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7"/>
  </p:notesMasterIdLst>
  <p:sldIdLst>
    <p:sldId id="256" r:id="rId5"/>
    <p:sldId id="258" r:id="rId6"/>
    <p:sldId id="259" r:id="rId7"/>
    <p:sldId id="260" r:id="rId8"/>
    <p:sldId id="373" r:id="rId9"/>
    <p:sldId id="370" r:id="rId10"/>
    <p:sldId id="371" r:id="rId11"/>
    <p:sldId id="372" r:id="rId12"/>
    <p:sldId id="262" r:id="rId13"/>
    <p:sldId id="266" r:id="rId14"/>
    <p:sldId id="282" r:id="rId15"/>
    <p:sldId id="273" r:id="rId16"/>
    <p:sldId id="366" r:id="rId17"/>
    <p:sldId id="270" r:id="rId18"/>
    <p:sldId id="374" r:id="rId19"/>
    <p:sldId id="272" r:id="rId20"/>
    <p:sldId id="269" r:id="rId21"/>
    <p:sldId id="267" r:id="rId22"/>
    <p:sldId id="268" r:id="rId23"/>
    <p:sldId id="271" r:id="rId24"/>
    <p:sldId id="277" r:id="rId25"/>
    <p:sldId id="279" r:id="rId26"/>
  </p:sldIdLst>
  <p:sldSz cx="12190413" cy="7021513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12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133E57-B424-4555-9FEC-5779FD2A4A67}" v="102" dt="2023-05-15T22:08:31.928"/>
  </p1510:revLst>
</p1510:revInfo>
</file>

<file path=ppt/tableStyles.xml><?xml version="1.0" encoding="utf-8"?>
<a:tblStyleLst xmlns:a="http://schemas.openxmlformats.org/drawingml/2006/main" def="{20C8E04A-B4C7-4228-BDA6-165C1478B5FE}">
  <a:tblStyle styleId="{20C8E04A-B4C7-4228-BDA6-165C1478B5F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918E8B2-C1EF-4219-AB79-6F0271DAF5E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854" y="62"/>
      </p:cViewPr>
      <p:guideLst>
        <p:guide orient="horz" pos="22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27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0ee688a9c1_0_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20ee688a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2971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0ee688a9c1_0_23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20ee688a9c1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29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0ee688a9c1_0_23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20ee688a9c1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8759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0ee688a9c1_0_19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20ee688a9c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723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0ee688a9c1_0_19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20ee688a9c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287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dfb4cd18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dfb4cd18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0ee688a9c1_0_18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0ee688a9c1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3448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0ee688a9c1_0_15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0ee688a9c1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75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0ee688a9c1_0_17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20ee688a9c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4300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0ee688a9c1_0_20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0ee688a9c1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dfb74f66c4_0_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1dfb74f66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2305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ee688a9c1_0_2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20ee688a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9656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e688a9c1_0_4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0ee688a9c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371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0ee688a9c1_0_7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0ee688a9c1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112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1225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774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0ee688a9c1_0_34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20ee688a9c1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44538"/>
            <a:ext cx="64611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64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281" y="2181221"/>
            <a:ext cx="10361851" cy="150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28562" y="3978857"/>
            <a:ext cx="8533289" cy="179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lvl="0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80"/>
              </a:spcBef>
              <a:spcAft>
                <a:spcPts val="0"/>
              </a:spcAft>
              <a:buClr>
                <a:srgbClr val="888888"/>
              </a:buClr>
              <a:buSzPts val="29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213950" y="1905286"/>
            <a:ext cx="5991041" cy="274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626678" y="-735970"/>
            <a:ext cx="5991041" cy="802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99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62959" y="4511973"/>
            <a:ext cx="10361851" cy="139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62959" y="2976018"/>
            <a:ext cx="10361851" cy="1535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09521" y="281186"/>
            <a:ext cx="10971372" cy="117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09521" y="1638354"/>
            <a:ext cx="5384099" cy="463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lvl="0" indent="-4445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1pPr>
            <a:lvl2pPr marL="914400" lvl="1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  <a:defRPr sz="29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96793" y="1638354"/>
            <a:ext cx="5384099" cy="463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lvl="0" indent="-4445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1pPr>
            <a:lvl2pPr marL="914400" lvl="1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  <a:defRPr sz="29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09521" y="281186"/>
            <a:ext cx="10971372" cy="117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09521" y="1571714"/>
            <a:ext cx="5386216" cy="65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b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 b="1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2pPr>
            <a:lvl3pPr marL="1371600" lvl="2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09521" y="2226730"/>
            <a:ext cx="5386216" cy="404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lvl="0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92561" y="1571714"/>
            <a:ext cx="5388332" cy="65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b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 b="1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2pPr>
            <a:lvl3pPr marL="1371600" lvl="2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92561" y="2226730"/>
            <a:ext cx="5388332" cy="404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lvl="0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09521" y="281186"/>
            <a:ext cx="10971372" cy="117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09521" y="279560"/>
            <a:ext cx="4010562" cy="11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766113" y="279561"/>
            <a:ext cx="6814779" cy="599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44500" algn="l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–"/>
              <a:defRPr sz="3400"/>
            </a:lvl2pPr>
            <a:lvl3pPr marL="1371600" lvl="2" indent="-41275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09521" y="1469317"/>
            <a:ext cx="4010562" cy="4802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lvl="0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2389406" y="4915059"/>
            <a:ext cx="7314248" cy="58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389406" y="627385"/>
            <a:ext cx="7314248" cy="421290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2389406" y="5495310"/>
            <a:ext cx="7314248" cy="82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lvl="0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09521" y="281186"/>
            <a:ext cx="10971372" cy="117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778270" y="-1530395"/>
            <a:ext cx="4633874" cy="1097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521" y="281186"/>
            <a:ext cx="10971372" cy="117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521" y="1638354"/>
            <a:ext cx="10971372" cy="463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normAutofit/>
          </a:bodyPr>
          <a:lstStyle>
            <a:lvl1pPr marL="457200" marR="0" lvl="0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–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275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1;p14">
            <a:extLst>
              <a:ext uri="{FF2B5EF4-FFF2-40B4-BE49-F238E27FC236}">
                <a16:creationId xmlns:a16="http://schemas.microsoft.com/office/drawing/2014/main" id="{2B6FCC74-ADEC-E9C9-F908-15ADB91CEA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-91440"/>
            <a:ext cx="12190400" cy="685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" y="-91440"/>
            <a:ext cx="12190063" cy="702050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2447721" y="1165747"/>
            <a:ext cx="7294970" cy="206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AÇÕES ESTRATÉGICAS DO MINISTÉRIO DAS CIDADES</a:t>
            </a:r>
            <a:endParaRPr sz="4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91;p14">
            <a:extLst>
              <a:ext uri="{FF2B5EF4-FFF2-40B4-BE49-F238E27FC236}">
                <a16:creationId xmlns:a16="http://schemas.microsoft.com/office/drawing/2014/main" id="{EE2EE9A8-BE07-FADC-95AD-1F2C142D97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336"/>
          <a:stretch/>
        </p:blipFill>
        <p:spPr>
          <a:xfrm>
            <a:off x="-337" y="3702241"/>
            <a:ext cx="12190400" cy="55991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3A6B653-F8B9-4D05-6DF0-292863CF3BE7}"/>
              </a:ext>
            </a:extLst>
          </p:cNvPr>
          <p:cNvSpPr/>
          <p:nvPr/>
        </p:nvSpPr>
        <p:spPr>
          <a:xfrm>
            <a:off x="8770707" y="6181767"/>
            <a:ext cx="3262797" cy="10424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58904" y="6344656"/>
            <a:ext cx="2486402" cy="584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>
            <a:spLocks noGrp="1"/>
          </p:cNvSpPr>
          <p:nvPr>
            <p:ph type="ctrTitle"/>
          </p:nvPr>
        </p:nvSpPr>
        <p:spPr>
          <a:xfrm>
            <a:off x="636974" y="538138"/>
            <a:ext cx="109161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SECRETARIA NACIONAL DE HABITAÇÃO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0" name="Google Shape;21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29400"/>
            <a:ext cx="12190049" cy="34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>
            <a:spLocks noGrp="1"/>
          </p:cNvSpPr>
          <p:nvPr>
            <p:ph type="ctrTitle"/>
          </p:nvPr>
        </p:nvSpPr>
        <p:spPr>
          <a:xfrm>
            <a:off x="356750" y="3043700"/>
            <a:ext cx="117192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Minha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Casa,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Minha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Vida –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Faixa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01: FAR,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Entidades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e Rural (OGU)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Minha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Casa,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Minha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Vida –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Faixas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2 e 3 (FGTS)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Implementação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ações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Locação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Social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Produção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Habitacional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Ente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Público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com OGU (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passivo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obras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Pró-Moradia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Produção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Habitacional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ente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err="1">
                <a:latin typeface="Montserrat"/>
                <a:ea typeface="Montserrat"/>
                <a:cs typeface="Montserrat"/>
                <a:sym typeface="Montserrat"/>
              </a:rPr>
              <a:t>público</a:t>
            </a:r>
            <a:r>
              <a:rPr lang="en-US" sz="2300">
                <a:latin typeface="Montserrat"/>
                <a:ea typeface="Montserrat"/>
                <a:cs typeface="Montserrat"/>
                <a:sym typeface="Montserrat"/>
              </a:rPr>
              <a:t> (FGTS)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3913"/>
              <a:buFont typeface="Montserrat"/>
              <a:buNone/>
            </a:pP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3"/>
          <p:cNvSpPr txBox="1">
            <a:spLocks noGrp="1"/>
          </p:cNvSpPr>
          <p:nvPr>
            <p:ph type="ctrTitle"/>
          </p:nvPr>
        </p:nvSpPr>
        <p:spPr>
          <a:xfrm>
            <a:off x="310425" y="1950425"/>
            <a:ext cx="84054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25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PRINCIPAIS AÇÕES</a:t>
            </a:r>
            <a:endParaRPr sz="13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07648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1;p23">
            <a:extLst>
              <a:ext uri="{FF2B5EF4-FFF2-40B4-BE49-F238E27FC236}">
                <a16:creationId xmlns:a16="http://schemas.microsoft.com/office/drawing/2014/main" id="{8D46B279-A8B1-8E9F-8C78-2DC4FC7324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58467"/>
            <a:ext cx="12190064" cy="516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9972" y="6127000"/>
            <a:ext cx="3268056" cy="7681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015E6CA-0D7E-341D-7877-C2056283AE13}"/>
              </a:ext>
            </a:extLst>
          </p:cNvPr>
          <p:cNvSpPr txBox="1"/>
          <p:nvPr/>
        </p:nvSpPr>
        <p:spPr>
          <a:xfrm>
            <a:off x="480748" y="1873097"/>
            <a:ext cx="6145169" cy="938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pt-BR" sz="1500" b="1" i="1" dirty="0">
                <a:latin typeface="Montserrat" panose="020B0604020202020204" pitchFamily="2" charset="0"/>
              </a:rPr>
              <a:t>Área</a:t>
            </a:r>
          </a:p>
          <a:p>
            <a:pPr marL="180975" indent="-180975">
              <a:spcAft>
                <a:spcPts val="600"/>
              </a:spcAft>
              <a:buFont typeface="Calibri Light" panose="020F0302020204030204" pitchFamily="34" charset="0"/>
              <a:buChar char="-"/>
            </a:pPr>
            <a:r>
              <a:rPr lang="pt-BR" sz="1500" b="0" i="0" u="none" strike="noStrike" dirty="0">
                <a:solidFill>
                  <a:schemeClr val="tx1"/>
                </a:solidFill>
                <a:effectLst/>
                <a:latin typeface="Montserrat" panose="020B0604020202020204" pitchFamily="2" charset="0"/>
              </a:rPr>
              <a:t>Casa: </a:t>
            </a:r>
            <a:r>
              <a:rPr lang="pt-BR" sz="1500" dirty="0">
                <a:solidFill>
                  <a:srgbClr val="000000"/>
                </a:solidFill>
                <a:effectLst/>
                <a:latin typeface="Montserrat" panose="020B0604020202020204" pitchFamily="2" charset="0"/>
                <a:ea typeface="Times New Roman" panose="02020603050405020304" pitchFamily="18" charset="0"/>
              </a:rPr>
              <a:t>40 m² </a:t>
            </a:r>
            <a:endParaRPr lang="pt-BR" sz="1500" b="0" i="0" u="none" strike="noStrike" dirty="0">
              <a:solidFill>
                <a:schemeClr val="tx1"/>
              </a:solidFill>
              <a:effectLst/>
              <a:latin typeface="Montserrat" panose="020B0604020202020204" pitchFamily="2" charset="0"/>
            </a:endParaRPr>
          </a:p>
          <a:p>
            <a:pPr marL="180975" indent="-180975">
              <a:spcAft>
                <a:spcPts val="600"/>
              </a:spcAft>
              <a:buFont typeface="Calibri Light" panose="020F0302020204030204" pitchFamily="34" charset="0"/>
              <a:buChar char="-"/>
            </a:pPr>
            <a:r>
              <a:rPr lang="pt-BR" sz="1500" dirty="0">
                <a:latin typeface="Montserrat" panose="020B0604020202020204" pitchFamily="2" charset="0"/>
              </a:rPr>
              <a:t>Apartamento/casa sobreposta: </a:t>
            </a:r>
            <a:r>
              <a:rPr lang="pt-BR" sz="1500" dirty="0">
                <a:solidFill>
                  <a:srgbClr val="000000"/>
                </a:solidFill>
                <a:effectLst/>
                <a:latin typeface="Montserrat" panose="020B0604020202020204" pitchFamily="2" charset="0"/>
                <a:ea typeface="Times New Roman" panose="02020603050405020304" pitchFamily="18" charset="0"/>
              </a:rPr>
              <a:t>41,50 m² (área útil com varanda) </a:t>
            </a:r>
            <a:endParaRPr lang="pt-BR" sz="1500" b="1" dirty="0">
              <a:latin typeface="Montserrat" panose="020B0604020202020204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1E0499C-0940-584F-BE88-B22E060616D7}"/>
              </a:ext>
            </a:extLst>
          </p:cNvPr>
          <p:cNvSpPr txBox="1"/>
          <p:nvPr/>
        </p:nvSpPr>
        <p:spPr>
          <a:xfrm>
            <a:off x="480402" y="3036259"/>
            <a:ext cx="114665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i="1" dirty="0">
                <a:latin typeface="Montserrat" panose="020B0604020202020204" pitchFamily="2" charset="0"/>
              </a:rPr>
              <a:t>Varanda</a:t>
            </a:r>
          </a:p>
          <a:p>
            <a:pPr marL="180975" indent="-180975">
              <a:spcAft>
                <a:spcPts val="600"/>
              </a:spcAft>
              <a:buFont typeface="Calibri Light" panose="020F0302020204030204" pitchFamily="34" charset="0"/>
              <a:buChar char="-"/>
            </a:pPr>
            <a:r>
              <a:rPr lang="pt-BR" sz="1600" b="0" i="0" u="none" strike="noStrike" dirty="0">
                <a:solidFill>
                  <a:schemeClr val="tx1"/>
                </a:solidFill>
                <a:effectLst/>
                <a:latin typeface="Montserrat" panose="020B0604020202020204" pitchFamily="2" charset="0"/>
              </a:rPr>
              <a:t>Programa mínimo: Sala + 1 dormitório de casal + 1 dormitório para duas pessoas + cozinha + área de serviço + banheiro + </a:t>
            </a:r>
            <a:r>
              <a:rPr lang="pt-BR" sz="1600" b="1" i="0" u="none" strike="noStrike" dirty="0">
                <a:solidFill>
                  <a:schemeClr val="tx1"/>
                </a:solidFill>
                <a:effectLst/>
                <a:latin typeface="Montserrat" panose="020B0604020202020204" pitchFamily="2" charset="0"/>
              </a:rPr>
              <a:t>varanda (para multifamiliar). </a:t>
            </a:r>
            <a:r>
              <a:rPr lang="pt-BR" sz="1600" b="0" i="0" u="none" strike="noStrike" dirty="0">
                <a:solidFill>
                  <a:schemeClr val="tx1"/>
                </a:solidFill>
                <a:effectLst/>
                <a:latin typeface="Montserrat" panose="020B0604020202020204" pitchFamily="2" charset="0"/>
              </a:rPr>
              <a:t>Não foi estabelecida a área mínima dos cômodos, deixando aos projetistas a competência de formatar os ambientes da habitação segundo o mobiliário previsto.</a:t>
            </a:r>
          </a:p>
          <a:p>
            <a:pPr marL="180975" indent="-180975">
              <a:spcAft>
                <a:spcPts val="600"/>
              </a:spcAft>
              <a:buFont typeface="Calibri Light" panose="020F0302020204030204" pitchFamily="34" charset="0"/>
              <a:buChar char="-"/>
            </a:pPr>
            <a:endParaRPr lang="pt-BR" sz="1050" b="1" i="1" dirty="0">
              <a:latin typeface="Montserrat" panose="020B0604020202020204" pitchFamily="2" charset="0"/>
            </a:endParaRPr>
          </a:p>
          <a:p>
            <a:pPr marL="180975" indent="-180975">
              <a:spcAft>
                <a:spcPts val="600"/>
              </a:spcAft>
              <a:buFont typeface="Calibri Light" panose="020F0302020204030204" pitchFamily="34" charset="0"/>
              <a:buChar char="-"/>
            </a:pPr>
            <a:r>
              <a:rPr lang="pt-BR" sz="1600" b="0" i="0" u="none" strike="noStrike" dirty="0">
                <a:solidFill>
                  <a:schemeClr val="tx1"/>
                </a:solidFill>
                <a:effectLst/>
                <a:latin typeface="Montserrat" panose="020B0604020202020204" pitchFamily="2" charset="0"/>
              </a:rPr>
              <a:t>Dimensão mínima da varanda de 0,8 m e </a:t>
            </a:r>
            <a:r>
              <a:rPr lang="pt-BR" sz="1600" b="1" i="0" u="none" strike="noStrike" dirty="0">
                <a:solidFill>
                  <a:schemeClr val="tx1"/>
                </a:solidFill>
                <a:effectLst/>
                <a:latin typeface="Montserrat" panose="020B0604020202020204" pitchFamily="2" charset="0"/>
              </a:rPr>
              <a:t>área útil mínima de 1,5m²</a:t>
            </a:r>
            <a:r>
              <a:rPr lang="pt-BR" sz="1600" b="0" i="0" u="none" strike="noStrike" dirty="0">
                <a:solidFill>
                  <a:schemeClr val="tx1"/>
                </a:solidFill>
                <a:effectLst/>
                <a:latin typeface="Montserrat" panose="020B0604020202020204" pitchFamily="2" charset="0"/>
              </a:rPr>
              <a:t>.</a:t>
            </a:r>
            <a:endParaRPr lang="pt-BR" sz="1200" dirty="0">
              <a:latin typeface="Montserrat" panose="020B0604020202020204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CF87E2-AC29-C5E7-88B9-6094A9C38781}"/>
              </a:ext>
            </a:extLst>
          </p:cNvPr>
          <p:cNvSpPr txBox="1"/>
          <p:nvPr/>
        </p:nvSpPr>
        <p:spPr>
          <a:xfrm>
            <a:off x="480402" y="4750225"/>
            <a:ext cx="9286061" cy="6617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i="1">
                <a:latin typeface="Montserrat" panose="020B0604020202020204" pitchFamily="2" charset="0"/>
              </a:rPr>
              <a:t>Dormitórios</a:t>
            </a:r>
          </a:p>
          <a:p>
            <a:pPr marL="180975" indent="-180975">
              <a:spcAft>
                <a:spcPts val="600"/>
              </a:spcAft>
              <a:buFont typeface="Calibri Light" panose="020F0302020204030204" pitchFamily="34" charset="0"/>
              <a:buChar char="-"/>
            </a:pPr>
            <a:r>
              <a:rPr lang="pt-BR" sz="1600" b="0" i="0" u="none" strike="noStrike">
                <a:solidFill>
                  <a:schemeClr val="tx1"/>
                </a:solidFill>
                <a:effectLst/>
                <a:latin typeface="+mj-lt"/>
              </a:rPr>
              <a:t>Instalação de ganchos para redes de descanso nos dormitórios, nas regiões Norte e Nordeste.</a:t>
            </a:r>
            <a:endParaRPr lang="pt-BR" sz="1600" b="1">
              <a:latin typeface="+mj-lt"/>
            </a:endParaRPr>
          </a:p>
        </p:txBody>
      </p:sp>
      <p:sp>
        <p:nvSpPr>
          <p:cNvPr id="8" name="Google Shape;285;p30">
            <a:extLst>
              <a:ext uri="{FF2B5EF4-FFF2-40B4-BE49-F238E27FC236}">
                <a16:creationId xmlns:a16="http://schemas.microsoft.com/office/drawing/2014/main" id="{62F0728D-BFED-2D0C-E25E-52C78CF9F2D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346" y="315665"/>
            <a:ext cx="11639894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/>
          <a:p>
            <a:pPr>
              <a:buSzPct val="100000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NOVIDADES MCMV FAIXA 1 - </a:t>
            </a:r>
            <a:r>
              <a:rPr lang="pt-BR" sz="2800" b="1" dirty="0">
                <a:latin typeface="Montserrat"/>
              </a:rPr>
              <a:t>ESPECIFICAÇÕES DO EMPREENDIMENTO</a:t>
            </a:r>
            <a:b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37733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" y="503"/>
            <a:ext cx="12190061" cy="702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0"/>
          <p:cNvSpPr txBox="1">
            <a:spLocks noGrp="1"/>
          </p:cNvSpPr>
          <p:nvPr>
            <p:ph type="ctrTitle"/>
          </p:nvPr>
        </p:nvSpPr>
        <p:spPr>
          <a:xfrm>
            <a:off x="7477624" y="1424964"/>
            <a:ext cx="4038600" cy="29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O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terreno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deverá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atender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dois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requisitos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37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559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70"/>
              <a:buFont typeface="Montserrat"/>
              <a:buChar char="●"/>
            </a:pP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Não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será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aceito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terreno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em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área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expansão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urbana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não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contínua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7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559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70"/>
              <a:buFont typeface="Montserrat"/>
              <a:buChar char="●"/>
            </a:pP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Será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estabelecida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pontuação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mínima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que o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terreno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deve</a:t>
            </a:r>
            <a:r>
              <a:rPr lang="en-US" sz="137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70" dirty="0" err="1">
                <a:latin typeface="Montserrat"/>
                <a:ea typeface="Montserrat"/>
                <a:cs typeface="Montserrat"/>
                <a:sym typeface="Montserrat"/>
              </a:rPr>
              <a:t>atingir</a:t>
            </a:r>
            <a:endParaRPr sz="137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137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endParaRPr sz="137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89" name="Google Shape;289;p30"/>
          <p:cNvGraphicFramePr/>
          <p:nvPr/>
        </p:nvGraphicFramePr>
        <p:xfrm>
          <a:off x="377188" y="1822450"/>
          <a:ext cx="6299625" cy="3678741"/>
        </p:xfrm>
        <a:graphic>
          <a:graphicData uri="http://schemas.openxmlformats.org/drawingml/2006/table">
            <a:tbl>
              <a:tblPr>
                <a:noFill/>
                <a:tableStyleId>{9918E8B2-C1EF-4219-AB79-6F0271DAF5EB}</a:tableStyleId>
              </a:tblPr>
              <a:tblGrid>
                <a:gridCol w="416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REQUISITOS PARA PONTUAÇÃO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MCMV ANTIGO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NOVO MCMV</a:t>
                      </a:r>
                      <a:endParaRPr b="1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Infraestrutura</a:t>
                      </a:r>
                      <a:r>
                        <a:rPr lang="en-US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urbana</a:t>
                      </a:r>
                      <a:r>
                        <a:rPr lang="en-US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básica</a:t>
                      </a:r>
                      <a:r>
                        <a:rPr lang="en-US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– rede de </a:t>
                      </a:r>
                      <a:r>
                        <a:rPr lang="en-US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energia</a:t>
                      </a:r>
                      <a:r>
                        <a:rPr lang="en-US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elétrica</a:t>
                      </a:r>
                      <a:r>
                        <a:rPr lang="en-US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e </a:t>
                      </a:r>
                      <a:r>
                        <a:rPr lang="en-US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iluminação</a:t>
                      </a:r>
                      <a:r>
                        <a:rPr lang="en-US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pública</a:t>
                      </a:r>
                      <a:r>
                        <a:rPr lang="en-US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saneamento e coleta de </a:t>
                      </a:r>
                      <a:r>
                        <a:rPr lang="en-US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lixo</a:t>
                      </a:r>
                      <a:r>
                        <a:rPr lang="en-US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vias de acesso e de </a:t>
                      </a:r>
                      <a:r>
                        <a:rPr lang="en-US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circulação</a:t>
                      </a:r>
                      <a:r>
                        <a:rPr lang="en-US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pavimentadas</a:t>
                      </a:r>
                      <a:r>
                        <a:rPr lang="en-US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e </a:t>
                      </a:r>
                      <a:r>
                        <a:rPr lang="en-US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calçadas</a:t>
                      </a:r>
                      <a:endParaRPr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Distância</a:t>
                      </a:r>
                      <a:r>
                        <a:rPr lang="en-US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até o </a:t>
                      </a:r>
                      <a:r>
                        <a:rPr lang="en-US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ponto</a:t>
                      </a:r>
                      <a:r>
                        <a:rPr lang="en-US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de </a:t>
                      </a:r>
                      <a:r>
                        <a:rPr lang="en-US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ônibus</a:t>
                      </a:r>
                      <a:endParaRPr b="1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Distância para escolas públicas de </a:t>
                      </a:r>
                      <a:r>
                        <a:rPr lang="en-US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educação infantil e fundamental </a:t>
                      </a: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ou garantia de transporte escolar público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Distância para equipamentos de saúde pública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Proximidade a comércio local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0" name="Google Shape;29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9076" y="3436896"/>
            <a:ext cx="279125" cy="2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8023" y="3528598"/>
            <a:ext cx="279125" cy="2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8023" y="2803298"/>
            <a:ext cx="279125" cy="2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8023" y="4068673"/>
            <a:ext cx="279125" cy="2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8023" y="4558380"/>
            <a:ext cx="279125" cy="2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8023" y="4980171"/>
            <a:ext cx="279125" cy="2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88;p30">
            <a:extLst>
              <a:ext uri="{FF2B5EF4-FFF2-40B4-BE49-F238E27FC236}">
                <a16:creationId xmlns:a16="http://schemas.microsoft.com/office/drawing/2014/main" id="{EB49620B-F3E8-25FF-F33F-9CF28F0313FD}"/>
              </a:ext>
            </a:extLst>
          </p:cNvPr>
          <p:cNvSpPr txBox="1">
            <a:spLocks/>
          </p:cNvSpPr>
          <p:nvPr/>
        </p:nvSpPr>
        <p:spPr>
          <a:xfrm>
            <a:off x="7452866" y="4381479"/>
            <a:ext cx="4360359" cy="1476534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  <a:buSzPts val="990"/>
            </a:pPr>
            <a:r>
              <a:rPr lang="pt-BR" sz="1370" b="1" i="1" dirty="0">
                <a:latin typeface="Montserrat"/>
                <a:ea typeface="Montserrat"/>
                <a:cs typeface="Montserrat"/>
                <a:sym typeface="Montserrat"/>
              </a:rPr>
              <a:t>RETROFIT</a:t>
            </a:r>
          </a:p>
          <a:p>
            <a:pPr algn="just">
              <a:lnSpc>
                <a:spcPct val="150000"/>
              </a:lnSpc>
              <a:buSzPts val="990"/>
            </a:pPr>
            <a:r>
              <a:rPr lang="pt-BR" sz="1370" dirty="0">
                <a:latin typeface="Montserrat"/>
                <a:ea typeface="Montserrat"/>
                <a:cs typeface="Montserrat"/>
                <a:sym typeface="Montserrat"/>
              </a:rPr>
              <a:t>Requalificação de imóveis da União ou de entes públicos locais para proporcionar imóveis mais bem localizados</a:t>
            </a:r>
          </a:p>
          <a:p>
            <a:pPr algn="l">
              <a:buSzPts val="3600"/>
              <a:buFont typeface="Montserrat"/>
              <a:buNone/>
            </a:pPr>
            <a:endParaRPr lang="pt-BR" sz="137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285;p30">
            <a:extLst>
              <a:ext uri="{FF2B5EF4-FFF2-40B4-BE49-F238E27FC236}">
                <a16:creationId xmlns:a16="http://schemas.microsoft.com/office/drawing/2014/main" id="{96DCFE1D-1908-36CF-752F-B1876F8FFF32}"/>
              </a:ext>
            </a:extLst>
          </p:cNvPr>
          <p:cNvSpPr txBox="1">
            <a:spLocks/>
          </p:cNvSpPr>
          <p:nvPr/>
        </p:nvSpPr>
        <p:spPr>
          <a:xfrm>
            <a:off x="301356" y="229039"/>
            <a:ext cx="10762884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00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NOVIDADES MCMV FAIXA 1 – LOCALIZAÇÃO TERRENO</a:t>
            </a:r>
            <a:endParaRPr lang="en-US"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00272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3EB49FB-B461-614A-EB66-127D5B6E157B}"/>
              </a:ext>
            </a:extLst>
          </p:cNvPr>
          <p:cNvSpPr txBox="1"/>
          <p:nvPr/>
        </p:nvSpPr>
        <p:spPr>
          <a:xfrm>
            <a:off x="410196" y="4675582"/>
            <a:ext cx="10545203" cy="1103752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 rtlCol="0" anchor="t">
            <a:spAutoFit/>
          </a:bodyPr>
          <a:lstStyle/>
          <a:p>
            <a:pPr marL="180957" indent="-180957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pt-BR" b="1" dirty="0">
                <a:latin typeface="Montserrat" panose="00000500000000000000" pitchFamily="50" charset="0"/>
                <a:cs typeface="Calibri"/>
              </a:rPr>
              <a:t>Valor limite global </a:t>
            </a:r>
            <a:r>
              <a:rPr lang="pt-BR" b="1" dirty="0">
                <a:latin typeface="Montserrat" panose="00000500000000000000" pitchFamily="50" charset="0"/>
                <a:cs typeface="Calibri"/>
                <a:sym typeface="Wingdings" panose="05000000000000000000" pitchFamily="2" charset="2"/>
              </a:rPr>
              <a:t> </a:t>
            </a:r>
            <a:r>
              <a:rPr lang="pt-BR" dirty="0">
                <a:latin typeface="Montserrat" panose="00000500000000000000" pitchFamily="50" charset="0"/>
                <a:cs typeface="Calibri"/>
              </a:rPr>
              <a:t>Portaria Interministerial </a:t>
            </a:r>
            <a:r>
              <a:rPr lang="pt-BR" dirty="0" err="1">
                <a:latin typeface="Montserrat" panose="00000500000000000000" pitchFamily="50" charset="0"/>
                <a:cs typeface="Calibri"/>
              </a:rPr>
              <a:t>MCid</a:t>
            </a:r>
            <a:r>
              <a:rPr lang="pt-BR" dirty="0">
                <a:latin typeface="Montserrat" panose="00000500000000000000" pitchFamily="50" charset="0"/>
                <a:cs typeface="Calibri"/>
              </a:rPr>
              <a:t>/MF: R$ 170.000,00</a:t>
            </a:r>
          </a:p>
          <a:p>
            <a:pPr marL="180957" indent="-180957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pt-BR" b="1" dirty="0">
                <a:latin typeface="Montserrat" panose="00000500000000000000" pitchFamily="50" charset="0"/>
                <a:cs typeface="Calibri"/>
              </a:rPr>
              <a:t>Sublimites FAR </a:t>
            </a:r>
            <a:r>
              <a:rPr lang="pt-BR" b="1" dirty="0">
                <a:latin typeface="Montserrat" panose="00000500000000000000" pitchFamily="50" charset="0"/>
                <a:cs typeface="Calibri"/>
                <a:sym typeface="Wingdings" panose="05000000000000000000" pitchFamily="2" charset="2"/>
              </a:rPr>
              <a:t> </a:t>
            </a:r>
            <a:r>
              <a:rPr lang="pt-BR" dirty="0">
                <a:latin typeface="Montserrat" panose="00000500000000000000" pitchFamily="50" charset="0"/>
                <a:cs typeface="Calibri"/>
              </a:rPr>
              <a:t>distribuídos conforme padrão de contratação FGTS 2022</a:t>
            </a:r>
          </a:p>
          <a:p>
            <a:pPr marL="180957" indent="-180957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pt-BR" b="1" dirty="0">
                <a:latin typeface="Montserrat" panose="00000500000000000000" pitchFamily="50" charset="0"/>
                <a:cs typeface="Calibri"/>
              </a:rPr>
              <a:t>Terreno padrão superior </a:t>
            </a:r>
            <a:r>
              <a:rPr lang="pt-BR" dirty="0">
                <a:latin typeface="Montserrat" panose="00000500000000000000" pitchFamily="50" charset="0"/>
                <a:cs typeface="Calibri"/>
                <a:sym typeface="Wingdings" panose="05000000000000000000" pitchFamily="2" charset="2"/>
              </a:rPr>
              <a:t></a:t>
            </a:r>
            <a:r>
              <a:rPr lang="pt-BR" dirty="0">
                <a:latin typeface="Montserrat" panose="00000500000000000000" pitchFamily="50" charset="0"/>
                <a:cs typeface="Calibri"/>
              </a:rPr>
              <a:t> ampliação do teto do município conforme avaliação AF</a:t>
            </a:r>
          </a:p>
          <a:p>
            <a:pPr marL="180957" indent="-180957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pt-BR" b="1" dirty="0">
                <a:latin typeface="Montserrat" panose="00000500000000000000" pitchFamily="50" charset="0"/>
                <a:cs typeface="Calibri"/>
              </a:rPr>
              <a:t>Terreno doado </a:t>
            </a:r>
            <a:r>
              <a:rPr lang="pt-BR" dirty="0">
                <a:latin typeface="Montserrat" panose="00000500000000000000" pitchFamily="50" charset="0"/>
                <a:cs typeface="Calibri"/>
                <a:sym typeface="Wingdings" panose="05000000000000000000" pitchFamily="2" charset="2"/>
              </a:rPr>
              <a:t> possibilidade de manutenção do valor limite, condicionado à ampliação da área útil da UH</a:t>
            </a:r>
            <a:endParaRPr lang="pt-BR" dirty="0">
              <a:latin typeface="Montserrat" panose="00000500000000000000" pitchFamily="50" charset="0"/>
              <a:cs typeface="Calibri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2103285-4C19-287C-6500-01536F4B0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727905"/>
              </p:ext>
            </p:extLst>
          </p:nvPr>
        </p:nvGraphicFramePr>
        <p:xfrm>
          <a:off x="524471" y="1161686"/>
          <a:ext cx="11141471" cy="3290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6345">
                  <a:extLst>
                    <a:ext uri="{9D8B030D-6E8A-4147-A177-3AD203B41FA5}">
                      <a16:colId xmlns:a16="http://schemas.microsoft.com/office/drawing/2014/main" val="2253828767"/>
                    </a:ext>
                  </a:extLst>
                </a:gridCol>
                <a:gridCol w="876018">
                  <a:extLst>
                    <a:ext uri="{9D8B030D-6E8A-4147-A177-3AD203B41FA5}">
                      <a16:colId xmlns:a16="http://schemas.microsoft.com/office/drawing/2014/main" val="3947261334"/>
                    </a:ext>
                  </a:extLst>
                </a:gridCol>
                <a:gridCol w="970612">
                  <a:extLst>
                    <a:ext uri="{9D8B030D-6E8A-4147-A177-3AD203B41FA5}">
                      <a16:colId xmlns:a16="http://schemas.microsoft.com/office/drawing/2014/main" val="1841279051"/>
                    </a:ext>
                  </a:extLst>
                </a:gridCol>
                <a:gridCol w="1073007">
                  <a:extLst>
                    <a:ext uri="{9D8B030D-6E8A-4147-A177-3AD203B41FA5}">
                      <a16:colId xmlns:a16="http://schemas.microsoft.com/office/drawing/2014/main" val="3257174962"/>
                    </a:ext>
                  </a:extLst>
                </a:gridCol>
                <a:gridCol w="1032727">
                  <a:extLst>
                    <a:ext uri="{9D8B030D-6E8A-4147-A177-3AD203B41FA5}">
                      <a16:colId xmlns:a16="http://schemas.microsoft.com/office/drawing/2014/main" val="1961590455"/>
                    </a:ext>
                  </a:extLst>
                </a:gridCol>
                <a:gridCol w="1135122">
                  <a:extLst>
                    <a:ext uri="{9D8B030D-6E8A-4147-A177-3AD203B41FA5}">
                      <a16:colId xmlns:a16="http://schemas.microsoft.com/office/drawing/2014/main" val="4010547386"/>
                    </a:ext>
                  </a:extLst>
                </a:gridCol>
                <a:gridCol w="970612">
                  <a:extLst>
                    <a:ext uri="{9D8B030D-6E8A-4147-A177-3AD203B41FA5}">
                      <a16:colId xmlns:a16="http://schemas.microsoft.com/office/drawing/2014/main" val="3618982810"/>
                    </a:ext>
                  </a:extLst>
                </a:gridCol>
                <a:gridCol w="1003514">
                  <a:extLst>
                    <a:ext uri="{9D8B030D-6E8A-4147-A177-3AD203B41FA5}">
                      <a16:colId xmlns:a16="http://schemas.microsoft.com/office/drawing/2014/main" val="858571779"/>
                    </a:ext>
                  </a:extLst>
                </a:gridCol>
                <a:gridCol w="1003514">
                  <a:extLst>
                    <a:ext uri="{9D8B030D-6E8A-4147-A177-3AD203B41FA5}">
                      <a16:colId xmlns:a16="http://schemas.microsoft.com/office/drawing/2014/main" val="922294334"/>
                    </a:ext>
                  </a:extLst>
                </a:gridCol>
              </a:tblGrid>
              <a:tr h="64395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RECORTE TERRITORIAL</a:t>
                      </a:r>
                      <a:endParaRPr lang="pt-BR" sz="1200" b="1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Municípios com população maior ou igual a </a:t>
                      </a:r>
                      <a:r>
                        <a:rPr lang="pt-BR" sz="1200" b="1" u="none" strike="noStrike">
                          <a:effectLst/>
                          <a:latin typeface="Montserrat" panose="00000500000000000000" pitchFamily="50" charset="0"/>
                        </a:rPr>
                        <a:t>750</a:t>
                      </a:r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 mil habitantes</a:t>
                      </a:r>
                      <a:endParaRPr lang="pt-BR" sz="12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Municípios com população menor que </a:t>
                      </a:r>
                      <a:r>
                        <a:rPr lang="pt-BR" sz="1200" b="1" u="none" strike="noStrike">
                          <a:effectLst/>
                          <a:latin typeface="Montserrat" panose="00000500000000000000" pitchFamily="50" charset="0"/>
                        </a:rPr>
                        <a:t>750</a:t>
                      </a:r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 mil e maior ou igual a </a:t>
                      </a:r>
                      <a:r>
                        <a:rPr lang="pt-BR" sz="1200" b="1" u="none" strike="noStrike">
                          <a:effectLst/>
                          <a:latin typeface="Montserrat" panose="00000500000000000000" pitchFamily="50" charset="0"/>
                        </a:rPr>
                        <a:t>300</a:t>
                      </a:r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 mil habitantes</a:t>
                      </a:r>
                      <a:endParaRPr lang="pt-BR" sz="12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Municípios com população menor que </a:t>
                      </a:r>
                      <a:r>
                        <a:rPr lang="pt-BR" sz="1200" b="1" u="none" strike="noStrike">
                          <a:effectLst/>
                          <a:latin typeface="Montserrat" panose="00000500000000000000" pitchFamily="50" charset="0"/>
                        </a:rPr>
                        <a:t>300</a:t>
                      </a:r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 mil e maior ou igual a</a:t>
                      </a:r>
                      <a:r>
                        <a:rPr lang="pt-BR" sz="1200" b="1" u="none" strike="noStrike">
                          <a:effectLst/>
                          <a:latin typeface="Montserrat" panose="00000500000000000000" pitchFamily="50" charset="0"/>
                        </a:rPr>
                        <a:t> 100 </a:t>
                      </a:r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mil habitantes</a:t>
                      </a:r>
                      <a:endParaRPr lang="pt-BR" sz="12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Municípios com população menor que </a:t>
                      </a:r>
                      <a:r>
                        <a:rPr lang="pt-BR" sz="1200" b="1" u="none" strike="noStrike">
                          <a:effectLst/>
                          <a:latin typeface="Montserrat" panose="00000500000000000000" pitchFamily="50" charset="0"/>
                        </a:rPr>
                        <a:t>100</a:t>
                      </a:r>
                      <a:r>
                        <a:rPr lang="pt-BR" sz="1200" u="none" strike="noStrike">
                          <a:effectLst/>
                          <a:latin typeface="Montserrat" panose="00000500000000000000" pitchFamily="50" charset="0"/>
                        </a:rPr>
                        <a:t> mil habitantes</a:t>
                      </a:r>
                      <a:endParaRPr lang="pt-BR" sz="12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649999"/>
                  </a:ext>
                </a:extLst>
              </a:tr>
              <a:tr h="24108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Apto</a:t>
                      </a:r>
                      <a:endParaRPr lang="pt-BR" sz="14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Casa</a:t>
                      </a:r>
                      <a:endParaRPr lang="pt-BR" sz="14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Apto</a:t>
                      </a:r>
                      <a:endParaRPr lang="pt-BR" sz="14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Casa</a:t>
                      </a:r>
                      <a:endParaRPr lang="pt-BR" sz="14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Apto</a:t>
                      </a:r>
                      <a:endParaRPr lang="pt-BR" sz="14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Casa</a:t>
                      </a:r>
                      <a:endParaRPr lang="pt-BR" sz="14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Apto</a:t>
                      </a:r>
                      <a:endParaRPr lang="pt-BR" sz="14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Casa</a:t>
                      </a:r>
                      <a:endParaRPr lang="pt-BR" sz="1400" b="0" i="0" u="none" strike="noStrike">
                        <a:solidFill>
                          <a:srgbClr val="3B3838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061468"/>
                  </a:ext>
                </a:extLst>
              </a:tr>
              <a:tr h="71816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  <a:latin typeface="Montserrat" panose="00000500000000000000" pitchFamily="50" charset="0"/>
                        </a:rPr>
                        <a:t>Grande Metrópole Nacional e Metrópoles Nacionais e seus respectivos Arranjos Populacionais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164.000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150.000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162.000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148.000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155.000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142.000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147.500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135.000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581011"/>
                  </a:ext>
                </a:extLst>
              </a:tr>
              <a:tr h="58247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Metrópoles e seus respectivos Arranjos Populacionais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160.000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147.000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154.000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141.000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153.000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140.000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147.500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135.000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099661"/>
                  </a:ext>
                </a:extLst>
              </a:tr>
              <a:tr h="86285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  <a:latin typeface="Montserrat" panose="00000500000000000000" pitchFamily="50" charset="0"/>
                        </a:rPr>
                        <a:t>Capitais Regionais, Centros Sub-Regionais, Centros de Zona e Centros Locais e seus respectivos Arranjos Populacionais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155.000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142.00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152.500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139.500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150.000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137.000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>
                          <a:effectLst/>
                          <a:latin typeface="Montserrat" panose="00000500000000000000" pitchFamily="50" charset="0"/>
                        </a:rPr>
                        <a:t>140.000</a:t>
                      </a:r>
                      <a:endParaRPr lang="pt-BR" sz="1400" b="1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  <a:latin typeface="Montserrat" panose="00000500000000000000" pitchFamily="50" charset="0"/>
                        </a:rPr>
                        <a:t>130.000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50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35928"/>
                  </a:ext>
                </a:extLst>
              </a:tr>
            </a:tbl>
          </a:graphicData>
        </a:graphic>
      </p:graphicFrame>
      <p:pic>
        <p:nvPicPr>
          <p:cNvPr id="4" name="Google Shape;286;p30">
            <a:extLst>
              <a:ext uri="{FF2B5EF4-FFF2-40B4-BE49-F238E27FC236}">
                <a16:creationId xmlns:a16="http://schemas.microsoft.com/office/drawing/2014/main" id="{C48454BA-9EA6-F9A1-9540-8DE6DAE9ED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1446" y="6002698"/>
            <a:ext cx="3268056" cy="768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5;p30">
            <a:extLst>
              <a:ext uri="{FF2B5EF4-FFF2-40B4-BE49-F238E27FC236}">
                <a16:creationId xmlns:a16="http://schemas.microsoft.com/office/drawing/2014/main" id="{ABF20DFF-2004-E3C9-F64D-DEAAB6AF340C}"/>
              </a:ext>
            </a:extLst>
          </p:cNvPr>
          <p:cNvSpPr txBox="1">
            <a:spLocks/>
          </p:cNvSpPr>
          <p:nvPr/>
        </p:nvSpPr>
        <p:spPr>
          <a:xfrm>
            <a:off x="301356" y="229039"/>
            <a:ext cx="10762884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NOVIDADES MCMV FAIXA 1 – VALORES UH FAR E FDS</a:t>
            </a:r>
            <a:endParaRPr lang="en-US"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90705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 txBox="1">
            <a:spLocks noGrp="1"/>
          </p:cNvSpPr>
          <p:nvPr>
            <p:ph type="ctrTitle"/>
          </p:nvPr>
        </p:nvSpPr>
        <p:spPr>
          <a:xfrm>
            <a:off x="2308095" y="536231"/>
            <a:ext cx="7573858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SECRETARIA NACIONAL </a:t>
            </a:r>
            <a:endParaRPr sz="4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DE SANEAMENTO AMBIENTAL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" name="Google Shape;25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29400"/>
            <a:ext cx="12190049" cy="40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 txBox="1">
            <a:spLocks noGrp="1"/>
          </p:cNvSpPr>
          <p:nvPr>
            <p:ph type="ctrTitle"/>
          </p:nvPr>
        </p:nvSpPr>
        <p:spPr>
          <a:xfrm>
            <a:off x="356750" y="3348500"/>
            <a:ext cx="117192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Principais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formas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fontes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: OGU (PAC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Não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-PAC), FGTS,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Debêntures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Concessões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Abastecimento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água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Esgotamento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sanitário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Saneamento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integrado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Manejo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resíduos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sólidos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Redução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controle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perdas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água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3913"/>
              <a:buFont typeface="Montserrat"/>
              <a:buNone/>
            </a:pP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27"/>
          <p:cNvSpPr txBox="1">
            <a:spLocks noGrp="1"/>
          </p:cNvSpPr>
          <p:nvPr>
            <p:ph type="ctrTitle"/>
          </p:nvPr>
        </p:nvSpPr>
        <p:spPr>
          <a:xfrm>
            <a:off x="310425" y="1950425"/>
            <a:ext cx="84054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25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PRINCIPAIS AÇÕES</a:t>
            </a:r>
            <a:endParaRPr sz="13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35026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B9A7EB1F-EE0C-1F1F-64D5-0BC42D8D2FBC}"/>
              </a:ext>
            </a:extLst>
          </p:cNvPr>
          <p:cNvSpPr txBox="1">
            <a:spLocks/>
          </p:cNvSpPr>
          <p:nvPr/>
        </p:nvSpPr>
        <p:spPr>
          <a:xfrm>
            <a:off x="335360" y="338822"/>
            <a:ext cx="11521280" cy="77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3200" b="1" dirty="0">
                <a:latin typeface="Montserrat" panose="00000500000000000000" pitchFamily="50" charset="0"/>
              </a:rPr>
              <a:t>O SANEAMENTO BÁSICO NO BRASIL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4870244-4532-BAF2-A2CA-10792D482C8E}"/>
              </a:ext>
            </a:extLst>
          </p:cNvPr>
          <p:cNvCxnSpPr>
            <a:cxnSpLocks/>
          </p:cNvCxnSpPr>
          <p:nvPr/>
        </p:nvCxnSpPr>
        <p:spPr>
          <a:xfrm>
            <a:off x="335360" y="980728"/>
            <a:ext cx="11521280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E0C71FF1-8F91-8DE3-67D4-A8D68961D385}"/>
              </a:ext>
            </a:extLst>
          </p:cNvPr>
          <p:cNvSpPr/>
          <p:nvPr/>
        </p:nvSpPr>
        <p:spPr>
          <a:xfrm>
            <a:off x="341897" y="1080902"/>
            <a:ext cx="880050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pt-BR" sz="27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n-lt"/>
                <a:cs typeface="+mn-lt"/>
              </a:rPr>
              <a:t>Novo Marco Legal do Saneamento</a:t>
            </a:r>
            <a:endParaRPr lang="pt-BR" sz="2700" b="1" dirty="0">
              <a:solidFill>
                <a:schemeClr val="bg2">
                  <a:lumMod val="25000"/>
                </a:schemeClr>
              </a:solidFill>
              <a:latin typeface="Montserrat" panose="00000500000000000000" pitchFamily="50" charset="0"/>
              <a:cs typeface="Calibri"/>
            </a:endParaRPr>
          </a:p>
          <a:p>
            <a:pPr>
              <a:defRPr/>
            </a:pPr>
            <a:r>
              <a:rPr lang="pt-BR" sz="27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n-lt"/>
                <a:cs typeface="+mn-lt"/>
              </a:rPr>
              <a:t>      (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n-lt"/>
                <a:cs typeface="+mn-lt"/>
              </a:rPr>
              <a:t>Lei</a:t>
            </a:r>
            <a:r>
              <a:rPr lang="pt-BR" sz="27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50" charset="0"/>
                <a:ea typeface="+mn-lt"/>
                <a:cs typeface="+mn-lt"/>
              </a:rPr>
              <a:t> Federal nº 14.026, de 15 de julho 2020)</a:t>
            </a:r>
            <a:endParaRPr lang="pt-BR" sz="2700" b="1" dirty="0">
              <a:solidFill>
                <a:schemeClr val="bg2">
                  <a:lumMod val="25000"/>
                </a:schemeClr>
              </a:solidFill>
              <a:latin typeface="Montserrat" panose="00000500000000000000" pitchFamily="50" charset="0"/>
              <a:cs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B5653E-A869-76C3-142A-186699A0B2B6}"/>
              </a:ext>
            </a:extLst>
          </p:cNvPr>
          <p:cNvSpPr txBox="1"/>
          <p:nvPr/>
        </p:nvSpPr>
        <p:spPr>
          <a:xfrm>
            <a:off x="5510792" y="2135182"/>
            <a:ext cx="652271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latin typeface="Montserrat" panose="00000500000000000000" pitchFamily="50" charset="0"/>
                <a:ea typeface="+mn-lt"/>
                <a:cs typeface="+mn-lt"/>
              </a:rPr>
              <a:t>Estímulo à Competição;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latin typeface="Montserrat" panose="00000500000000000000" pitchFamily="50" charset="0"/>
                <a:ea typeface="+mn-lt"/>
                <a:cs typeface="+mn-lt"/>
              </a:rPr>
              <a:t>Segurança jurídica – atração de investimentos públicos e privados;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latin typeface="Montserrat" panose="00000500000000000000" pitchFamily="50" charset="0"/>
                <a:ea typeface="+mn-lt"/>
                <a:cs typeface="+mn-lt"/>
              </a:rPr>
              <a:t>Prestação Regionalização; </a:t>
            </a:r>
            <a:endParaRPr lang="pt-BR" sz="2000" dirty="0">
              <a:latin typeface="Montserrat" panose="00000500000000000000" pitchFamily="50" charset="0"/>
              <a:cs typeface="Calibri"/>
            </a:endParaRP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latin typeface="Montserrat" panose="00000500000000000000" pitchFamily="50" charset="0"/>
                <a:ea typeface="+mn-lt"/>
                <a:cs typeface="+mn-lt"/>
              </a:rPr>
              <a:t>Fortalecimento e uniformização da regulação; </a:t>
            </a:r>
            <a:endParaRPr lang="pt-BR" sz="2000" dirty="0">
              <a:latin typeface="Montserrat" panose="00000500000000000000" pitchFamily="50" charset="0"/>
            </a:endParaRP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latin typeface="Montserrat" panose="00000500000000000000" pitchFamily="50" charset="0"/>
                <a:cs typeface="Calibri"/>
              </a:rPr>
              <a:t>Estabelecimento de Metas de universalização;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latin typeface="Montserrat" panose="00000500000000000000" pitchFamily="50" charset="0"/>
                <a:ea typeface="+mn-lt"/>
                <a:cs typeface="+mn-lt"/>
              </a:rPr>
              <a:t>Comprovação da capacidade econômico-financeira dos prestadores;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latin typeface="Montserrat" panose="00000500000000000000" pitchFamily="50" charset="0"/>
                <a:ea typeface="+mn-lt"/>
                <a:cs typeface="+mn-lt"/>
              </a:rPr>
              <a:t>Criação do Comitê Interministerial de Saneamento Básico (CISB).</a:t>
            </a:r>
            <a:endParaRPr lang="pt-BR" sz="2000" dirty="0">
              <a:latin typeface="Montserrat" panose="00000500000000000000" pitchFamily="50" charset="0"/>
              <a:cs typeface="Calibri"/>
            </a:endParaRPr>
          </a:p>
        </p:txBody>
      </p:sp>
      <p:pic>
        <p:nvPicPr>
          <p:cNvPr id="12" name="Imagem 3" descr="Jardim com árvores&#10;&#10;Descrição gerada automaticamente">
            <a:extLst>
              <a:ext uri="{FF2B5EF4-FFF2-40B4-BE49-F238E27FC236}">
                <a16:creationId xmlns:a16="http://schemas.microsoft.com/office/drawing/2014/main" id="{1F17D44A-03D4-61EF-219D-FE8542804E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82" r="13590" b="356"/>
          <a:stretch/>
        </p:blipFill>
        <p:spPr>
          <a:xfrm>
            <a:off x="502576" y="2188903"/>
            <a:ext cx="4683590" cy="391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6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057" y="82791"/>
            <a:ext cx="11904637" cy="685612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 txBox="1">
            <a:spLocks noGrp="1"/>
          </p:cNvSpPr>
          <p:nvPr>
            <p:ph type="ctrTitle"/>
          </p:nvPr>
        </p:nvSpPr>
        <p:spPr>
          <a:xfrm>
            <a:off x="399118" y="325788"/>
            <a:ext cx="11038645" cy="157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180" tIns="53590" rIns="107180" bIns="53590" anchor="ctr" anchorCtr="0">
            <a:normAutofit/>
          </a:bodyPr>
          <a:lstStyle/>
          <a:p>
            <a:pPr algn="l">
              <a:buSzPts val="4000"/>
            </a:pPr>
            <a:r>
              <a:rPr lang="en-US" sz="3200" b="1" dirty="0">
                <a:latin typeface="Montserrat"/>
                <a:ea typeface="Montserrat"/>
                <a:cs typeface="Montserrat"/>
                <a:sym typeface="Montserrat"/>
              </a:rPr>
              <a:t>MARCO LEGAL SANEAMENTO -ALTERAÇÕES DECRETOS</a:t>
            </a:r>
            <a:endParaRPr sz="32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717" y="1873309"/>
            <a:ext cx="11918346" cy="482241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9"/>
          <p:cNvSpPr txBox="1"/>
          <p:nvPr/>
        </p:nvSpPr>
        <p:spPr>
          <a:xfrm>
            <a:off x="683884" y="3379497"/>
            <a:ext cx="10685115" cy="268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1852" tIns="120925" rIns="241852" bIns="120925" anchor="ctr" anchorCtr="0">
            <a:noAutofit/>
          </a:bodyPr>
          <a:lstStyle/>
          <a:p>
            <a:pPr marL="446502" indent="-328675" algn="just">
              <a:lnSpc>
                <a:spcPct val="90000"/>
              </a:lnSpc>
              <a:spcBef>
                <a:spcPts val="391"/>
              </a:spcBef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reconhecer diferentes possibilidades de arranjos aceitáveis na prestação regionalizada</a:t>
            </a:r>
          </a:p>
          <a:p>
            <a:pPr marL="117827" algn="just">
              <a:lnSpc>
                <a:spcPct val="90000"/>
              </a:lnSpc>
              <a:spcBef>
                <a:spcPts val="391"/>
              </a:spcBef>
              <a:buClr>
                <a:schemeClr val="dk1"/>
              </a:buClr>
              <a:buSzPts val="1700"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46502" indent="-328675" algn="just">
              <a:lnSpc>
                <a:spcPct val="90000"/>
              </a:lnSpc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corrigir dispositions que dificultam os investimentos privados, </a:t>
            </a:r>
            <a:r>
              <a:rPr lang="pt-BR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admitindo que as PPP não se enquadram no limite de 25% para subdelegações</a:t>
            </a: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</a:p>
          <a:p>
            <a:pPr marL="117827" algn="just">
              <a:lnSpc>
                <a:spcPct val="90000"/>
              </a:lnSpc>
              <a:buClr>
                <a:schemeClr val="dk1"/>
              </a:buClr>
              <a:buSzPts val="1700"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46502" indent="-328675" algn="just">
              <a:lnSpc>
                <a:spcPct val="90000"/>
              </a:lnSpc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ampliar o prazo para adesão dos municípios à prestação regionalizada; </a:t>
            </a:r>
          </a:p>
          <a:p>
            <a:pPr marL="117827" algn="just">
              <a:lnSpc>
                <a:spcPct val="90000"/>
              </a:lnSpc>
              <a:buClr>
                <a:schemeClr val="dk1"/>
              </a:buClr>
              <a:buSzPts val="1700"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46502" indent="-328675" algn="just">
              <a:lnSpc>
                <a:spcPct val="90000"/>
              </a:lnSpc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evitar que 1.100 municípios concentrados na Região Norte e Nordeste fiquem impossibilitados de acessar recursos federais – 30 milhões de pessoas não deixariam de ter acesso aos serviços de saneamento;</a:t>
            </a:r>
          </a:p>
          <a:p>
            <a:pPr marL="446502" indent="-328675" algn="just">
              <a:lnSpc>
                <a:spcPct val="90000"/>
              </a:lnSpc>
              <a:buClr>
                <a:schemeClr val="dk1"/>
              </a:buClr>
              <a:buSzPts val="1700"/>
              <a:buFont typeface="Montserrat"/>
              <a:buChar char="●"/>
            </a:pPr>
            <a:endParaRPr lang="en-US"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46502" indent="-328675" algn="just">
              <a:lnSpc>
                <a:spcPct val="90000"/>
              </a:lnSpc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-US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Potencial</a:t>
            </a: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ampliação</a:t>
            </a:r>
            <a:r>
              <a:rPr lang="en-U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dos investimentos em cerca de R$ 120,0 bilhões e atendimento de mais de mil municípios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29"/>
          <p:cNvSpPr txBox="1"/>
          <p:nvPr/>
        </p:nvSpPr>
        <p:spPr>
          <a:xfrm>
            <a:off x="261589" y="1582924"/>
            <a:ext cx="11529706" cy="150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1852" tIns="120925" rIns="241852" bIns="120925" anchor="ctr" anchorCtr="0">
            <a:noAutofit/>
          </a:bodyPr>
          <a:lstStyle/>
          <a:p>
            <a:pPr algn="just">
              <a:lnSpc>
                <a:spcPct val="90000"/>
              </a:lnSpc>
              <a:spcBef>
                <a:spcPts val="391"/>
              </a:spcBef>
            </a:pPr>
            <a:r>
              <a:rPr lang="en-US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Destravar investimentos para garantir o atingimento do objetivo principal do Novo Marco Legal do Saneamento, que é proporcionar as condições necessárias para a universalização dos serviços até 2033</a:t>
            </a:r>
            <a:r>
              <a:rPr lang="en-US" sz="166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205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>
            <a:spLocks noGrp="1"/>
          </p:cNvSpPr>
          <p:nvPr>
            <p:ph type="ctrTitle"/>
          </p:nvPr>
        </p:nvSpPr>
        <p:spPr>
          <a:xfrm>
            <a:off x="2846563" y="564662"/>
            <a:ext cx="6496922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 b="1">
                <a:latin typeface="Montserrat"/>
                <a:ea typeface="Montserrat"/>
                <a:cs typeface="Montserrat"/>
                <a:sym typeface="Montserrat"/>
              </a:rPr>
              <a:t>SECRETARIA NACIONAL </a:t>
            </a:r>
            <a:endParaRPr sz="4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 b="1">
                <a:latin typeface="Montserrat"/>
                <a:ea typeface="Montserrat"/>
                <a:cs typeface="Montserrat"/>
                <a:sym typeface="Montserrat"/>
              </a:rPr>
              <a:t>DE MOBILIDADE URBANA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29400"/>
            <a:ext cx="12190049" cy="35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356750" y="2967500"/>
            <a:ext cx="117192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PAC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Mobilidade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(OGU e FGTS) –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Transporte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Público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Coletivo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Urbano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Pró-Transporte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(FGTS) -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Transporte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Público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Coletivo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Urbano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Refrota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Retrem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Implantação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Qualificação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Viária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(OGU) –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pavimentação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recapeamento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Debêntures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Incentivadas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mobilidade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urbana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REIDI - Regime Especial de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Incentivos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para o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Desenvolvimento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Infraestrutura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3913"/>
              <a:buFont typeface="Montserrat"/>
              <a:buNone/>
            </a:pP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ctrTitle"/>
          </p:nvPr>
        </p:nvSpPr>
        <p:spPr>
          <a:xfrm>
            <a:off x="310425" y="1950425"/>
            <a:ext cx="84054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25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PRINCIPAIS AÇÕES</a:t>
            </a:r>
            <a:endParaRPr sz="13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2096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 txBox="1">
            <a:spLocks noGrp="1"/>
          </p:cNvSpPr>
          <p:nvPr>
            <p:ph type="ctrTitle"/>
          </p:nvPr>
        </p:nvSpPr>
        <p:spPr>
          <a:xfrm>
            <a:off x="1193121" y="515528"/>
            <a:ext cx="9803806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SECRETARIA NACIONAL DE PERIFERIAS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29400"/>
            <a:ext cx="12190049" cy="34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4"/>
          <p:cNvSpPr txBox="1">
            <a:spLocks noGrp="1"/>
          </p:cNvSpPr>
          <p:nvPr>
            <p:ph type="ctrTitle"/>
          </p:nvPr>
        </p:nvSpPr>
        <p:spPr>
          <a:xfrm>
            <a:off x="310425" y="3173932"/>
            <a:ext cx="117192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PAC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Urbanização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Assentamentos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Precários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(OGU e FGTS)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Pró-Moradia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–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Urbanização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(FGTS)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004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Regularização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Fundiária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Melhoria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Habitacional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(OGU, FGTS e FDS)</a:t>
            </a: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60045" algn="l">
              <a:lnSpc>
                <a:spcPct val="150000"/>
              </a:lnSpc>
              <a:buSzPct val="100000"/>
              <a:buFont typeface="Montserrat"/>
              <a:buChar char="➔"/>
            </a:pP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Projetos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Obras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Contenção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Encostas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em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Áreas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300" dirty="0" err="1">
                <a:latin typeface="Montserrat"/>
                <a:ea typeface="Montserrat"/>
                <a:cs typeface="Montserrat"/>
                <a:sym typeface="Montserrat"/>
              </a:rPr>
              <a:t>Urbanas</a:t>
            </a:r>
            <a: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  <a:t> (OGU)</a:t>
            </a:r>
            <a:br>
              <a:rPr lang="en-US" sz="23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4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Fortalecimento das ações de prevenção de desastres</a:t>
            </a:r>
            <a:br>
              <a:rPr lang="pt-BR" sz="2400" b="1" dirty="0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3913"/>
              <a:buFont typeface="Montserrat"/>
              <a:buNone/>
            </a:pPr>
            <a:endParaRPr sz="23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24"/>
          <p:cNvSpPr txBox="1">
            <a:spLocks noGrp="1"/>
          </p:cNvSpPr>
          <p:nvPr>
            <p:ph type="ctrTitle"/>
          </p:nvPr>
        </p:nvSpPr>
        <p:spPr>
          <a:xfrm>
            <a:off x="310425" y="2008294"/>
            <a:ext cx="84054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25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PRINCIPAIS AÇÕES</a:t>
            </a:r>
            <a:endParaRPr sz="13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12453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5"/>
          <p:cNvSpPr txBox="1">
            <a:spLocks noGrp="1"/>
          </p:cNvSpPr>
          <p:nvPr>
            <p:ph type="ctrTitle"/>
          </p:nvPr>
        </p:nvSpPr>
        <p:spPr>
          <a:xfrm>
            <a:off x="264674" y="714563"/>
            <a:ext cx="11660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 b="1">
                <a:latin typeface="Montserrat"/>
                <a:ea typeface="Montserrat"/>
                <a:cs typeface="Montserrat"/>
                <a:sym typeface="Montserrat"/>
              </a:rPr>
              <a:t>SECRETARIA NACIONAL DE DESENVOLVIMENTO URBANO </a:t>
            </a:r>
            <a:endParaRPr sz="4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sz="4000" b="1">
                <a:latin typeface="Montserrat"/>
                <a:ea typeface="Montserrat"/>
                <a:cs typeface="Montserrat"/>
                <a:sym typeface="Montserrat"/>
              </a:rPr>
              <a:t>E METROPOLITANO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0" name="Google Shape;23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210400"/>
            <a:ext cx="12190049" cy="35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>
            <a:spLocks noGrp="1"/>
          </p:cNvSpPr>
          <p:nvPr>
            <p:ph type="ctrTitle"/>
          </p:nvPr>
        </p:nvSpPr>
        <p:spPr>
          <a:xfrm>
            <a:off x="356750" y="3424700"/>
            <a:ext cx="11900400" cy="24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457200" lvl="0" indent="-3536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Fortalecer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ações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transversais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desenvolvimento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urbano</a:t>
            </a:r>
            <a:endParaRPr sz="2188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36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Programa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Desenvolvimento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Urbano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Pró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-Cidades (FGTS)</a:t>
            </a:r>
            <a:endParaRPr sz="2188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36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Projetos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Obras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Reabilitação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Acessibilidade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Modernização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Tecnológica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(OGU)</a:t>
            </a:r>
            <a:endParaRPr sz="2188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36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Debêntures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Incentivadas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iluminação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pública</a:t>
            </a:r>
            <a:endParaRPr sz="2188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36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➔"/>
            </a:pP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Capacitação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técnica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entes</a:t>
            </a:r>
            <a:r>
              <a:rPr lang="en-US" sz="2188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88" err="1">
                <a:latin typeface="Montserrat"/>
                <a:ea typeface="Montserrat"/>
                <a:cs typeface="Montserrat"/>
                <a:sym typeface="Montserrat"/>
              </a:rPr>
              <a:t>subnacionais</a:t>
            </a:r>
            <a:endParaRPr sz="2188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3913"/>
              <a:buFont typeface="Montserrat"/>
              <a:buNone/>
            </a:pP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5"/>
          <p:cNvSpPr txBox="1">
            <a:spLocks noGrp="1"/>
          </p:cNvSpPr>
          <p:nvPr>
            <p:ph type="ctrTitle"/>
          </p:nvPr>
        </p:nvSpPr>
        <p:spPr>
          <a:xfrm>
            <a:off x="310425" y="2331425"/>
            <a:ext cx="84054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25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PRINCIPAIS AÇÕES</a:t>
            </a:r>
            <a:endParaRPr sz="13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1090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525" y="303847"/>
            <a:ext cx="12190063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2150489" y="260816"/>
            <a:ext cx="82623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CARTEIRA NÃO CONCLUÍDA  BRASIL 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064150" y="1986450"/>
            <a:ext cx="4064000" cy="365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1353" y="5986163"/>
            <a:ext cx="3268055" cy="7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0" y="1986450"/>
            <a:ext cx="4064000" cy="365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8150" y="1986450"/>
            <a:ext cx="4064000" cy="365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198400" y="3806187"/>
            <a:ext cx="3751800" cy="10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186.724* </a:t>
            </a:r>
            <a:r>
              <a:rPr lang="en-US" sz="2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2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1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unidades</a:t>
            </a:r>
            <a:endParaRPr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en-US" sz="7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inclui</a:t>
            </a:r>
            <a:r>
              <a:rPr lang="en-US" sz="7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unidades</a:t>
            </a:r>
            <a:r>
              <a:rPr lang="en-US" sz="7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sz="7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Oferta</a:t>
            </a:r>
            <a:endParaRPr sz="7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Sendo</a:t>
            </a:r>
            <a:r>
              <a:rPr lang="en-US" sz="2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82.722*</a:t>
            </a:r>
            <a:r>
              <a:rPr lang="en-US" sz="2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2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10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paralisadas</a:t>
            </a:r>
            <a:endParaRPr sz="210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7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*Não </a:t>
            </a:r>
            <a:r>
              <a:rPr lang="en-US" sz="7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inclui</a:t>
            </a:r>
            <a:r>
              <a:rPr lang="en-US" sz="7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7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unidades</a:t>
            </a:r>
            <a:r>
              <a:rPr lang="en-US" sz="7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sz="7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Oferta</a:t>
            </a:r>
            <a:endParaRPr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316739" y="1978577"/>
            <a:ext cx="36675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3900" b="1" i="0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MCMV</a:t>
            </a:r>
            <a:endParaRPr sz="5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4347175" y="3750287"/>
            <a:ext cx="3511500" cy="10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en-US" sz="2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r>
              <a:rPr lang="en-US" sz="2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contratos </a:t>
            </a:r>
            <a:br>
              <a:rPr lang="en-US" sz="2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1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28,44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bilhões</a:t>
            </a:r>
            <a:endParaRPr sz="7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Sendo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r>
            <a:r>
              <a:rPr lang="en-US" sz="2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US" sz="2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paralisadas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21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1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R$ 6,6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bilhões</a:t>
            </a:r>
            <a:endParaRPr sz="7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4460639" y="1978577"/>
            <a:ext cx="36675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3900" b="1" i="0" u="none" strike="noStrike" cap="none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PAC OGU</a:t>
            </a:r>
            <a:endParaRPr sz="500" b="1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8372100" y="3307092"/>
            <a:ext cx="60831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889</a:t>
            </a:r>
            <a:r>
              <a:rPr lang="en-US" sz="21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contratos </a:t>
            </a:r>
            <a:br>
              <a:rPr lang="en-US" sz="21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1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R$ 4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1,72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bilhões</a:t>
            </a:r>
            <a:endParaRPr sz="210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1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Sendo</a:t>
            </a: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1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165 </a:t>
            </a:r>
            <a:r>
              <a:rPr lang="en-US" sz="21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paralisados</a:t>
            </a:r>
            <a:b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R$ 6,85 bilhões</a:t>
            </a:r>
            <a:endParaRPr sz="2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8467401" y="1978575"/>
            <a:ext cx="27570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3900" b="1" i="0" u="none" strike="noStrike" cap="non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FGTS</a:t>
            </a:r>
            <a:endParaRPr sz="500" b="1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 txBox="1">
            <a:spLocks noGrp="1"/>
          </p:cNvSpPr>
          <p:nvPr>
            <p:ph type="ctrTitle"/>
          </p:nvPr>
        </p:nvSpPr>
        <p:spPr>
          <a:xfrm>
            <a:off x="262550" y="249425"/>
            <a:ext cx="91404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 b="1">
                <a:latin typeface="Montserrat"/>
                <a:ea typeface="Montserrat"/>
                <a:cs typeface="Montserrat"/>
                <a:sym typeface="Montserrat"/>
              </a:rPr>
              <a:t>OUTRAS AÇÕES ESTRATÉGICAS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1" name="Google Shape;26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 txBox="1"/>
          <p:nvPr/>
        </p:nvSpPr>
        <p:spPr>
          <a:xfrm>
            <a:off x="160600" y="2241200"/>
            <a:ext cx="101454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120650" lvl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2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28"/>
          <p:cNvSpPr txBox="1"/>
          <p:nvPr/>
        </p:nvSpPr>
        <p:spPr>
          <a:xfrm>
            <a:off x="357454" y="1896568"/>
            <a:ext cx="9751692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Novas </a:t>
            </a:r>
            <a:r>
              <a:rPr lang="en-US" sz="19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ações</a:t>
            </a:r>
            <a:r>
              <a:rPr lang="en-US" sz="19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de Regularização </a:t>
            </a:r>
            <a:r>
              <a:rPr lang="en-US" sz="19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Fundiária</a:t>
            </a:r>
            <a:r>
              <a:rPr lang="en-US" sz="19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19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Melhoria</a:t>
            </a:r>
            <a:r>
              <a:rPr lang="en-US" sz="19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Habitacional</a:t>
            </a:r>
            <a:endParaRPr sz="19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endParaRPr sz="19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425275" y="2683487"/>
            <a:ext cx="71211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err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Fortalecimento</a:t>
            </a:r>
            <a:r>
              <a:rPr lang="en-US" sz="1900" b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 das </a:t>
            </a:r>
            <a:r>
              <a:rPr lang="en-US" sz="1900" b="1" err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ações</a:t>
            </a:r>
            <a:r>
              <a:rPr lang="en-US" sz="1900" b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900" b="1" err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prevenção</a:t>
            </a:r>
            <a:r>
              <a:rPr lang="en-US" sz="1900" b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900" b="1" err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desastres</a:t>
            </a:r>
            <a:endParaRPr sz="1900" b="1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1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endParaRPr sz="1900" b="1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497725" y="4088174"/>
            <a:ext cx="69762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Novas </a:t>
            </a:r>
            <a:r>
              <a:rPr lang="en-US" sz="1900" b="1" dirty="0" err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contratações</a:t>
            </a:r>
            <a:r>
              <a:rPr lang="en-US" sz="1900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1" dirty="0" err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Minha</a:t>
            </a:r>
            <a:r>
              <a:rPr lang="en-US" sz="1900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Casa </a:t>
            </a:r>
            <a:r>
              <a:rPr lang="en-US" sz="1900" b="1" dirty="0" err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Minha</a:t>
            </a:r>
            <a:r>
              <a:rPr lang="en-US" sz="1900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Vida</a:t>
            </a:r>
            <a:endParaRPr sz="1900" b="1" dirty="0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1189300" y="3209987"/>
            <a:ext cx="8500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-US" sz="17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Obras</a:t>
            </a: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7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Contenção</a:t>
            </a: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7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Encostas</a:t>
            </a: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●"/>
            </a:pPr>
            <a:r>
              <a:rPr lang="en-US" sz="17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Obras</a:t>
            </a: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7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Drenagem</a:t>
            </a: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Urbana e </a:t>
            </a:r>
            <a:r>
              <a:rPr lang="en-US" sz="17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Manejo</a:t>
            </a: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7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Águas</a:t>
            </a: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Pluviais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267;p28">
            <a:extLst>
              <a:ext uri="{FF2B5EF4-FFF2-40B4-BE49-F238E27FC236}">
                <a16:creationId xmlns:a16="http://schemas.microsoft.com/office/drawing/2014/main" id="{D455EB69-6C3F-1875-FC33-EEF15A37DB55}"/>
              </a:ext>
            </a:extLst>
          </p:cNvPr>
          <p:cNvSpPr txBox="1"/>
          <p:nvPr/>
        </p:nvSpPr>
        <p:spPr>
          <a:xfrm>
            <a:off x="570175" y="5406263"/>
            <a:ext cx="69762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 err="1">
                <a:solidFill>
                  <a:schemeClr val="accent6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Caravana</a:t>
            </a: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das </a:t>
            </a:r>
            <a:r>
              <a:rPr lang="en-US" sz="1900" b="1" dirty="0" err="1">
                <a:solidFill>
                  <a:schemeClr val="accent6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Periferias</a:t>
            </a:r>
            <a:endParaRPr sz="1900" b="1" dirty="0">
              <a:solidFill>
                <a:schemeClr val="accent6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67;p28">
            <a:extLst>
              <a:ext uri="{FF2B5EF4-FFF2-40B4-BE49-F238E27FC236}">
                <a16:creationId xmlns:a16="http://schemas.microsoft.com/office/drawing/2014/main" id="{6DC9C77C-E6AF-1BC2-F42F-FB14212CED35}"/>
              </a:ext>
            </a:extLst>
          </p:cNvPr>
          <p:cNvSpPr txBox="1"/>
          <p:nvPr/>
        </p:nvSpPr>
        <p:spPr>
          <a:xfrm>
            <a:off x="564980" y="4786641"/>
            <a:ext cx="69762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 err="1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Retomada</a:t>
            </a:r>
            <a:r>
              <a:rPr lang="en-US" sz="1900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900" b="1" dirty="0" err="1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obras</a:t>
            </a:r>
            <a:r>
              <a:rPr lang="en-US" sz="1900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1" dirty="0" err="1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paralisadas</a:t>
            </a:r>
            <a:endParaRPr sz="1900" b="1" dirty="0">
              <a:solidFill>
                <a:schemeClr val="bg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" y="4253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4"/>
          <p:cNvSpPr txBox="1">
            <a:spLocks noGrp="1"/>
          </p:cNvSpPr>
          <p:nvPr>
            <p:ph type="ctrTitle"/>
          </p:nvPr>
        </p:nvSpPr>
        <p:spPr>
          <a:xfrm>
            <a:off x="1037205" y="293345"/>
            <a:ext cx="101160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INVESTIMENTOS 2023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7" name="Google Shape;3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600" y="2309307"/>
            <a:ext cx="2055748" cy="290344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 txBox="1">
            <a:spLocks noGrp="1"/>
          </p:cNvSpPr>
          <p:nvPr>
            <p:ph type="ctrTitle"/>
          </p:nvPr>
        </p:nvSpPr>
        <p:spPr>
          <a:xfrm>
            <a:off x="503452" y="2301507"/>
            <a:ext cx="2037005" cy="26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  <a:t>R$ 9,8 bi</a:t>
            </a:r>
            <a:b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</a:br>
            <a:b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</a:br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  <a:t>227 mil </a:t>
            </a:r>
            <a:r>
              <a:rPr lang="en-US" sz="2400" b="1" err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  <a:t>empregos</a:t>
            </a:r>
            <a:endParaRPr sz="1070" b="1">
              <a:solidFill>
                <a:schemeClr val="bg1">
                  <a:lumMod val="50000"/>
                </a:schemeClr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34"/>
          <p:cNvSpPr/>
          <p:nvPr/>
        </p:nvSpPr>
        <p:spPr>
          <a:xfrm>
            <a:off x="503600" y="1349607"/>
            <a:ext cx="2055600" cy="959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500" b="1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500" b="1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500" b="1">
                <a:solidFill>
                  <a:schemeClr val="lt1"/>
                </a:solidFill>
                <a:latin typeface="Montserrat" panose="020B0604020202020204" pitchFamily="2" charset="0"/>
                <a:ea typeface="Montserrat"/>
                <a:cs typeface="Montserrat"/>
                <a:sym typeface="Montserrat"/>
              </a:rPr>
              <a:t>HABITAÇÃO</a:t>
            </a:r>
            <a:endParaRPr sz="1200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61" name="Google Shape;36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5814" y="2310559"/>
            <a:ext cx="2055748" cy="290344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4"/>
          <p:cNvSpPr txBox="1">
            <a:spLocks noGrp="1"/>
          </p:cNvSpPr>
          <p:nvPr>
            <p:ph type="ctrTitle"/>
          </p:nvPr>
        </p:nvSpPr>
        <p:spPr>
          <a:xfrm>
            <a:off x="2603822" y="2377632"/>
            <a:ext cx="2143200" cy="26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  <a:t>R$ 1,59 bi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</a:b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</a:b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  <a:t>38 mil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  <a:t>empregos</a:t>
            </a:r>
            <a:endParaRPr sz="1400" b="1" dirty="0">
              <a:solidFill>
                <a:schemeClr val="bg1">
                  <a:lumMod val="50000"/>
                </a:schemeClr>
              </a:solidFill>
              <a:latin typeface="Montserrat" panose="020B0604020202020204" pitchFamily="2" charset="0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70" dirty="0"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34"/>
          <p:cNvSpPr/>
          <p:nvPr/>
        </p:nvSpPr>
        <p:spPr>
          <a:xfrm>
            <a:off x="2735814" y="1350407"/>
            <a:ext cx="2055600" cy="9597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500" b="1" dirty="0">
                <a:solidFill>
                  <a:schemeClr val="lt1"/>
                </a:solidFill>
                <a:latin typeface="Montserrat" panose="020B0604020202020204" pitchFamily="2" charset="0"/>
                <a:ea typeface="Montserrat"/>
                <a:cs typeface="Montserrat"/>
                <a:sym typeface="Montserrat"/>
              </a:rPr>
              <a:t>             </a:t>
            </a:r>
            <a:endParaRPr sz="1500" b="1" dirty="0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500" b="1" dirty="0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500" b="1" dirty="0">
                <a:solidFill>
                  <a:schemeClr val="lt1"/>
                </a:solidFill>
                <a:latin typeface="Montserrat" panose="020B0604020202020204" pitchFamily="2" charset="0"/>
                <a:ea typeface="Montserrat"/>
                <a:cs typeface="Montserrat"/>
                <a:sym typeface="Montserrat"/>
              </a:rPr>
              <a:t>SANEAMENTO</a:t>
            </a:r>
            <a:endParaRPr sz="1200" dirty="0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64" name="Google Shape;36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476" y="2291196"/>
            <a:ext cx="2073611" cy="290344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4"/>
          <p:cNvSpPr txBox="1">
            <a:spLocks noGrp="1"/>
          </p:cNvSpPr>
          <p:nvPr>
            <p:ph type="ctrTitle"/>
          </p:nvPr>
        </p:nvSpPr>
        <p:spPr>
          <a:xfrm>
            <a:off x="4950178" y="2295236"/>
            <a:ext cx="2091300" cy="26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  <a:t>R$ 0,22 bi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</a:b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</a:b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  <a:t>5 mil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</a:rPr>
              <a:t>empregos</a:t>
            </a:r>
            <a:endParaRPr sz="1070" b="1" dirty="0">
              <a:solidFill>
                <a:schemeClr val="bg1">
                  <a:lumMod val="50000"/>
                </a:schemeClr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34"/>
          <p:cNvSpPr/>
          <p:nvPr/>
        </p:nvSpPr>
        <p:spPr>
          <a:xfrm>
            <a:off x="4968028" y="1350357"/>
            <a:ext cx="2126955" cy="9597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b="1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>
                <a:solidFill>
                  <a:schemeClr val="lt1"/>
                </a:solidFill>
                <a:latin typeface="Montserrat" panose="020B0604020202020204" pitchFamily="2" charset="0"/>
                <a:ea typeface="Montserrat"/>
                <a:cs typeface="Montserrat"/>
                <a:sym typeface="Montserrat"/>
              </a:rPr>
              <a:t>DESENVOLVIMENTO URBANO</a:t>
            </a:r>
            <a:endParaRPr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67" name="Google Shape;36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838" y="2310609"/>
            <a:ext cx="2055748" cy="290344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4"/>
          <p:cNvSpPr txBox="1">
            <a:spLocks noGrp="1"/>
          </p:cNvSpPr>
          <p:nvPr>
            <p:ph type="ctrTitle"/>
          </p:nvPr>
        </p:nvSpPr>
        <p:spPr>
          <a:xfrm>
            <a:off x="7200241" y="2377682"/>
            <a:ext cx="2091300" cy="26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  <a:t>R$ 0,68 bi</a:t>
            </a:r>
            <a:b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</a:br>
            <a:b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</a:br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  <a:t>16 mil </a:t>
            </a:r>
            <a:r>
              <a:rPr lang="en-US" sz="2400" b="1" err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  <a:t>empregos</a:t>
            </a:r>
            <a:endParaRPr sz="1070" b="1">
              <a:solidFill>
                <a:schemeClr val="bg1">
                  <a:lumMod val="50000"/>
                </a:schemeClr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34"/>
          <p:cNvSpPr/>
          <p:nvPr/>
        </p:nvSpPr>
        <p:spPr>
          <a:xfrm>
            <a:off x="7235838" y="1350407"/>
            <a:ext cx="2055600" cy="959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500" b="1">
                <a:solidFill>
                  <a:schemeClr val="lt1"/>
                </a:solidFill>
                <a:latin typeface="Montserrat" panose="020B0604020202020204" pitchFamily="2" charset="0"/>
                <a:ea typeface="Montserrat"/>
                <a:cs typeface="Montserrat"/>
                <a:sym typeface="Montserrat"/>
              </a:rPr>
              <a:t>URBANIZAÇÃO E PREVENÇÃO DE RISCOS</a:t>
            </a:r>
            <a:endParaRPr sz="1200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34"/>
          <p:cNvSpPr/>
          <p:nvPr/>
        </p:nvSpPr>
        <p:spPr>
          <a:xfrm>
            <a:off x="1311402" y="1498982"/>
            <a:ext cx="407700" cy="4077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4"/>
          <p:cNvSpPr/>
          <p:nvPr/>
        </p:nvSpPr>
        <p:spPr>
          <a:xfrm>
            <a:off x="3483565" y="1494003"/>
            <a:ext cx="407700" cy="4077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4"/>
          <p:cNvSpPr/>
          <p:nvPr/>
        </p:nvSpPr>
        <p:spPr>
          <a:xfrm>
            <a:off x="5852237" y="1417806"/>
            <a:ext cx="322800" cy="322800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solidFill>
              <a:srgbClr val="D0CECE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8038" y="2309809"/>
            <a:ext cx="2055748" cy="290344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4"/>
          <p:cNvSpPr txBox="1">
            <a:spLocks noGrp="1"/>
          </p:cNvSpPr>
          <p:nvPr>
            <p:ph type="ctrTitle"/>
          </p:nvPr>
        </p:nvSpPr>
        <p:spPr>
          <a:xfrm>
            <a:off x="9432441" y="2376882"/>
            <a:ext cx="2091300" cy="26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  <a:t>R$ 2,7 bi</a:t>
            </a:r>
            <a:b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</a:br>
            <a:b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</a:br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  <a:t>62 mil </a:t>
            </a:r>
            <a:r>
              <a:rPr lang="en-US" sz="2400" b="1" err="1">
                <a:solidFill>
                  <a:schemeClr val="bg1">
                    <a:lumMod val="50000"/>
                  </a:schemeClr>
                </a:solidFill>
                <a:latin typeface="Montserrat" panose="020B0604020202020204" pitchFamily="2" charset="0"/>
                <a:sym typeface="Calibri"/>
              </a:rPr>
              <a:t>empregos</a:t>
            </a:r>
            <a:endParaRPr sz="2400" b="1">
              <a:solidFill>
                <a:schemeClr val="bg1">
                  <a:lumMod val="50000"/>
                </a:schemeClr>
              </a:solidFill>
              <a:latin typeface="Montserrat" panose="020B0604020202020204" pitchFamily="2" charset="0"/>
            </a:endParaRPr>
          </a:p>
        </p:txBody>
      </p:sp>
      <p:sp>
        <p:nvSpPr>
          <p:cNvPr id="375" name="Google Shape;375;p34"/>
          <p:cNvSpPr/>
          <p:nvPr/>
        </p:nvSpPr>
        <p:spPr>
          <a:xfrm>
            <a:off x="9468038" y="1349607"/>
            <a:ext cx="2055600" cy="959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 b="1">
              <a:solidFill>
                <a:schemeClr val="lt1"/>
              </a:solidFill>
              <a:latin typeface="Montserrat" panose="020B0604020202020204" pitchFamily="2" charset="0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err="1">
                <a:solidFill>
                  <a:schemeClr val="lt1"/>
                </a:solidFill>
                <a:latin typeface="Montserrat" panose="020B0604020202020204" pitchFamily="2" charset="0"/>
                <a:ea typeface="Calibri"/>
                <a:cs typeface="Calibri"/>
                <a:sym typeface="Calibri"/>
              </a:rPr>
              <a:t>Mobilidade</a:t>
            </a:r>
            <a:endParaRPr sz="1500" b="1">
              <a:solidFill>
                <a:schemeClr val="lt1"/>
              </a:solidFill>
              <a:latin typeface="Montserrat" panose="020B0604020202020204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34" descr="Trem com preenchimento sólido"/>
          <p:cNvSpPr/>
          <p:nvPr/>
        </p:nvSpPr>
        <p:spPr>
          <a:xfrm>
            <a:off x="10272554" y="1417812"/>
            <a:ext cx="407700" cy="407700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4"/>
          <p:cNvSpPr txBox="1"/>
          <p:nvPr/>
        </p:nvSpPr>
        <p:spPr>
          <a:xfrm>
            <a:off x="228744" y="5318225"/>
            <a:ext cx="1156978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Mais de</a:t>
            </a:r>
            <a:r>
              <a:rPr lang="en-US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R$ 14 bilhões de </a:t>
            </a:r>
            <a:r>
              <a:rPr lang="en-US" sz="18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investimento</a:t>
            </a:r>
            <a:r>
              <a:rPr lang="en-US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Potencial</a:t>
            </a:r>
            <a:r>
              <a:rPr lang="en-US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geração</a:t>
            </a:r>
            <a:r>
              <a:rPr lang="en-US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mais de </a:t>
            </a:r>
            <a:r>
              <a:rPr lang="en-US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300</a:t>
            </a:r>
            <a:r>
              <a:rPr lang="en-US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800" b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 </a:t>
            </a:r>
            <a:r>
              <a:rPr lang="en-US" sz="1800" b="1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empregos</a:t>
            </a:r>
            <a:endParaRPr sz="800" b="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4EC3AD-9165-EEA2-91D3-FC4DE959C206}"/>
              </a:ext>
            </a:extLst>
          </p:cNvPr>
          <p:cNvSpPr txBox="1"/>
          <p:nvPr/>
        </p:nvSpPr>
        <p:spPr>
          <a:xfrm>
            <a:off x="127024" y="6648794"/>
            <a:ext cx="2473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/>
              <a:t>LOA 2023, discricionário</a:t>
            </a:r>
          </a:p>
        </p:txBody>
      </p:sp>
      <p:pic>
        <p:nvPicPr>
          <p:cNvPr id="2" name="Google Shape;316;p32">
            <a:extLst>
              <a:ext uri="{FF2B5EF4-FFF2-40B4-BE49-F238E27FC236}">
                <a16:creationId xmlns:a16="http://schemas.microsoft.com/office/drawing/2014/main" id="{4BCB4CBB-A066-4321-E3F8-EC7604BC91D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27718" y="6031635"/>
            <a:ext cx="2734975" cy="642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345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3" cy="702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8396" y="1782564"/>
            <a:ext cx="3453968" cy="2717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>
            <a:spLocks noGrp="1"/>
          </p:cNvSpPr>
          <p:nvPr>
            <p:ph type="ctrTitle"/>
          </p:nvPr>
        </p:nvSpPr>
        <p:spPr>
          <a:xfrm>
            <a:off x="1196840" y="149270"/>
            <a:ext cx="9099814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 b="1">
                <a:latin typeface="Montserrat"/>
                <a:ea typeface="Montserrat"/>
                <a:cs typeface="Montserrat"/>
                <a:sym typeface="Montserrat"/>
              </a:rPr>
              <a:t>PROGRAMA DE ACELERAÇÃO DO CRESCIMENTO (PAC) OGU – BRASIL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048151" y="1875950"/>
            <a:ext cx="3047997" cy="382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152" y="1875950"/>
            <a:ext cx="3047997" cy="382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" y="1875950"/>
            <a:ext cx="3047997" cy="382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144153" y="1875950"/>
            <a:ext cx="3047997" cy="3823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46125" y="2828273"/>
            <a:ext cx="3178800" cy="2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 contratos </a:t>
            </a:r>
            <a:b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R$ 4,36 bilhões</a:t>
            </a:r>
            <a:endParaRPr sz="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 </a:t>
            </a:r>
            <a:r>
              <a:rPr lang="en-US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paralisados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R$ 789,75 milhões</a:t>
            </a:r>
            <a:endParaRPr sz="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104181" y="1790940"/>
            <a:ext cx="36675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900" b="1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Mobilidade</a:t>
            </a:r>
            <a:endParaRPr sz="29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3017775" y="2828275"/>
            <a:ext cx="3178800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40 contratos 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R$1,70 bilhões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17 </a:t>
            </a:r>
            <a:r>
              <a:rPr lang="en-US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paralisados</a:t>
            </a:r>
            <a: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R$558,37 milhões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3091147" y="1790950"/>
            <a:ext cx="26556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2900" b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Encostas</a:t>
            </a:r>
            <a:endParaRPr sz="100" b="1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6099300" y="2828275"/>
            <a:ext cx="3048000" cy="2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331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contratos </a:t>
            </a:r>
            <a:br>
              <a:rPr lang="en-US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R$ 14,96 bilhões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105  </a:t>
            </a:r>
            <a:r>
              <a:rPr lang="en-US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paralisados</a:t>
            </a: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R$ 3,26 bilhões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6166920" y="1790938"/>
            <a:ext cx="28497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900" b="1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Saneamento</a:t>
            </a:r>
            <a:endParaRPr sz="2900" b="1" dirty="0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9079125" y="2921125"/>
            <a:ext cx="3048000" cy="19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309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contratos </a:t>
            </a:r>
            <a:br>
              <a:rPr lang="en-US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</a:t>
            </a: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7,42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bilhões</a:t>
            </a:r>
            <a:endParaRPr sz="160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82  </a:t>
            </a:r>
            <a:r>
              <a:rPr lang="en-US" sz="16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paralisados</a:t>
            </a: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R$ 2,07 bilhões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9186862" y="1790938"/>
            <a:ext cx="28497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9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Urbanização</a:t>
            </a:r>
            <a:endParaRPr sz="2900" b="1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72839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>
            <a:spLocks noGrp="1"/>
          </p:cNvSpPr>
          <p:nvPr>
            <p:ph type="ctrTitle"/>
          </p:nvPr>
        </p:nvSpPr>
        <p:spPr>
          <a:xfrm>
            <a:off x="1698348" y="196011"/>
            <a:ext cx="8881599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 b="1">
                <a:latin typeface="Montserrat"/>
                <a:ea typeface="Montserrat"/>
                <a:cs typeface="Montserrat"/>
                <a:sym typeface="Montserrat"/>
              </a:rPr>
              <a:t>FUNDO DE GARANTIA DO TEMPO DE SERVIÇO (FGTS) - BRASIL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048151" y="1875950"/>
            <a:ext cx="3047997" cy="395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152" y="1875950"/>
            <a:ext cx="3047997" cy="395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" y="1875950"/>
            <a:ext cx="3047997" cy="395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144153" y="1875950"/>
            <a:ext cx="3047997" cy="395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46000" y="3491900"/>
            <a:ext cx="28497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15 contratos 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R$ 241,46 milhões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Não </a:t>
            </a:r>
            <a:r>
              <a:rPr lang="en-US" sz="1800" b="1" dirty="0" err="1">
                <a:latin typeface="Montserrat"/>
                <a:ea typeface="Montserrat"/>
                <a:cs typeface="Montserrat"/>
                <a:sym typeface="Montserrat"/>
              </a:rPr>
              <a:t>há</a:t>
            </a: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 err="1">
                <a:latin typeface="Montserrat"/>
                <a:ea typeface="Montserrat"/>
                <a:cs typeface="Montserrat"/>
                <a:sym typeface="Montserrat"/>
              </a:rPr>
              <a:t>paralisados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164348" y="1993103"/>
            <a:ext cx="29268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500" b="1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Pró-Cidades</a:t>
            </a:r>
            <a:endParaRPr sz="25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130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Reabilitação</a:t>
            </a:r>
            <a:r>
              <a:rPr lang="en-US" sz="13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urbana</a:t>
            </a:r>
            <a:r>
              <a:rPr lang="en-US" sz="13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130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Cidades</a:t>
            </a:r>
            <a:r>
              <a:rPr lang="en-US" sz="13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inteligentes</a:t>
            </a:r>
            <a:r>
              <a:rPr lang="en-US" sz="13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3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2977675" y="3573652"/>
            <a:ext cx="3229200" cy="2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80</a:t>
            </a:r>
            <a:r>
              <a:rPr lang="en-US" sz="1800" b="1" i="0" u="none" strike="noStrike" cap="none" dirty="0">
                <a:latin typeface="Montserrat"/>
                <a:ea typeface="Montserrat"/>
                <a:cs typeface="Montserrat"/>
                <a:sym typeface="Montserrat"/>
              </a:rPr>
              <a:t> contratos </a:t>
            </a:r>
            <a:endParaRPr sz="1800" b="1" i="0" u="none" strike="noStrike" cap="none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R$ 2,99 bilhões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Montserrat"/>
                <a:ea typeface="Montserrat"/>
                <a:cs typeface="Montserrat"/>
                <a:sym typeface="Montserrat"/>
              </a:rPr>
              <a:t>Sendo</a:t>
            </a: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 8 </a:t>
            </a:r>
            <a:r>
              <a:rPr lang="en-US" sz="1800" b="1" dirty="0" err="1">
                <a:latin typeface="Montserrat"/>
                <a:ea typeface="Montserrat"/>
                <a:cs typeface="Montserrat"/>
                <a:sym typeface="Montserrat"/>
              </a:rPr>
              <a:t>paralisados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R$ 219,15 milhões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endParaRPr sz="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3091148" y="1963403"/>
            <a:ext cx="30480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500" b="1" err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Pró-Moradia</a:t>
            </a:r>
            <a:endParaRPr sz="2500" b="1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1300" err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Urbanização</a:t>
            </a:r>
            <a:r>
              <a:rPr lang="en-US" sz="1300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1300" err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Produção</a:t>
            </a:r>
            <a:r>
              <a:rPr lang="en-US" sz="1300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err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Habitacional</a:t>
            </a:r>
            <a:r>
              <a:rPr lang="en-US" sz="1300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2100" b="1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6099300" y="3532225"/>
            <a:ext cx="3048000" cy="1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236</a:t>
            </a:r>
            <a:r>
              <a:rPr lang="en-US" sz="1800" b="1" i="0" u="none" strike="noStrike" cap="none" dirty="0">
                <a:latin typeface="Montserrat"/>
                <a:ea typeface="Montserrat"/>
                <a:cs typeface="Montserrat"/>
                <a:sym typeface="Montserrat"/>
              </a:rPr>
              <a:t> contratos </a:t>
            </a:r>
            <a:endParaRPr sz="1800" i="0" u="none" strike="noStrike" cap="none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R$ 14,65 bilhões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 err="1">
                <a:latin typeface="Montserrat"/>
                <a:ea typeface="Montserrat"/>
                <a:cs typeface="Montserrat"/>
                <a:sym typeface="Montserrat"/>
              </a:rPr>
              <a:t>Sendo</a:t>
            </a: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40 </a:t>
            </a:r>
            <a:r>
              <a:rPr lang="en-US" sz="1800" b="1" dirty="0" err="1">
                <a:latin typeface="Montserrat"/>
                <a:ea typeface="Montserrat"/>
                <a:cs typeface="Montserrat"/>
                <a:sym typeface="Montserrat"/>
              </a:rPr>
              <a:t>paralisados</a:t>
            </a: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    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R$ 1,92 bilhões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6207025" y="2039603"/>
            <a:ext cx="29268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500" b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Pró-transporte</a:t>
            </a:r>
            <a:endParaRPr sz="2500" b="1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(Qualificação Viária e Transporte Público coletivo Urbano)</a:t>
            </a:r>
            <a:endParaRPr sz="2100" b="1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9179400" y="4028232"/>
            <a:ext cx="3048000" cy="20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531</a:t>
            </a:r>
            <a:r>
              <a:rPr lang="en-US" sz="1800" b="1" i="0" u="none" strike="noStrike" cap="none" dirty="0">
                <a:latin typeface="Montserrat"/>
                <a:ea typeface="Montserrat"/>
                <a:cs typeface="Montserrat"/>
                <a:sym typeface="Montserrat"/>
              </a:rPr>
              <a:t> contratos </a:t>
            </a:r>
            <a:br>
              <a:rPr lang="en-US" sz="1800" i="0" u="none" strike="noStrike" cap="none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R$ 23,84 bilhões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 err="1">
                <a:latin typeface="Montserrat"/>
                <a:ea typeface="Montserrat"/>
                <a:cs typeface="Montserrat"/>
                <a:sym typeface="Montserrat"/>
              </a:rPr>
              <a:t>Sendo</a:t>
            </a: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117 </a:t>
            </a:r>
            <a:r>
              <a:rPr lang="en-US" sz="1800" b="1" dirty="0" err="1">
                <a:latin typeface="Montserrat"/>
                <a:ea typeface="Montserrat"/>
                <a:cs typeface="Montserrat"/>
                <a:sym typeface="Montserrat"/>
              </a:rPr>
              <a:t>paralisados</a:t>
            </a: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  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R$ 4,71 bilhões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9278550" y="1961208"/>
            <a:ext cx="2849700" cy="20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500" b="1" dirty="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Saneamento para </a:t>
            </a:r>
            <a:r>
              <a:rPr lang="en-US" sz="2500" b="1" dirty="0" err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Todos</a:t>
            </a:r>
            <a:endParaRPr sz="2500" b="1" dirty="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1300" dirty="0" err="1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Abastecimento</a:t>
            </a: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300" dirty="0" err="1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Água</a:t>
            </a: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300" dirty="0" err="1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Esgotamento</a:t>
            </a: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Sanitário</a:t>
            </a: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300" dirty="0" err="1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Manejo</a:t>
            </a: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300" dirty="0" err="1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Águas</a:t>
            </a: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Pluviais</a:t>
            </a: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1300" dirty="0" err="1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resíduos</a:t>
            </a: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300" dirty="0" err="1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Sólidos</a:t>
            </a:r>
            <a:r>
              <a:rPr lang="en-US" sz="1300" dirty="0">
                <a:solidFill>
                  <a:srgbClr val="BF9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2300" b="1" dirty="0">
              <a:solidFill>
                <a:srgbClr val="BF9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85560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" y="602"/>
            <a:ext cx="12190061" cy="70205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1">
            <a:spLocks noGrp="1"/>
          </p:cNvSpPr>
          <p:nvPr>
            <p:ph type="ctrTitle"/>
          </p:nvPr>
        </p:nvSpPr>
        <p:spPr>
          <a:xfrm>
            <a:off x="1334056" y="210587"/>
            <a:ext cx="95223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MCMV FAIXA 1 - NÃO CONCLUÍDA BRASIL 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3" name="Google Shape;15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1353" y="5986163"/>
            <a:ext cx="3268056" cy="76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048151" y="1875950"/>
            <a:ext cx="3047997" cy="34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152" y="1875950"/>
            <a:ext cx="3047997" cy="34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" y="1875950"/>
            <a:ext cx="3047997" cy="34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144153" y="1875950"/>
            <a:ext cx="3047997" cy="34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55525" y="3086438"/>
            <a:ext cx="28497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Montserrat"/>
                <a:ea typeface="Montserrat"/>
                <a:cs typeface="Montserrat"/>
                <a:sym typeface="Montserrat"/>
              </a:rPr>
              <a:t>100.831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unidades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>
                <a:latin typeface="Montserrat"/>
                <a:ea typeface="Montserrat"/>
                <a:cs typeface="Montserrat"/>
                <a:sym typeface="Montserrat"/>
              </a:rPr>
              <a:t>57.180 </a:t>
            </a:r>
            <a:r>
              <a:rPr lang="en-US" sz="1800" err="1">
                <a:latin typeface="Montserrat"/>
                <a:ea typeface="Montserrat"/>
                <a:cs typeface="Montserrat"/>
                <a:sym typeface="Montserrat"/>
              </a:rPr>
              <a:t>paralisadas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164350" y="1993100"/>
            <a:ext cx="29268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5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FAR</a:t>
            </a:r>
            <a:endParaRPr sz="13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3091150" y="1963400"/>
            <a:ext cx="30480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500" b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ENTIDADES</a:t>
            </a:r>
            <a:endParaRPr sz="2100" b="1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6207025" y="2039600"/>
            <a:ext cx="29268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500" b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RURAL</a:t>
            </a:r>
            <a:endParaRPr sz="2100" b="1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9278550" y="1961203"/>
            <a:ext cx="2849700" cy="12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500" b="1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OFERTA</a:t>
            </a:r>
            <a:endParaRPr sz="2300" b="1">
              <a:solidFill>
                <a:srgbClr val="BF9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3060525" y="3070463"/>
            <a:ext cx="28497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Montserrat"/>
                <a:ea typeface="Montserrat"/>
                <a:cs typeface="Montserrat"/>
                <a:sym typeface="Montserrat"/>
              </a:rPr>
              <a:t>43.291 unidades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>
                <a:latin typeface="Montserrat"/>
                <a:ea typeface="Montserrat"/>
                <a:cs typeface="Montserrat"/>
                <a:sym typeface="Montserrat"/>
              </a:rPr>
              <a:t>7.148 </a:t>
            </a:r>
            <a:r>
              <a:rPr lang="en-US" sz="1800" err="1">
                <a:latin typeface="Montserrat"/>
                <a:ea typeface="Montserrat"/>
                <a:cs typeface="Montserrat"/>
                <a:sym typeface="Montserrat"/>
              </a:rPr>
              <a:t>paralisadas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6260925" y="3070463"/>
            <a:ext cx="28497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Montserrat"/>
                <a:ea typeface="Montserrat"/>
                <a:cs typeface="Montserrat"/>
                <a:sym typeface="Montserrat"/>
              </a:rPr>
              <a:t>25.751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unidades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>
                <a:latin typeface="Montserrat"/>
                <a:ea typeface="Montserrat"/>
                <a:cs typeface="Montserrat"/>
                <a:sym typeface="Montserrat"/>
              </a:rPr>
              <a:t>18.394 </a:t>
            </a:r>
            <a:r>
              <a:rPr lang="en-US" sz="1800" err="1">
                <a:latin typeface="Montserrat"/>
                <a:ea typeface="Montserrat"/>
                <a:cs typeface="Montserrat"/>
                <a:sym typeface="Montserrat"/>
              </a:rPr>
              <a:t>paralisadas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9232725" y="3070463"/>
            <a:ext cx="28497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7650" tIns="123825" rIns="247650" bIns="1238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Montserrat"/>
                <a:ea typeface="Montserrat"/>
                <a:cs typeface="Montserrat"/>
                <a:sym typeface="Montserrat"/>
              </a:rPr>
              <a:t>16.851 </a:t>
            </a: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unidades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67" y="0"/>
            <a:ext cx="11901146" cy="685710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10452" y="5237631"/>
            <a:ext cx="1622589" cy="149860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1866"/>
          </a:p>
        </p:txBody>
      </p:sp>
      <p:sp>
        <p:nvSpPr>
          <p:cNvPr id="69" name="Google Shape;69;p13"/>
          <p:cNvSpPr/>
          <p:nvPr/>
        </p:nvSpPr>
        <p:spPr>
          <a:xfrm>
            <a:off x="526159" y="4145253"/>
            <a:ext cx="185576" cy="218372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1866"/>
          </a:p>
        </p:txBody>
      </p:sp>
      <p:sp>
        <p:nvSpPr>
          <p:cNvPr id="70" name="Google Shape;70;p13"/>
          <p:cNvSpPr/>
          <p:nvPr/>
        </p:nvSpPr>
        <p:spPr>
          <a:xfrm>
            <a:off x="526159" y="4385183"/>
            <a:ext cx="185576" cy="2183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1866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Google Shape;79;p13"/>
          <p:cNvSpPr txBox="1"/>
          <p:nvPr/>
        </p:nvSpPr>
        <p:spPr>
          <a:xfrm>
            <a:off x="665489" y="4044328"/>
            <a:ext cx="1438613" cy="44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133" b="1" dirty="0">
                <a:solidFill>
                  <a:srgbClr val="6AA84F"/>
                </a:solidFill>
              </a:rPr>
              <a:t>Entregas</a:t>
            </a:r>
            <a:endParaRPr sz="1133" b="1" dirty="0">
              <a:solidFill>
                <a:srgbClr val="6AA84F"/>
              </a:solidFill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665489" y="4292042"/>
            <a:ext cx="1438613" cy="44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133" b="1" dirty="0">
                <a:solidFill>
                  <a:schemeClr val="bg1">
                    <a:lumMod val="50000"/>
                  </a:schemeClr>
                </a:solidFill>
              </a:rPr>
              <a:t>Retomadas</a:t>
            </a:r>
            <a:endParaRPr sz="1133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413747" y="3734935"/>
            <a:ext cx="1438613" cy="44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133">
                <a:solidFill>
                  <a:srgbClr val="999999"/>
                </a:solidFill>
              </a:rPr>
              <a:t>Legenda</a:t>
            </a:r>
            <a:endParaRPr sz="1133">
              <a:solidFill>
                <a:srgbClr val="999999"/>
              </a:solidFill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474866" y="5709357"/>
            <a:ext cx="1438613" cy="63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rgbClr val="6AA84F"/>
                </a:solidFill>
              </a:rPr>
              <a:t>6.774</a:t>
            </a:r>
            <a:endParaRPr sz="2200" b="1" dirty="0">
              <a:solidFill>
                <a:srgbClr val="6AA84F"/>
              </a:solidFill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474866" y="6108900"/>
            <a:ext cx="1438613" cy="63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4999"/>
              </a:lnSpc>
            </a:pPr>
            <a:r>
              <a:rPr lang="pt-BR" sz="2200" b="1" dirty="0">
                <a:solidFill>
                  <a:schemeClr val="bg1">
                    <a:lumMod val="50000"/>
                  </a:schemeClr>
                </a:solidFill>
              </a:rPr>
              <a:t>11.290</a:t>
            </a:r>
            <a:endParaRPr lang="pt-BR" dirty="0"/>
          </a:p>
        </p:txBody>
      </p:sp>
      <p:sp>
        <p:nvSpPr>
          <p:cNvPr id="94" name="Google Shape;94;p13"/>
          <p:cNvSpPr txBox="1"/>
          <p:nvPr/>
        </p:nvSpPr>
        <p:spPr>
          <a:xfrm>
            <a:off x="474866" y="5335207"/>
            <a:ext cx="1438613" cy="63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>
                <a:solidFill>
                  <a:srgbClr val="999999"/>
                </a:solidFill>
              </a:rPr>
              <a:t>Total</a:t>
            </a:r>
            <a:endParaRPr sz="2200">
              <a:solidFill>
                <a:srgbClr val="999999"/>
              </a:solidFill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210452" y="47593"/>
            <a:ext cx="6981891" cy="102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rgbClr val="434343"/>
                </a:solidFill>
              </a:rPr>
              <a:t>MCMV FAIXA 1 –Entregas e Retomadas em 2023</a:t>
            </a:r>
            <a:endParaRPr sz="2200" b="1" dirty="0">
              <a:solidFill>
                <a:srgbClr val="434343"/>
              </a:solidFill>
            </a:endParaRPr>
          </a:p>
          <a:p>
            <a:pPr>
              <a:lnSpc>
                <a:spcPct val="115000"/>
              </a:lnSpc>
            </a:pPr>
            <a:r>
              <a:rPr lang="pt-BR" sz="2200" dirty="0">
                <a:solidFill>
                  <a:schemeClr val="tx1"/>
                </a:solidFill>
              </a:rPr>
              <a:t>BRASIL</a:t>
            </a:r>
            <a:endParaRPr sz="2200" dirty="0">
              <a:solidFill>
                <a:schemeClr val="tx1"/>
              </a:solidFill>
            </a:endParaRPr>
          </a:p>
        </p:txBody>
      </p:sp>
      <p:pic>
        <p:nvPicPr>
          <p:cNvPr id="114" name="Google Shape;11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7493" y="6297124"/>
            <a:ext cx="1949939" cy="4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Forma Livre: Forma 178">
            <a:extLst>
              <a:ext uri="{FF2B5EF4-FFF2-40B4-BE49-F238E27FC236}">
                <a16:creationId xmlns:a16="http://schemas.microsoft.com/office/drawing/2014/main" id="{6BBBDF28-E8FE-C0F3-91C2-460EA40E0B8D}"/>
              </a:ext>
            </a:extLst>
          </p:cNvPr>
          <p:cNvSpPr/>
          <p:nvPr/>
        </p:nvSpPr>
        <p:spPr>
          <a:xfrm>
            <a:off x="2355042" y="272487"/>
            <a:ext cx="7861307" cy="6924857"/>
          </a:xfrm>
          <a:custGeom>
            <a:avLst/>
            <a:gdLst>
              <a:gd name="connsiteX0" fmla="*/ 0 w 7861307"/>
              <a:gd name="connsiteY0" fmla="*/ 0 h 6924857"/>
              <a:gd name="connsiteX1" fmla="*/ 7861307 w 7861307"/>
              <a:gd name="connsiteY1" fmla="*/ 0 h 6924857"/>
              <a:gd name="connsiteX2" fmla="*/ 7861307 w 7861307"/>
              <a:gd name="connsiteY2" fmla="*/ 6924858 h 6924857"/>
              <a:gd name="connsiteX3" fmla="*/ 0 w 7861307"/>
              <a:gd name="connsiteY3" fmla="*/ 6924858 h 69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307" h="6924857">
                <a:moveTo>
                  <a:pt x="0" y="0"/>
                </a:moveTo>
                <a:lnTo>
                  <a:pt x="7861307" y="0"/>
                </a:lnTo>
                <a:lnTo>
                  <a:pt x="7861307" y="6924858"/>
                </a:lnTo>
                <a:lnTo>
                  <a:pt x="0" y="6924858"/>
                </a:lnTo>
                <a:close/>
              </a:path>
            </a:pathLst>
          </a:custGeom>
          <a:noFill/>
          <a:ln w="253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23" name="Forma Livre: Forma 222">
            <a:extLst>
              <a:ext uri="{FF2B5EF4-FFF2-40B4-BE49-F238E27FC236}">
                <a16:creationId xmlns:a16="http://schemas.microsoft.com/office/drawing/2014/main" id="{87894648-5DAC-1C25-B0AD-18F018CDDEE5}"/>
              </a:ext>
            </a:extLst>
          </p:cNvPr>
          <p:cNvSpPr/>
          <p:nvPr/>
        </p:nvSpPr>
        <p:spPr>
          <a:xfrm>
            <a:off x="2166639" y="48309"/>
            <a:ext cx="7861307" cy="6924857"/>
          </a:xfrm>
          <a:custGeom>
            <a:avLst/>
            <a:gdLst>
              <a:gd name="connsiteX0" fmla="*/ 0 w 7861307"/>
              <a:gd name="connsiteY0" fmla="*/ 0 h 6924857"/>
              <a:gd name="connsiteX1" fmla="*/ 7861307 w 7861307"/>
              <a:gd name="connsiteY1" fmla="*/ 0 h 6924857"/>
              <a:gd name="connsiteX2" fmla="*/ 7861307 w 7861307"/>
              <a:gd name="connsiteY2" fmla="*/ 6924858 h 6924857"/>
              <a:gd name="connsiteX3" fmla="*/ 0 w 7861307"/>
              <a:gd name="connsiteY3" fmla="*/ 6924858 h 69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307" h="6924857">
                <a:moveTo>
                  <a:pt x="0" y="0"/>
                </a:moveTo>
                <a:lnTo>
                  <a:pt x="7861307" y="0"/>
                </a:lnTo>
                <a:lnTo>
                  <a:pt x="7861307" y="6924858"/>
                </a:lnTo>
                <a:lnTo>
                  <a:pt x="0" y="6924858"/>
                </a:lnTo>
                <a:close/>
              </a:path>
            </a:pathLst>
          </a:custGeom>
          <a:noFill/>
          <a:ln w="253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oogle Shape;61;p13">
            <a:extLst>
              <a:ext uri="{FF2B5EF4-FFF2-40B4-BE49-F238E27FC236}">
                <a16:creationId xmlns:a16="http://schemas.microsoft.com/office/drawing/2014/main" id="{C6086CDC-87FA-8228-B848-91BA716443D8}"/>
              </a:ext>
            </a:extLst>
          </p:cNvPr>
          <p:cNvSpPr txBox="1"/>
          <p:nvPr/>
        </p:nvSpPr>
        <p:spPr>
          <a:xfrm>
            <a:off x="6520849" y="4484073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</a:rPr>
              <a:t>BA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" name="Google Shape;61;p13">
            <a:extLst>
              <a:ext uri="{FF2B5EF4-FFF2-40B4-BE49-F238E27FC236}">
                <a16:creationId xmlns:a16="http://schemas.microsoft.com/office/drawing/2014/main" id="{DE6326F3-8089-65EA-2AD2-9323B04DE792}"/>
              </a:ext>
            </a:extLst>
          </p:cNvPr>
          <p:cNvSpPr txBox="1"/>
          <p:nvPr/>
        </p:nvSpPr>
        <p:spPr>
          <a:xfrm>
            <a:off x="5852910" y="3262295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</a:rPr>
              <a:t>PI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" name="Google Shape;61;p13">
            <a:extLst>
              <a:ext uri="{FF2B5EF4-FFF2-40B4-BE49-F238E27FC236}">
                <a16:creationId xmlns:a16="http://schemas.microsoft.com/office/drawing/2014/main" id="{E6EB5CC4-C402-6738-5E43-9A02F80DC59A}"/>
              </a:ext>
            </a:extLst>
          </p:cNvPr>
          <p:cNvSpPr txBox="1"/>
          <p:nvPr/>
        </p:nvSpPr>
        <p:spPr>
          <a:xfrm>
            <a:off x="5275713" y="2199157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</a:rPr>
              <a:t>MA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" name="Google Shape;61;p13">
            <a:extLst>
              <a:ext uri="{FF2B5EF4-FFF2-40B4-BE49-F238E27FC236}">
                <a16:creationId xmlns:a16="http://schemas.microsoft.com/office/drawing/2014/main" id="{904DA3E0-3ABD-ABC1-F336-19923B7E6AB5}"/>
              </a:ext>
            </a:extLst>
          </p:cNvPr>
          <p:cNvSpPr txBox="1"/>
          <p:nvPr/>
        </p:nvSpPr>
        <p:spPr>
          <a:xfrm>
            <a:off x="7072398" y="2097398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</a:rPr>
              <a:t>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" name="Google Shape;61;p13">
            <a:extLst>
              <a:ext uri="{FF2B5EF4-FFF2-40B4-BE49-F238E27FC236}">
                <a16:creationId xmlns:a16="http://schemas.microsoft.com/office/drawing/2014/main" id="{3BECD636-E17C-6063-1E85-95F38EEAD440}"/>
              </a:ext>
            </a:extLst>
          </p:cNvPr>
          <p:cNvSpPr txBox="1"/>
          <p:nvPr/>
        </p:nvSpPr>
        <p:spPr>
          <a:xfrm>
            <a:off x="8336987" y="2897482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</a:rPr>
              <a:t>PB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" name="Google Shape;61;p13">
            <a:extLst>
              <a:ext uri="{FF2B5EF4-FFF2-40B4-BE49-F238E27FC236}">
                <a16:creationId xmlns:a16="http://schemas.microsoft.com/office/drawing/2014/main" id="{C2064DC4-EB18-3CE6-1156-30DD1F78AFE4}"/>
              </a:ext>
            </a:extLst>
          </p:cNvPr>
          <p:cNvSpPr txBox="1"/>
          <p:nvPr/>
        </p:nvSpPr>
        <p:spPr>
          <a:xfrm>
            <a:off x="8132168" y="2446529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</a:rPr>
              <a:t>RN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" name="Google Shape;61;p13">
            <a:extLst>
              <a:ext uri="{FF2B5EF4-FFF2-40B4-BE49-F238E27FC236}">
                <a16:creationId xmlns:a16="http://schemas.microsoft.com/office/drawing/2014/main" id="{F7E41C93-18E6-F53F-BBA2-43020DFB2C95}"/>
              </a:ext>
            </a:extLst>
          </p:cNvPr>
          <p:cNvSpPr txBox="1"/>
          <p:nvPr/>
        </p:nvSpPr>
        <p:spPr>
          <a:xfrm>
            <a:off x="8407635" y="3292907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</a:rPr>
              <a:t>PE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" name="Google Shape;61;p13">
            <a:extLst>
              <a:ext uri="{FF2B5EF4-FFF2-40B4-BE49-F238E27FC236}">
                <a16:creationId xmlns:a16="http://schemas.microsoft.com/office/drawing/2014/main" id="{77EED3AC-21FC-37D9-CB5F-FEE3DEFEAE87}"/>
              </a:ext>
            </a:extLst>
          </p:cNvPr>
          <p:cNvSpPr txBox="1"/>
          <p:nvPr/>
        </p:nvSpPr>
        <p:spPr>
          <a:xfrm>
            <a:off x="8221848" y="3736227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</a:rPr>
              <a:t>AL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" name="Google Shape;61;p13">
            <a:extLst>
              <a:ext uri="{FF2B5EF4-FFF2-40B4-BE49-F238E27FC236}">
                <a16:creationId xmlns:a16="http://schemas.microsoft.com/office/drawing/2014/main" id="{838599F2-64E2-0A33-DF52-50F277C24304}"/>
              </a:ext>
            </a:extLst>
          </p:cNvPr>
          <p:cNvSpPr txBox="1"/>
          <p:nvPr/>
        </p:nvSpPr>
        <p:spPr>
          <a:xfrm>
            <a:off x="7945125" y="3967023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</a:rPr>
              <a:t>SE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2" name="Google Shape;88;p13">
            <a:extLst>
              <a:ext uri="{FF2B5EF4-FFF2-40B4-BE49-F238E27FC236}">
                <a16:creationId xmlns:a16="http://schemas.microsoft.com/office/drawing/2014/main" id="{6A0562B1-5A9B-61AC-91FE-52AE9E1264E4}"/>
              </a:ext>
            </a:extLst>
          </p:cNvPr>
          <p:cNvCxnSpPr>
            <a:cxnSpLocks/>
          </p:cNvCxnSpPr>
          <p:nvPr/>
        </p:nvCxnSpPr>
        <p:spPr>
          <a:xfrm flipH="1" flipV="1">
            <a:off x="3894894" y="1202868"/>
            <a:ext cx="1154082" cy="85049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88;p13">
            <a:extLst>
              <a:ext uri="{FF2B5EF4-FFF2-40B4-BE49-F238E27FC236}">
                <a16:creationId xmlns:a16="http://schemas.microsoft.com/office/drawing/2014/main" id="{4B330446-4864-2FF5-AA62-C6E4FF17C08D}"/>
              </a:ext>
            </a:extLst>
          </p:cNvPr>
          <p:cNvCxnSpPr>
            <a:cxnSpLocks/>
          </p:cNvCxnSpPr>
          <p:nvPr/>
        </p:nvCxnSpPr>
        <p:spPr>
          <a:xfrm flipH="1">
            <a:off x="4258055" y="4166378"/>
            <a:ext cx="1279188" cy="6310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88;p13">
            <a:extLst>
              <a:ext uri="{FF2B5EF4-FFF2-40B4-BE49-F238E27FC236}">
                <a16:creationId xmlns:a16="http://schemas.microsoft.com/office/drawing/2014/main" id="{1088454E-4411-2DD2-E42F-267B1CD02D7B}"/>
              </a:ext>
            </a:extLst>
          </p:cNvPr>
          <p:cNvCxnSpPr>
            <a:cxnSpLocks/>
          </p:cNvCxnSpPr>
          <p:nvPr/>
        </p:nvCxnSpPr>
        <p:spPr>
          <a:xfrm flipH="1">
            <a:off x="4730766" y="5359100"/>
            <a:ext cx="1452820" cy="32849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" name="Google Shape;88;p13">
            <a:extLst>
              <a:ext uri="{FF2B5EF4-FFF2-40B4-BE49-F238E27FC236}">
                <a16:creationId xmlns:a16="http://schemas.microsoft.com/office/drawing/2014/main" id="{2C7F2097-F0F1-D155-DF4B-838E62B4D52D}"/>
              </a:ext>
            </a:extLst>
          </p:cNvPr>
          <p:cNvCxnSpPr>
            <a:cxnSpLocks/>
          </p:cNvCxnSpPr>
          <p:nvPr/>
        </p:nvCxnSpPr>
        <p:spPr>
          <a:xfrm flipV="1">
            <a:off x="8385459" y="2139823"/>
            <a:ext cx="1205801" cy="58600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89;p13">
            <a:extLst>
              <a:ext uri="{FF2B5EF4-FFF2-40B4-BE49-F238E27FC236}">
                <a16:creationId xmlns:a16="http://schemas.microsoft.com/office/drawing/2014/main" id="{2A7CAC2A-BA71-DE00-9122-865AD8F1BDDC}"/>
              </a:ext>
            </a:extLst>
          </p:cNvPr>
          <p:cNvSpPr txBox="1"/>
          <p:nvPr/>
        </p:nvSpPr>
        <p:spPr>
          <a:xfrm>
            <a:off x="9168705" y="1540256"/>
            <a:ext cx="1909832" cy="109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</a:rPr>
              <a:t>Região Nordeste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rgbClr val="6AA84F"/>
                </a:solidFill>
                <a:sym typeface="Calibri"/>
              </a:rPr>
              <a:t>2.271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7.257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Google Shape;88;p13">
            <a:extLst>
              <a:ext uri="{FF2B5EF4-FFF2-40B4-BE49-F238E27FC236}">
                <a16:creationId xmlns:a16="http://schemas.microsoft.com/office/drawing/2014/main" id="{9E8A4694-FA53-48CB-6D48-5971F2D560F6}"/>
              </a:ext>
            </a:extLst>
          </p:cNvPr>
          <p:cNvCxnSpPr>
            <a:cxnSpLocks/>
          </p:cNvCxnSpPr>
          <p:nvPr/>
        </p:nvCxnSpPr>
        <p:spPr>
          <a:xfrm>
            <a:off x="7776002" y="4826647"/>
            <a:ext cx="1270704" cy="72997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" name="Forma Livre: Forma 81">
            <a:extLst>
              <a:ext uri="{FF2B5EF4-FFF2-40B4-BE49-F238E27FC236}">
                <a16:creationId xmlns:a16="http://schemas.microsoft.com/office/drawing/2014/main" id="{4E83F20B-C534-1351-94CF-072ACE9278FF}"/>
              </a:ext>
            </a:extLst>
          </p:cNvPr>
          <p:cNvSpPr/>
          <p:nvPr/>
        </p:nvSpPr>
        <p:spPr>
          <a:xfrm>
            <a:off x="-45225" y="614722"/>
            <a:ext cx="7861307" cy="6924857"/>
          </a:xfrm>
          <a:custGeom>
            <a:avLst/>
            <a:gdLst>
              <a:gd name="connsiteX0" fmla="*/ 0 w 7861307"/>
              <a:gd name="connsiteY0" fmla="*/ 0 h 6924857"/>
              <a:gd name="connsiteX1" fmla="*/ 7861307 w 7861307"/>
              <a:gd name="connsiteY1" fmla="*/ 0 h 6924857"/>
              <a:gd name="connsiteX2" fmla="*/ 7861307 w 7861307"/>
              <a:gd name="connsiteY2" fmla="*/ 6924858 h 6924857"/>
              <a:gd name="connsiteX3" fmla="*/ 0 w 7861307"/>
              <a:gd name="connsiteY3" fmla="*/ 6924858 h 69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307" h="6924857">
                <a:moveTo>
                  <a:pt x="0" y="0"/>
                </a:moveTo>
                <a:lnTo>
                  <a:pt x="7861307" y="0"/>
                </a:lnTo>
                <a:lnTo>
                  <a:pt x="7861307" y="6924858"/>
                </a:lnTo>
                <a:lnTo>
                  <a:pt x="0" y="6924858"/>
                </a:lnTo>
                <a:close/>
              </a:path>
            </a:pathLst>
          </a:custGeom>
          <a:noFill/>
          <a:ln w="253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47A633B6-5184-3011-324F-6FCAD8D98D4C}"/>
              </a:ext>
            </a:extLst>
          </p:cNvPr>
          <p:cNvGrpSpPr/>
          <p:nvPr/>
        </p:nvGrpSpPr>
        <p:grpSpPr>
          <a:xfrm>
            <a:off x="3961928" y="1613427"/>
            <a:ext cx="6302125" cy="4515157"/>
            <a:chOff x="1608287" y="1273177"/>
            <a:chExt cx="6935689" cy="5038729"/>
          </a:xfrm>
        </p:grpSpPr>
        <p:grpSp>
          <p:nvGrpSpPr>
            <p:cNvPr id="35" name="Group 22">
              <a:extLst>
                <a:ext uri="{FF2B5EF4-FFF2-40B4-BE49-F238E27FC236}">
                  <a16:creationId xmlns:a16="http://schemas.microsoft.com/office/drawing/2014/main" id="{C92BE4CC-68DB-846E-5706-B7E51B900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8287" y="1273177"/>
              <a:ext cx="5041904" cy="5038729"/>
              <a:chOff x="265" y="802"/>
              <a:chExt cx="3176" cy="3174"/>
            </a:xfrm>
          </p:grpSpPr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4B7FBF2D-411B-D8FF-34FB-EB0A32AA2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" y="1883"/>
                <a:ext cx="567" cy="471"/>
              </a:xfrm>
              <a:custGeom>
                <a:avLst/>
                <a:gdLst/>
                <a:ahLst/>
                <a:cxnLst>
                  <a:cxn ang="0">
                    <a:pos x="2645" y="2550"/>
                  </a:cxn>
                  <a:cxn ang="0">
                    <a:pos x="2684" y="2454"/>
                  </a:cxn>
                  <a:cxn ang="0">
                    <a:pos x="2779" y="2418"/>
                  </a:cxn>
                  <a:cxn ang="0">
                    <a:pos x="2858" y="2231"/>
                  </a:cxn>
                  <a:cxn ang="0">
                    <a:pos x="2956" y="2159"/>
                  </a:cxn>
                  <a:cxn ang="0">
                    <a:pos x="3027" y="2003"/>
                  </a:cxn>
                  <a:cxn ang="0">
                    <a:pos x="3015" y="1836"/>
                  </a:cxn>
                  <a:cxn ang="0">
                    <a:pos x="2944" y="1716"/>
                  </a:cxn>
                  <a:cxn ang="0">
                    <a:pos x="2921" y="1608"/>
                  </a:cxn>
                  <a:cxn ang="0">
                    <a:pos x="3015" y="1536"/>
                  </a:cxn>
                  <a:cxn ang="0">
                    <a:pos x="2988" y="1417"/>
                  </a:cxn>
                  <a:cxn ang="0">
                    <a:pos x="2858" y="1405"/>
                  </a:cxn>
                  <a:cxn ang="0">
                    <a:pos x="2775" y="1341"/>
                  </a:cxn>
                  <a:cxn ang="0">
                    <a:pos x="2539" y="1345"/>
                  </a:cxn>
                  <a:cxn ang="0">
                    <a:pos x="2318" y="1341"/>
                  </a:cxn>
                  <a:cxn ang="0">
                    <a:pos x="2291" y="962"/>
                  </a:cxn>
                  <a:cxn ang="0">
                    <a:pos x="2342" y="854"/>
                  </a:cxn>
                  <a:cxn ang="0">
                    <a:pos x="2271" y="591"/>
                  </a:cxn>
                  <a:cxn ang="0">
                    <a:pos x="2314" y="479"/>
                  </a:cxn>
                  <a:cxn ang="0">
                    <a:pos x="2318" y="360"/>
                  </a:cxn>
                  <a:cxn ang="0">
                    <a:pos x="2198" y="334"/>
                  </a:cxn>
                  <a:cxn ang="0">
                    <a:pos x="2102" y="394"/>
                  </a:cxn>
                  <a:cxn ang="0">
                    <a:pos x="1949" y="204"/>
                  </a:cxn>
                  <a:cxn ang="0">
                    <a:pos x="1824" y="114"/>
                  </a:cxn>
                  <a:cxn ang="0">
                    <a:pos x="1725" y="0"/>
                  </a:cxn>
                  <a:cxn ang="0">
                    <a:pos x="1484" y="16"/>
                  </a:cxn>
                  <a:cxn ang="0">
                    <a:pos x="1241" y="180"/>
                  </a:cxn>
                  <a:cxn ang="0">
                    <a:pos x="1244" y="297"/>
                  </a:cxn>
                  <a:cxn ang="0">
                    <a:pos x="1185" y="411"/>
                  </a:cxn>
                  <a:cxn ang="0">
                    <a:pos x="990" y="459"/>
                  </a:cxn>
                  <a:cxn ang="0">
                    <a:pos x="855" y="468"/>
                  </a:cxn>
                  <a:cxn ang="0">
                    <a:pos x="771" y="563"/>
                  </a:cxn>
                  <a:cxn ang="0">
                    <a:pos x="676" y="591"/>
                  </a:cxn>
                  <a:cxn ang="0">
                    <a:pos x="428" y="627"/>
                  </a:cxn>
                  <a:cxn ang="0">
                    <a:pos x="158" y="625"/>
                  </a:cxn>
                  <a:cxn ang="0">
                    <a:pos x="110" y="741"/>
                  </a:cxn>
                  <a:cxn ang="0">
                    <a:pos x="0" y="807"/>
                  </a:cxn>
                  <a:cxn ang="0">
                    <a:pos x="62" y="886"/>
                  </a:cxn>
                  <a:cxn ang="0">
                    <a:pos x="153" y="825"/>
                  </a:cxn>
                  <a:cxn ang="0">
                    <a:pos x="300" y="817"/>
                  </a:cxn>
                  <a:cxn ang="0">
                    <a:pos x="452" y="783"/>
                  </a:cxn>
                  <a:cxn ang="0">
                    <a:pos x="542" y="825"/>
                  </a:cxn>
                  <a:cxn ang="0">
                    <a:pos x="603" y="783"/>
                  </a:cxn>
                  <a:cxn ang="0">
                    <a:pos x="674" y="828"/>
                  </a:cxn>
                  <a:cxn ang="0">
                    <a:pos x="660" y="1018"/>
                  </a:cxn>
                  <a:cxn ang="0">
                    <a:pos x="593" y="1161"/>
                  </a:cxn>
                  <a:cxn ang="0">
                    <a:pos x="676" y="1345"/>
                  </a:cxn>
                  <a:cxn ang="0">
                    <a:pos x="629" y="1465"/>
                  </a:cxn>
                  <a:cxn ang="0">
                    <a:pos x="688" y="1596"/>
                  </a:cxn>
                  <a:cxn ang="0">
                    <a:pos x="708" y="1680"/>
                  </a:cxn>
                  <a:cxn ang="0">
                    <a:pos x="838" y="1788"/>
                  </a:cxn>
                  <a:cxn ang="0">
                    <a:pos x="991" y="1896"/>
                  </a:cxn>
                  <a:cxn ang="0">
                    <a:pos x="1038" y="1975"/>
                  </a:cxn>
                  <a:cxn ang="0">
                    <a:pos x="1216" y="2015"/>
                  </a:cxn>
                  <a:cxn ang="0">
                    <a:pos x="1373" y="1999"/>
                  </a:cxn>
                  <a:cxn ang="0">
                    <a:pos x="1539" y="2131"/>
                  </a:cxn>
                  <a:cxn ang="0">
                    <a:pos x="1605" y="2071"/>
                  </a:cxn>
                  <a:cxn ang="0">
                    <a:pos x="1735" y="2243"/>
                  </a:cxn>
                  <a:cxn ang="0">
                    <a:pos x="1999" y="2279"/>
                  </a:cxn>
                  <a:cxn ang="0">
                    <a:pos x="2090" y="2398"/>
                  </a:cxn>
                  <a:cxn ang="0">
                    <a:pos x="2184" y="2458"/>
                  </a:cxn>
                  <a:cxn ang="0">
                    <a:pos x="2460" y="2466"/>
                  </a:cxn>
                  <a:cxn ang="0">
                    <a:pos x="2645" y="2550"/>
                  </a:cxn>
                </a:cxnLst>
                <a:rect l="0" t="0" r="r" b="b"/>
                <a:pathLst>
                  <a:path w="3027" h="2550">
                    <a:moveTo>
                      <a:pt x="2645" y="2550"/>
                    </a:moveTo>
                    <a:lnTo>
                      <a:pt x="2684" y="2454"/>
                    </a:lnTo>
                    <a:lnTo>
                      <a:pt x="2779" y="2418"/>
                    </a:lnTo>
                    <a:lnTo>
                      <a:pt x="2858" y="2231"/>
                    </a:lnTo>
                    <a:lnTo>
                      <a:pt x="2956" y="2159"/>
                    </a:lnTo>
                    <a:lnTo>
                      <a:pt x="3027" y="2003"/>
                    </a:lnTo>
                    <a:lnTo>
                      <a:pt x="3015" y="1836"/>
                    </a:lnTo>
                    <a:lnTo>
                      <a:pt x="2944" y="1716"/>
                    </a:lnTo>
                    <a:lnTo>
                      <a:pt x="2921" y="1608"/>
                    </a:lnTo>
                    <a:lnTo>
                      <a:pt x="3015" y="1536"/>
                    </a:lnTo>
                    <a:lnTo>
                      <a:pt x="2988" y="1417"/>
                    </a:lnTo>
                    <a:lnTo>
                      <a:pt x="2858" y="1405"/>
                    </a:lnTo>
                    <a:lnTo>
                      <a:pt x="2775" y="1341"/>
                    </a:lnTo>
                    <a:lnTo>
                      <a:pt x="2539" y="1345"/>
                    </a:lnTo>
                    <a:lnTo>
                      <a:pt x="2318" y="1341"/>
                    </a:lnTo>
                    <a:lnTo>
                      <a:pt x="2291" y="962"/>
                    </a:lnTo>
                    <a:lnTo>
                      <a:pt x="2342" y="854"/>
                    </a:lnTo>
                    <a:lnTo>
                      <a:pt x="2271" y="591"/>
                    </a:lnTo>
                    <a:lnTo>
                      <a:pt x="2314" y="479"/>
                    </a:lnTo>
                    <a:lnTo>
                      <a:pt x="2318" y="360"/>
                    </a:lnTo>
                    <a:lnTo>
                      <a:pt x="2198" y="334"/>
                    </a:lnTo>
                    <a:lnTo>
                      <a:pt x="2102" y="394"/>
                    </a:lnTo>
                    <a:lnTo>
                      <a:pt x="1949" y="204"/>
                    </a:lnTo>
                    <a:lnTo>
                      <a:pt x="1824" y="114"/>
                    </a:lnTo>
                    <a:lnTo>
                      <a:pt x="1725" y="0"/>
                    </a:lnTo>
                    <a:lnTo>
                      <a:pt x="1484" y="16"/>
                    </a:lnTo>
                    <a:lnTo>
                      <a:pt x="1241" y="180"/>
                    </a:lnTo>
                    <a:lnTo>
                      <a:pt x="1244" y="297"/>
                    </a:lnTo>
                    <a:lnTo>
                      <a:pt x="1185" y="411"/>
                    </a:lnTo>
                    <a:lnTo>
                      <a:pt x="990" y="459"/>
                    </a:lnTo>
                    <a:lnTo>
                      <a:pt x="855" y="468"/>
                    </a:lnTo>
                    <a:lnTo>
                      <a:pt x="771" y="563"/>
                    </a:lnTo>
                    <a:lnTo>
                      <a:pt x="676" y="591"/>
                    </a:lnTo>
                    <a:lnTo>
                      <a:pt x="428" y="627"/>
                    </a:lnTo>
                    <a:lnTo>
                      <a:pt x="158" y="625"/>
                    </a:lnTo>
                    <a:lnTo>
                      <a:pt x="110" y="741"/>
                    </a:lnTo>
                    <a:lnTo>
                      <a:pt x="0" y="807"/>
                    </a:lnTo>
                    <a:lnTo>
                      <a:pt x="62" y="886"/>
                    </a:lnTo>
                    <a:lnTo>
                      <a:pt x="153" y="825"/>
                    </a:lnTo>
                    <a:lnTo>
                      <a:pt x="300" y="817"/>
                    </a:lnTo>
                    <a:lnTo>
                      <a:pt x="452" y="783"/>
                    </a:lnTo>
                    <a:lnTo>
                      <a:pt x="542" y="825"/>
                    </a:lnTo>
                    <a:lnTo>
                      <a:pt x="603" y="783"/>
                    </a:lnTo>
                    <a:lnTo>
                      <a:pt x="674" y="828"/>
                    </a:lnTo>
                    <a:lnTo>
                      <a:pt x="660" y="1018"/>
                    </a:lnTo>
                    <a:lnTo>
                      <a:pt x="593" y="1161"/>
                    </a:lnTo>
                    <a:lnTo>
                      <a:pt x="676" y="1345"/>
                    </a:lnTo>
                    <a:lnTo>
                      <a:pt x="629" y="1465"/>
                    </a:lnTo>
                    <a:lnTo>
                      <a:pt x="688" y="1596"/>
                    </a:lnTo>
                    <a:lnTo>
                      <a:pt x="708" y="1680"/>
                    </a:lnTo>
                    <a:lnTo>
                      <a:pt x="838" y="1788"/>
                    </a:lnTo>
                    <a:lnTo>
                      <a:pt x="991" y="1896"/>
                    </a:lnTo>
                    <a:lnTo>
                      <a:pt x="1038" y="1975"/>
                    </a:lnTo>
                    <a:lnTo>
                      <a:pt x="1216" y="2015"/>
                    </a:lnTo>
                    <a:lnTo>
                      <a:pt x="1373" y="1999"/>
                    </a:lnTo>
                    <a:lnTo>
                      <a:pt x="1539" y="2131"/>
                    </a:lnTo>
                    <a:lnTo>
                      <a:pt x="1605" y="2071"/>
                    </a:lnTo>
                    <a:lnTo>
                      <a:pt x="1735" y="2243"/>
                    </a:lnTo>
                    <a:lnTo>
                      <a:pt x="1999" y="2279"/>
                    </a:lnTo>
                    <a:lnTo>
                      <a:pt x="2090" y="2398"/>
                    </a:lnTo>
                    <a:lnTo>
                      <a:pt x="2184" y="2458"/>
                    </a:lnTo>
                    <a:lnTo>
                      <a:pt x="2460" y="2466"/>
                    </a:lnTo>
                    <a:lnTo>
                      <a:pt x="2645" y="255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0EE5AE3F-67E3-4367-BD1E-6860691CE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1819"/>
                <a:ext cx="594" cy="325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0" y="226"/>
                  </a:cxn>
                  <a:cxn ang="0">
                    <a:pos x="94" y="341"/>
                  </a:cxn>
                  <a:cxn ang="0">
                    <a:pos x="261" y="695"/>
                  </a:cxn>
                  <a:cxn ang="0">
                    <a:pos x="562" y="1078"/>
                  </a:cxn>
                  <a:cxn ang="0">
                    <a:pos x="445" y="1236"/>
                  </a:cxn>
                  <a:cxn ang="0">
                    <a:pos x="652" y="1266"/>
                  </a:cxn>
                  <a:cxn ang="0">
                    <a:pos x="828" y="1316"/>
                  </a:cxn>
                  <a:cxn ang="0">
                    <a:pos x="947" y="1415"/>
                  </a:cxn>
                  <a:cxn ang="0">
                    <a:pos x="1060" y="1585"/>
                  </a:cxn>
                  <a:cxn ang="0">
                    <a:pos x="1508" y="1565"/>
                  </a:cxn>
                  <a:cxn ang="0">
                    <a:pos x="1828" y="1284"/>
                  </a:cxn>
                  <a:cxn ang="0">
                    <a:pos x="1887" y="1435"/>
                  </a:cxn>
                  <a:cxn ang="0">
                    <a:pos x="1813" y="1570"/>
                  </a:cxn>
                  <a:cxn ang="0">
                    <a:pos x="1847" y="2049"/>
                  </a:cxn>
                  <a:cxn ang="0">
                    <a:pos x="2004" y="2164"/>
                  </a:cxn>
                  <a:cxn ang="0">
                    <a:pos x="2187" y="2089"/>
                  </a:cxn>
                  <a:cxn ang="0">
                    <a:pos x="2420" y="2085"/>
                  </a:cxn>
                  <a:cxn ang="0">
                    <a:pos x="2674" y="2094"/>
                  </a:cxn>
                  <a:cxn ang="0">
                    <a:pos x="2880" y="2199"/>
                  </a:cxn>
                  <a:cxn ang="0">
                    <a:pos x="3052" y="2164"/>
                  </a:cxn>
                  <a:cxn ang="0">
                    <a:pos x="3279" y="1939"/>
                  </a:cxn>
                  <a:cxn ang="0">
                    <a:pos x="3451" y="1944"/>
                  </a:cxn>
                  <a:cxn ang="0">
                    <a:pos x="3775" y="1705"/>
                  </a:cxn>
                  <a:cxn ang="0">
                    <a:pos x="3967" y="1540"/>
                  </a:cxn>
                  <a:cxn ang="0">
                    <a:pos x="3893" y="1435"/>
                  </a:cxn>
                  <a:cxn ang="0">
                    <a:pos x="3627" y="1346"/>
                  </a:cxn>
                  <a:cxn ang="0">
                    <a:pos x="2801" y="956"/>
                  </a:cxn>
                  <a:cxn ang="0">
                    <a:pos x="2299" y="718"/>
                  </a:cxn>
                  <a:cxn ang="0">
                    <a:pos x="2063" y="538"/>
                  </a:cxn>
                  <a:cxn ang="0">
                    <a:pos x="1611" y="448"/>
                  </a:cxn>
                  <a:cxn ang="0">
                    <a:pos x="1006" y="269"/>
                  </a:cxn>
                  <a:cxn ang="0">
                    <a:pos x="868" y="254"/>
                  </a:cxn>
                  <a:cxn ang="0">
                    <a:pos x="101" y="0"/>
                  </a:cxn>
                </a:cxnLst>
                <a:rect l="0" t="0" r="r" b="b"/>
                <a:pathLst>
                  <a:path w="3967" h="2199">
                    <a:moveTo>
                      <a:pt x="101" y="0"/>
                    </a:moveTo>
                    <a:lnTo>
                      <a:pt x="0" y="226"/>
                    </a:lnTo>
                    <a:lnTo>
                      <a:pt x="94" y="341"/>
                    </a:lnTo>
                    <a:lnTo>
                      <a:pt x="261" y="695"/>
                    </a:lnTo>
                    <a:lnTo>
                      <a:pt x="562" y="1078"/>
                    </a:lnTo>
                    <a:lnTo>
                      <a:pt x="445" y="1236"/>
                    </a:lnTo>
                    <a:lnTo>
                      <a:pt x="652" y="1266"/>
                    </a:lnTo>
                    <a:lnTo>
                      <a:pt x="828" y="1316"/>
                    </a:lnTo>
                    <a:lnTo>
                      <a:pt x="947" y="1415"/>
                    </a:lnTo>
                    <a:lnTo>
                      <a:pt x="1060" y="1585"/>
                    </a:lnTo>
                    <a:lnTo>
                      <a:pt x="1508" y="1565"/>
                    </a:lnTo>
                    <a:lnTo>
                      <a:pt x="1828" y="1284"/>
                    </a:lnTo>
                    <a:lnTo>
                      <a:pt x="1887" y="1435"/>
                    </a:lnTo>
                    <a:lnTo>
                      <a:pt x="1813" y="1570"/>
                    </a:lnTo>
                    <a:lnTo>
                      <a:pt x="1847" y="2049"/>
                    </a:lnTo>
                    <a:lnTo>
                      <a:pt x="2004" y="2164"/>
                    </a:lnTo>
                    <a:lnTo>
                      <a:pt x="2187" y="2089"/>
                    </a:lnTo>
                    <a:lnTo>
                      <a:pt x="2420" y="2085"/>
                    </a:lnTo>
                    <a:lnTo>
                      <a:pt x="2674" y="2094"/>
                    </a:lnTo>
                    <a:lnTo>
                      <a:pt x="2880" y="2199"/>
                    </a:lnTo>
                    <a:lnTo>
                      <a:pt x="3052" y="2164"/>
                    </a:lnTo>
                    <a:lnTo>
                      <a:pt x="3279" y="1939"/>
                    </a:lnTo>
                    <a:lnTo>
                      <a:pt x="3451" y="1944"/>
                    </a:lnTo>
                    <a:lnTo>
                      <a:pt x="3775" y="1705"/>
                    </a:lnTo>
                    <a:lnTo>
                      <a:pt x="3967" y="1540"/>
                    </a:lnTo>
                    <a:lnTo>
                      <a:pt x="3893" y="1435"/>
                    </a:lnTo>
                    <a:lnTo>
                      <a:pt x="3627" y="1346"/>
                    </a:lnTo>
                    <a:lnTo>
                      <a:pt x="2801" y="956"/>
                    </a:lnTo>
                    <a:lnTo>
                      <a:pt x="2299" y="718"/>
                    </a:lnTo>
                    <a:lnTo>
                      <a:pt x="2063" y="538"/>
                    </a:lnTo>
                    <a:lnTo>
                      <a:pt x="1611" y="448"/>
                    </a:lnTo>
                    <a:lnTo>
                      <a:pt x="1006" y="269"/>
                    </a:lnTo>
                    <a:lnTo>
                      <a:pt x="868" y="25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82F9ED85-570C-95EE-9EE4-D6F665643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" y="1053"/>
                <a:ext cx="1429" cy="979"/>
              </a:xfrm>
              <a:custGeom>
                <a:avLst/>
                <a:gdLst/>
                <a:ahLst/>
                <a:cxnLst>
                  <a:cxn ang="0">
                    <a:pos x="2374" y="189"/>
                  </a:cxn>
                  <a:cxn ang="0">
                    <a:pos x="1961" y="208"/>
                  </a:cxn>
                  <a:cxn ang="0">
                    <a:pos x="1713" y="304"/>
                  </a:cxn>
                  <a:cxn ang="0">
                    <a:pos x="1799" y="512"/>
                  </a:cxn>
                  <a:cxn ang="0">
                    <a:pos x="2008" y="572"/>
                  </a:cxn>
                  <a:cxn ang="0">
                    <a:pos x="1941" y="691"/>
                  </a:cxn>
                  <a:cxn ang="0">
                    <a:pos x="1729" y="715"/>
                  </a:cxn>
                  <a:cxn ang="0">
                    <a:pos x="1599" y="927"/>
                  </a:cxn>
                  <a:cxn ang="0">
                    <a:pos x="1811" y="1206"/>
                  </a:cxn>
                  <a:cxn ang="0">
                    <a:pos x="1902" y="1453"/>
                  </a:cxn>
                  <a:cxn ang="0">
                    <a:pos x="1878" y="1693"/>
                  </a:cxn>
                  <a:cxn ang="0">
                    <a:pos x="1559" y="2918"/>
                  </a:cxn>
                  <a:cxn ang="0">
                    <a:pos x="1288" y="2822"/>
                  </a:cxn>
                  <a:cxn ang="0">
                    <a:pos x="1087" y="2938"/>
                  </a:cxn>
                  <a:cxn ang="0">
                    <a:pos x="366" y="3281"/>
                  </a:cxn>
                  <a:cxn ang="0">
                    <a:pos x="240" y="3612"/>
                  </a:cxn>
                  <a:cxn ang="0">
                    <a:pos x="276" y="3852"/>
                  </a:cxn>
                  <a:cxn ang="0">
                    <a:pos x="12" y="4039"/>
                  </a:cxn>
                  <a:cxn ang="0">
                    <a:pos x="619" y="4356"/>
                  </a:cxn>
                  <a:cxn ang="0">
                    <a:pos x="1215" y="4512"/>
                  </a:cxn>
                  <a:cxn ang="0">
                    <a:pos x="1764" y="4729"/>
                  </a:cxn>
                  <a:cxn ang="0">
                    <a:pos x="3036" y="5300"/>
                  </a:cxn>
                  <a:cxn ang="0">
                    <a:pos x="3193" y="5120"/>
                  </a:cxn>
                  <a:cxn ang="0">
                    <a:pos x="3708" y="5085"/>
                  </a:cxn>
                  <a:cxn ang="0">
                    <a:pos x="3890" y="4961"/>
                  </a:cxn>
                  <a:cxn ang="0">
                    <a:pos x="4221" y="4905"/>
                  </a:cxn>
                  <a:cxn ang="0">
                    <a:pos x="4280" y="4674"/>
                  </a:cxn>
                  <a:cxn ang="0">
                    <a:pos x="4761" y="4494"/>
                  </a:cxn>
                  <a:cxn ang="0">
                    <a:pos x="4989" y="4701"/>
                  </a:cxn>
                  <a:cxn ang="0">
                    <a:pos x="5233" y="4829"/>
                  </a:cxn>
                  <a:cxn ang="0">
                    <a:pos x="6674" y="4853"/>
                  </a:cxn>
                  <a:cxn ang="0">
                    <a:pos x="6796" y="4123"/>
                  </a:cxn>
                  <a:cxn ang="0">
                    <a:pos x="7635" y="2040"/>
                  </a:cxn>
                  <a:cxn ang="0">
                    <a:pos x="7099" y="1661"/>
                  </a:cxn>
                  <a:cxn ang="0">
                    <a:pos x="6621" y="1291"/>
                  </a:cxn>
                  <a:cxn ang="0">
                    <a:pos x="6548" y="951"/>
                  </a:cxn>
                  <a:cxn ang="0">
                    <a:pos x="6300" y="871"/>
                  </a:cxn>
                  <a:cxn ang="0">
                    <a:pos x="5970" y="955"/>
                  </a:cxn>
                  <a:cxn ang="0">
                    <a:pos x="5895" y="1240"/>
                  </a:cxn>
                  <a:cxn ang="0">
                    <a:pos x="5745" y="1327"/>
                  </a:cxn>
                  <a:cxn ang="0">
                    <a:pos x="5473" y="1190"/>
                  </a:cxn>
                  <a:cxn ang="0">
                    <a:pos x="5341" y="1467"/>
                  </a:cxn>
                  <a:cxn ang="0">
                    <a:pos x="5208" y="1576"/>
                  </a:cxn>
                  <a:cxn ang="0">
                    <a:pos x="4954" y="1338"/>
                  </a:cxn>
                  <a:cxn ang="0">
                    <a:pos x="5013" y="1137"/>
                  </a:cxn>
                  <a:cxn ang="0">
                    <a:pos x="4953" y="577"/>
                  </a:cxn>
                  <a:cxn ang="0">
                    <a:pos x="4822" y="258"/>
                  </a:cxn>
                  <a:cxn ang="0">
                    <a:pos x="4678" y="69"/>
                  </a:cxn>
                  <a:cxn ang="0">
                    <a:pos x="4381" y="78"/>
                  </a:cxn>
                  <a:cxn ang="0">
                    <a:pos x="4246" y="237"/>
                  </a:cxn>
                  <a:cxn ang="0">
                    <a:pos x="4040" y="352"/>
                  </a:cxn>
                  <a:cxn ang="0">
                    <a:pos x="3607" y="687"/>
                  </a:cxn>
                  <a:cxn ang="0">
                    <a:pos x="3497" y="536"/>
                  </a:cxn>
                  <a:cxn ang="0">
                    <a:pos x="3012" y="416"/>
                  </a:cxn>
                  <a:cxn ang="0">
                    <a:pos x="2922" y="256"/>
                  </a:cxn>
                  <a:cxn ang="0">
                    <a:pos x="2804" y="9"/>
                  </a:cxn>
                  <a:cxn ang="0">
                    <a:pos x="2551" y="208"/>
                  </a:cxn>
                </a:cxnLst>
                <a:rect l="0" t="0" r="r" b="b"/>
                <a:pathLst>
                  <a:path w="7635" h="5300">
                    <a:moveTo>
                      <a:pt x="2422" y="79"/>
                    </a:moveTo>
                    <a:lnTo>
                      <a:pt x="2374" y="189"/>
                    </a:lnTo>
                    <a:lnTo>
                      <a:pt x="2143" y="225"/>
                    </a:lnTo>
                    <a:lnTo>
                      <a:pt x="1961" y="208"/>
                    </a:lnTo>
                    <a:lnTo>
                      <a:pt x="1744" y="210"/>
                    </a:lnTo>
                    <a:lnTo>
                      <a:pt x="1713" y="304"/>
                    </a:lnTo>
                    <a:lnTo>
                      <a:pt x="1717" y="464"/>
                    </a:lnTo>
                    <a:lnTo>
                      <a:pt x="1799" y="512"/>
                    </a:lnTo>
                    <a:lnTo>
                      <a:pt x="1961" y="508"/>
                    </a:lnTo>
                    <a:lnTo>
                      <a:pt x="2008" y="572"/>
                    </a:lnTo>
                    <a:lnTo>
                      <a:pt x="2024" y="651"/>
                    </a:lnTo>
                    <a:lnTo>
                      <a:pt x="1941" y="691"/>
                    </a:lnTo>
                    <a:lnTo>
                      <a:pt x="1859" y="663"/>
                    </a:lnTo>
                    <a:lnTo>
                      <a:pt x="1729" y="715"/>
                    </a:lnTo>
                    <a:lnTo>
                      <a:pt x="1610" y="735"/>
                    </a:lnTo>
                    <a:lnTo>
                      <a:pt x="1599" y="927"/>
                    </a:lnTo>
                    <a:lnTo>
                      <a:pt x="1618" y="1106"/>
                    </a:lnTo>
                    <a:lnTo>
                      <a:pt x="1811" y="1206"/>
                    </a:lnTo>
                    <a:lnTo>
                      <a:pt x="1819" y="1338"/>
                    </a:lnTo>
                    <a:lnTo>
                      <a:pt x="1902" y="1453"/>
                    </a:lnTo>
                    <a:lnTo>
                      <a:pt x="1914" y="1561"/>
                    </a:lnTo>
                    <a:lnTo>
                      <a:pt x="1878" y="1693"/>
                    </a:lnTo>
                    <a:lnTo>
                      <a:pt x="1666" y="2842"/>
                    </a:lnTo>
                    <a:lnTo>
                      <a:pt x="1559" y="2918"/>
                    </a:lnTo>
                    <a:lnTo>
                      <a:pt x="1500" y="2810"/>
                    </a:lnTo>
                    <a:lnTo>
                      <a:pt x="1288" y="2822"/>
                    </a:lnTo>
                    <a:lnTo>
                      <a:pt x="1217" y="2902"/>
                    </a:lnTo>
                    <a:lnTo>
                      <a:pt x="1087" y="2938"/>
                    </a:lnTo>
                    <a:lnTo>
                      <a:pt x="803" y="2974"/>
                    </a:lnTo>
                    <a:lnTo>
                      <a:pt x="366" y="3281"/>
                    </a:lnTo>
                    <a:lnTo>
                      <a:pt x="347" y="3480"/>
                    </a:lnTo>
                    <a:lnTo>
                      <a:pt x="240" y="3612"/>
                    </a:lnTo>
                    <a:lnTo>
                      <a:pt x="236" y="3732"/>
                    </a:lnTo>
                    <a:lnTo>
                      <a:pt x="276" y="3852"/>
                    </a:lnTo>
                    <a:lnTo>
                      <a:pt x="122" y="3931"/>
                    </a:lnTo>
                    <a:lnTo>
                      <a:pt x="12" y="4039"/>
                    </a:lnTo>
                    <a:lnTo>
                      <a:pt x="0" y="4151"/>
                    </a:lnTo>
                    <a:lnTo>
                      <a:pt x="619" y="4356"/>
                    </a:lnTo>
                    <a:lnTo>
                      <a:pt x="732" y="4369"/>
                    </a:lnTo>
                    <a:lnTo>
                      <a:pt x="1215" y="4512"/>
                    </a:lnTo>
                    <a:lnTo>
                      <a:pt x="1573" y="4584"/>
                    </a:lnTo>
                    <a:lnTo>
                      <a:pt x="1764" y="4729"/>
                    </a:lnTo>
                    <a:lnTo>
                      <a:pt x="2839" y="5236"/>
                    </a:lnTo>
                    <a:lnTo>
                      <a:pt x="3036" y="5300"/>
                    </a:lnTo>
                    <a:lnTo>
                      <a:pt x="3146" y="5236"/>
                    </a:lnTo>
                    <a:lnTo>
                      <a:pt x="3193" y="5120"/>
                    </a:lnTo>
                    <a:lnTo>
                      <a:pt x="3477" y="5120"/>
                    </a:lnTo>
                    <a:lnTo>
                      <a:pt x="3708" y="5085"/>
                    </a:lnTo>
                    <a:lnTo>
                      <a:pt x="3810" y="5058"/>
                    </a:lnTo>
                    <a:lnTo>
                      <a:pt x="3890" y="4961"/>
                    </a:lnTo>
                    <a:lnTo>
                      <a:pt x="4020" y="4953"/>
                    </a:lnTo>
                    <a:lnTo>
                      <a:pt x="4221" y="4905"/>
                    </a:lnTo>
                    <a:lnTo>
                      <a:pt x="4280" y="4793"/>
                    </a:lnTo>
                    <a:lnTo>
                      <a:pt x="4280" y="4674"/>
                    </a:lnTo>
                    <a:lnTo>
                      <a:pt x="4524" y="4510"/>
                    </a:lnTo>
                    <a:lnTo>
                      <a:pt x="4761" y="4494"/>
                    </a:lnTo>
                    <a:lnTo>
                      <a:pt x="4867" y="4614"/>
                    </a:lnTo>
                    <a:lnTo>
                      <a:pt x="4989" y="4701"/>
                    </a:lnTo>
                    <a:lnTo>
                      <a:pt x="5139" y="4889"/>
                    </a:lnTo>
                    <a:lnTo>
                      <a:pt x="5233" y="4829"/>
                    </a:lnTo>
                    <a:lnTo>
                      <a:pt x="5363" y="4857"/>
                    </a:lnTo>
                    <a:lnTo>
                      <a:pt x="6674" y="4853"/>
                    </a:lnTo>
                    <a:lnTo>
                      <a:pt x="6808" y="4235"/>
                    </a:lnTo>
                    <a:lnTo>
                      <a:pt x="6796" y="4123"/>
                    </a:lnTo>
                    <a:lnTo>
                      <a:pt x="6698" y="4015"/>
                    </a:lnTo>
                    <a:lnTo>
                      <a:pt x="7635" y="2040"/>
                    </a:lnTo>
                    <a:lnTo>
                      <a:pt x="7348" y="1777"/>
                    </a:lnTo>
                    <a:lnTo>
                      <a:pt x="7099" y="1661"/>
                    </a:lnTo>
                    <a:lnTo>
                      <a:pt x="6863" y="1541"/>
                    </a:lnTo>
                    <a:lnTo>
                      <a:pt x="6621" y="1291"/>
                    </a:lnTo>
                    <a:lnTo>
                      <a:pt x="6521" y="1046"/>
                    </a:lnTo>
                    <a:lnTo>
                      <a:pt x="6548" y="951"/>
                    </a:lnTo>
                    <a:lnTo>
                      <a:pt x="6531" y="853"/>
                    </a:lnTo>
                    <a:lnTo>
                      <a:pt x="6300" y="871"/>
                    </a:lnTo>
                    <a:lnTo>
                      <a:pt x="6085" y="859"/>
                    </a:lnTo>
                    <a:lnTo>
                      <a:pt x="5970" y="955"/>
                    </a:lnTo>
                    <a:lnTo>
                      <a:pt x="5908" y="1093"/>
                    </a:lnTo>
                    <a:lnTo>
                      <a:pt x="5895" y="1240"/>
                    </a:lnTo>
                    <a:lnTo>
                      <a:pt x="5839" y="1334"/>
                    </a:lnTo>
                    <a:lnTo>
                      <a:pt x="5745" y="1327"/>
                    </a:lnTo>
                    <a:lnTo>
                      <a:pt x="5601" y="1194"/>
                    </a:lnTo>
                    <a:lnTo>
                      <a:pt x="5473" y="1190"/>
                    </a:lnTo>
                    <a:lnTo>
                      <a:pt x="5352" y="1332"/>
                    </a:lnTo>
                    <a:lnTo>
                      <a:pt x="5341" y="1467"/>
                    </a:lnTo>
                    <a:lnTo>
                      <a:pt x="5329" y="1585"/>
                    </a:lnTo>
                    <a:lnTo>
                      <a:pt x="5208" y="1576"/>
                    </a:lnTo>
                    <a:lnTo>
                      <a:pt x="5131" y="1447"/>
                    </a:lnTo>
                    <a:lnTo>
                      <a:pt x="4954" y="1338"/>
                    </a:lnTo>
                    <a:lnTo>
                      <a:pt x="5025" y="1237"/>
                    </a:lnTo>
                    <a:lnTo>
                      <a:pt x="5013" y="1137"/>
                    </a:lnTo>
                    <a:lnTo>
                      <a:pt x="4920" y="999"/>
                    </a:lnTo>
                    <a:lnTo>
                      <a:pt x="4953" y="577"/>
                    </a:lnTo>
                    <a:lnTo>
                      <a:pt x="4914" y="416"/>
                    </a:lnTo>
                    <a:lnTo>
                      <a:pt x="4822" y="258"/>
                    </a:lnTo>
                    <a:lnTo>
                      <a:pt x="4834" y="129"/>
                    </a:lnTo>
                    <a:lnTo>
                      <a:pt x="4678" y="69"/>
                    </a:lnTo>
                    <a:lnTo>
                      <a:pt x="4560" y="0"/>
                    </a:lnTo>
                    <a:lnTo>
                      <a:pt x="4381" y="78"/>
                    </a:lnTo>
                    <a:lnTo>
                      <a:pt x="4290" y="91"/>
                    </a:lnTo>
                    <a:lnTo>
                      <a:pt x="4246" y="237"/>
                    </a:lnTo>
                    <a:lnTo>
                      <a:pt x="4134" y="340"/>
                    </a:lnTo>
                    <a:lnTo>
                      <a:pt x="4040" y="352"/>
                    </a:lnTo>
                    <a:lnTo>
                      <a:pt x="3890" y="424"/>
                    </a:lnTo>
                    <a:lnTo>
                      <a:pt x="3607" y="687"/>
                    </a:lnTo>
                    <a:lnTo>
                      <a:pt x="3579" y="568"/>
                    </a:lnTo>
                    <a:lnTo>
                      <a:pt x="3497" y="536"/>
                    </a:lnTo>
                    <a:lnTo>
                      <a:pt x="3272" y="643"/>
                    </a:lnTo>
                    <a:lnTo>
                      <a:pt x="3012" y="416"/>
                    </a:lnTo>
                    <a:lnTo>
                      <a:pt x="2898" y="416"/>
                    </a:lnTo>
                    <a:lnTo>
                      <a:pt x="2922" y="256"/>
                    </a:lnTo>
                    <a:lnTo>
                      <a:pt x="2847" y="177"/>
                    </a:lnTo>
                    <a:lnTo>
                      <a:pt x="2804" y="9"/>
                    </a:lnTo>
                    <a:lnTo>
                      <a:pt x="2647" y="91"/>
                    </a:lnTo>
                    <a:lnTo>
                      <a:pt x="2551" y="208"/>
                    </a:lnTo>
                    <a:lnTo>
                      <a:pt x="2422" y="7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E488043C-8EBB-2D0A-9554-B85C6EEED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1817"/>
                <a:ext cx="928" cy="895"/>
              </a:xfrm>
              <a:custGeom>
                <a:avLst/>
                <a:gdLst/>
                <a:ahLst/>
                <a:cxnLst>
                  <a:cxn ang="0">
                    <a:pos x="492" y="2993"/>
                  </a:cxn>
                  <a:cxn ang="0">
                    <a:pos x="551" y="3304"/>
                  </a:cxn>
                  <a:cxn ang="0">
                    <a:pos x="440" y="3532"/>
                  </a:cxn>
                  <a:cxn ang="0">
                    <a:pos x="578" y="3998"/>
                  </a:cxn>
                  <a:cxn ang="0">
                    <a:pos x="1319" y="4223"/>
                  </a:cxn>
                  <a:cxn ang="0">
                    <a:pos x="1453" y="4569"/>
                  </a:cxn>
                  <a:cxn ang="0">
                    <a:pos x="1626" y="4700"/>
                  </a:cxn>
                  <a:cxn ang="0">
                    <a:pos x="1880" y="4700"/>
                  </a:cxn>
                  <a:cxn ang="0">
                    <a:pos x="2126" y="4523"/>
                  </a:cxn>
                  <a:cxn ang="0">
                    <a:pos x="2410" y="4477"/>
                  </a:cxn>
                  <a:cxn ang="0">
                    <a:pos x="2693" y="4700"/>
                  </a:cxn>
                  <a:cxn ang="0">
                    <a:pos x="2961" y="4597"/>
                  </a:cxn>
                  <a:cxn ang="0">
                    <a:pos x="3177" y="4617"/>
                  </a:cxn>
                  <a:cxn ang="0">
                    <a:pos x="3320" y="4561"/>
                  </a:cxn>
                  <a:cxn ang="0">
                    <a:pos x="3209" y="4760"/>
                  </a:cxn>
                  <a:cxn ang="0">
                    <a:pos x="3425" y="4832"/>
                  </a:cxn>
                  <a:cxn ang="0">
                    <a:pos x="3544" y="4641"/>
                  </a:cxn>
                  <a:cxn ang="0">
                    <a:pos x="3610" y="4429"/>
                  </a:cxn>
                  <a:cxn ang="0">
                    <a:pos x="3752" y="4245"/>
                  </a:cxn>
                  <a:cxn ang="0">
                    <a:pos x="3953" y="3862"/>
                  </a:cxn>
                  <a:cxn ang="0">
                    <a:pos x="4213" y="3695"/>
                  </a:cxn>
                  <a:cxn ang="0">
                    <a:pos x="4453" y="3483"/>
                  </a:cxn>
                  <a:cxn ang="0">
                    <a:pos x="4544" y="3184"/>
                  </a:cxn>
                  <a:cxn ang="0">
                    <a:pos x="4626" y="2969"/>
                  </a:cxn>
                  <a:cxn ang="0">
                    <a:pos x="4796" y="2574"/>
                  </a:cxn>
                  <a:cxn ang="0">
                    <a:pos x="4744" y="2346"/>
                  </a:cxn>
                  <a:cxn ang="0">
                    <a:pos x="4851" y="1415"/>
                  </a:cxn>
                  <a:cxn ang="0">
                    <a:pos x="2725" y="1073"/>
                  </a:cxn>
                  <a:cxn ang="0">
                    <a:pos x="1937" y="834"/>
                  </a:cxn>
                  <a:cxn ang="0">
                    <a:pos x="1732" y="491"/>
                  </a:cxn>
                  <a:cxn ang="0">
                    <a:pos x="1496" y="0"/>
                  </a:cxn>
                  <a:cxn ang="0">
                    <a:pos x="1370" y="714"/>
                  </a:cxn>
                  <a:cxn ang="0">
                    <a:pos x="42" y="833"/>
                  </a:cxn>
                  <a:cxn ang="0">
                    <a:pos x="71" y="1211"/>
                  </a:cxn>
                  <a:cxn ang="0">
                    <a:pos x="47" y="1696"/>
                  </a:cxn>
                  <a:cxn ang="0">
                    <a:pos x="506" y="1697"/>
                  </a:cxn>
                  <a:cxn ang="0">
                    <a:pos x="719" y="1774"/>
                  </a:cxn>
                  <a:cxn ang="0">
                    <a:pos x="651" y="1964"/>
                  </a:cxn>
                  <a:cxn ang="0">
                    <a:pos x="744" y="2192"/>
                  </a:cxn>
                  <a:cxn ang="0">
                    <a:pos x="684" y="2516"/>
                  </a:cxn>
                  <a:cxn ang="0">
                    <a:pos x="508" y="2773"/>
                  </a:cxn>
                  <a:cxn ang="0">
                    <a:pos x="375" y="2906"/>
                  </a:cxn>
                </a:cxnLst>
                <a:rect l="0" t="0" r="r" b="b"/>
                <a:pathLst>
                  <a:path w="4961" h="4846">
                    <a:moveTo>
                      <a:pt x="375" y="2906"/>
                    </a:moveTo>
                    <a:lnTo>
                      <a:pt x="492" y="2993"/>
                    </a:lnTo>
                    <a:lnTo>
                      <a:pt x="473" y="3110"/>
                    </a:lnTo>
                    <a:lnTo>
                      <a:pt x="551" y="3304"/>
                    </a:lnTo>
                    <a:lnTo>
                      <a:pt x="563" y="3514"/>
                    </a:lnTo>
                    <a:lnTo>
                      <a:pt x="440" y="3532"/>
                    </a:lnTo>
                    <a:lnTo>
                      <a:pt x="552" y="3677"/>
                    </a:lnTo>
                    <a:lnTo>
                      <a:pt x="578" y="3998"/>
                    </a:lnTo>
                    <a:lnTo>
                      <a:pt x="1401" y="4058"/>
                    </a:lnTo>
                    <a:lnTo>
                      <a:pt x="1319" y="4223"/>
                    </a:lnTo>
                    <a:lnTo>
                      <a:pt x="1343" y="4453"/>
                    </a:lnTo>
                    <a:lnTo>
                      <a:pt x="1453" y="4569"/>
                    </a:lnTo>
                    <a:lnTo>
                      <a:pt x="1581" y="4580"/>
                    </a:lnTo>
                    <a:lnTo>
                      <a:pt x="1626" y="4700"/>
                    </a:lnTo>
                    <a:lnTo>
                      <a:pt x="1739" y="4741"/>
                    </a:lnTo>
                    <a:lnTo>
                      <a:pt x="1880" y="4700"/>
                    </a:lnTo>
                    <a:lnTo>
                      <a:pt x="2007" y="4525"/>
                    </a:lnTo>
                    <a:lnTo>
                      <a:pt x="2126" y="4523"/>
                    </a:lnTo>
                    <a:lnTo>
                      <a:pt x="2256" y="4461"/>
                    </a:lnTo>
                    <a:lnTo>
                      <a:pt x="2410" y="4477"/>
                    </a:lnTo>
                    <a:lnTo>
                      <a:pt x="2516" y="4549"/>
                    </a:lnTo>
                    <a:lnTo>
                      <a:pt x="2693" y="4700"/>
                    </a:lnTo>
                    <a:lnTo>
                      <a:pt x="2843" y="4644"/>
                    </a:lnTo>
                    <a:lnTo>
                      <a:pt x="2961" y="4597"/>
                    </a:lnTo>
                    <a:lnTo>
                      <a:pt x="3067" y="4644"/>
                    </a:lnTo>
                    <a:lnTo>
                      <a:pt x="3177" y="4617"/>
                    </a:lnTo>
                    <a:lnTo>
                      <a:pt x="3284" y="4497"/>
                    </a:lnTo>
                    <a:lnTo>
                      <a:pt x="3320" y="4561"/>
                    </a:lnTo>
                    <a:lnTo>
                      <a:pt x="3293" y="4649"/>
                    </a:lnTo>
                    <a:lnTo>
                      <a:pt x="3209" y="4760"/>
                    </a:lnTo>
                    <a:lnTo>
                      <a:pt x="3272" y="4846"/>
                    </a:lnTo>
                    <a:lnTo>
                      <a:pt x="3425" y="4832"/>
                    </a:lnTo>
                    <a:lnTo>
                      <a:pt x="3553" y="4791"/>
                    </a:lnTo>
                    <a:lnTo>
                      <a:pt x="3544" y="4641"/>
                    </a:lnTo>
                    <a:lnTo>
                      <a:pt x="3551" y="4513"/>
                    </a:lnTo>
                    <a:lnTo>
                      <a:pt x="3610" y="4429"/>
                    </a:lnTo>
                    <a:lnTo>
                      <a:pt x="3614" y="4305"/>
                    </a:lnTo>
                    <a:lnTo>
                      <a:pt x="3752" y="4245"/>
                    </a:lnTo>
                    <a:lnTo>
                      <a:pt x="3823" y="4106"/>
                    </a:lnTo>
                    <a:lnTo>
                      <a:pt x="3953" y="3862"/>
                    </a:lnTo>
                    <a:lnTo>
                      <a:pt x="4099" y="3827"/>
                    </a:lnTo>
                    <a:lnTo>
                      <a:pt x="4213" y="3695"/>
                    </a:lnTo>
                    <a:lnTo>
                      <a:pt x="4288" y="3527"/>
                    </a:lnTo>
                    <a:lnTo>
                      <a:pt x="4453" y="3483"/>
                    </a:lnTo>
                    <a:lnTo>
                      <a:pt x="4536" y="3336"/>
                    </a:lnTo>
                    <a:lnTo>
                      <a:pt x="4544" y="3184"/>
                    </a:lnTo>
                    <a:lnTo>
                      <a:pt x="4618" y="3084"/>
                    </a:lnTo>
                    <a:lnTo>
                      <a:pt x="4626" y="2969"/>
                    </a:lnTo>
                    <a:lnTo>
                      <a:pt x="4725" y="2713"/>
                    </a:lnTo>
                    <a:lnTo>
                      <a:pt x="4796" y="2574"/>
                    </a:lnTo>
                    <a:lnTo>
                      <a:pt x="4701" y="2490"/>
                    </a:lnTo>
                    <a:lnTo>
                      <a:pt x="4744" y="2346"/>
                    </a:lnTo>
                    <a:lnTo>
                      <a:pt x="4709" y="1923"/>
                    </a:lnTo>
                    <a:lnTo>
                      <a:pt x="4851" y="1415"/>
                    </a:lnTo>
                    <a:lnTo>
                      <a:pt x="4961" y="1221"/>
                    </a:lnTo>
                    <a:lnTo>
                      <a:pt x="2725" y="1073"/>
                    </a:lnTo>
                    <a:lnTo>
                      <a:pt x="2126" y="1006"/>
                    </a:lnTo>
                    <a:lnTo>
                      <a:pt x="1937" y="834"/>
                    </a:lnTo>
                    <a:lnTo>
                      <a:pt x="1724" y="654"/>
                    </a:lnTo>
                    <a:lnTo>
                      <a:pt x="1732" y="491"/>
                    </a:lnTo>
                    <a:lnTo>
                      <a:pt x="1650" y="247"/>
                    </a:lnTo>
                    <a:lnTo>
                      <a:pt x="1496" y="0"/>
                    </a:lnTo>
                    <a:lnTo>
                      <a:pt x="1496" y="92"/>
                    </a:lnTo>
                    <a:lnTo>
                      <a:pt x="1370" y="714"/>
                    </a:lnTo>
                    <a:lnTo>
                      <a:pt x="45" y="718"/>
                    </a:lnTo>
                    <a:lnTo>
                      <a:pt x="42" y="833"/>
                    </a:lnTo>
                    <a:lnTo>
                      <a:pt x="0" y="947"/>
                    </a:lnTo>
                    <a:lnTo>
                      <a:pt x="71" y="1211"/>
                    </a:lnTo>
                    <a:lnTo>
                      <a:pt x="20" y="1317"/>
                    </a:lnTo>
                    <a:lnTo>
                      <a:pt x="47" y="1696"/>
                    </a:lnTo>
                    <a:lnTo>
                      <a:pt x="272" y="1699"/>
                    </a:lnTo>
                    <a:lnTo>
                      <a:pt x="506" y="1697"/>
                    </a:lnTo>
                    <a:lnTo>
                      <a:pt x="585" y="1759"/>
                    </a:lnTo>
                    <a:lnTo>
                      <a:pt x="719" y="1774"/>
                    </a:lnTo>
                    <a:lnTo>
                      <a:pt x="743" y="1891"/>
                    </a:lnTo>
                    <a:lnTo>
                      <a:pt x="651" y="1964"/>
                    </a:lnTo>
                    <a:lnTo>
                      <a:pt x="672" y="2072"/>
                    </a:lnTo>
                    <a:lnTo>
                      <a:pt x="744" y="2192"/>
                    </a:lnTo>
                    <a:lnTo>
                      <a:pt x="756" y="2359"/>
                    </a:lnTo>
                    <a:lnTo>
                      <a:pt x="684" y="2516"/>
                    </a:lnTo>
                    <a:lnTo>
                      <a:pt x="587" y="2584"/>
                    </a:lnTo>
                    <a:lnTo>
                      <a:pt x="508" y="2773"/>
                    </a:lnTo>
                    <a:lnTo>
                      <a:pt x="410" y="2812"/>
                    </a:lnTo>
                    <a:lnTo>
                      <a:pt x="375" y="2906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F022A6F3-206A-7F3F-F61D-C3AC36D4D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1016"/>
                <a:ext cx="1056" cy="1027"/>
              </a:xfrm>
              <a:custGeom>
                <a:avLst/>
                <a:gdLst/>
                <a:ahLst/>
                <a:cxnLst>
                  <a:cxn ang="0">
                    <a:pos x="0" y="883"/>
                  </a:cxn>
                  <a:cxn ang="0">
                    <a:pos x="147" y="793"/>
                  </a:cxn>
                  <a:cxn ang="0">
                    <a:pos x="364" y="584"/>
                  </a:cxn>
                  <a:cxn ang="0">
                    <a:pos x="615" y="539"/>
                  </a:cxn>
                  <a:cxn ang="0">
                    <a:pos x="911" y="379"/>
                  </a:cxn>
                  <a:cxn ang="0">
                    <a:pos x="1176" y="419"/>
                  </a:cxn>
                  <a:cxn ang="0">
                    <a:pos x="1654" y="449"/>
                  </a:cxn>
                  <a:cxn ang="0">
                    <a:pos x="1595" y="200"/>
                  </a:cxn>
                  <a:cxn ang="0">
                    <a:pos x="1816" y="125"/>
                  </a:cxn>
                  <a:cxn ang="0">
                    <a:pos x="2166" y="0"/>
                  </a:cxn>
                  <a:cxn ang="0">
                    <a:pos x="2334" y="464"/>
                  </a:cxn>
                  <a:cxn ang="0">
                    <a:pos x="2672" y="544"/>
                  </a:cxn>
                  <a:cxn ang="0">
                    <a:pos x="3066" y="778"/>
                  </a:cxn>
                  <a:cxn ang="0">
                    <a:pos x="3233" y="1063"/>
                  </a:cxn>
                  <a:cxn ang="0">
                    <a:pos x="3288" y="1472"/>
                  </a:cxn>
                  <a:cxn ang="0">
                    <a:pos x="3598" y="1981"/>
                  </a:cxn>
                  <a:cxn ang="0">
                    <a:pos x="3885" y="2106"/>
                  </a:cxn>
                  <a:cxn ang="0">
                    <a:pos x="3980" y="2308"/>
                  </a:cxn>
                  <a:cxn ang="0">
                    <a:pos x="4400" y="1996"/>
                  </a:cxn>
                  <a:cxn ang="0">
                    <a:pos x="4483" y="2250"/>
                  </a:cxn>
                  <a:cxn ang="0">
                    <a:pos x="4691" y="2485"/>
                  </a:cxn>
                  <a:cxn ang="0">
                    <a:pos x="4897" y="2530"/>
                  </a:cxn>
                  <a:cxn ang="0">
                    <a:pos x="5311" y="2485"/>
                  </a:cxn>
                  <a:cxn ang="0">
                    <a:pos x="5267" y="2774"/>
                  </a:cxn>
                  <a:cxn ang="0">
                    <a:pos x="5827" y="2066"/>
                  </a:cxn>
                  <a:cxn ang="0">
                    <a:pos x="6108" y="1846"/>
                  </a:cxn>
                  <a:cxn ang="0">
                    <a:pos x="6616" y="1981"/>
                  </a:cxn>
                  <a:cxn ang="0">
                    <a:pos x="7053" y="2101"/>
                  </a:cxn>
                  <a:cxn ang="0">
                    <a:pos x="6713" y="3263"/>
                  </a:cxn>
                  <a:cxn ang="0">
                    <a:pos x="6329" y="3867"/>
                  </a:cxn>
                  <a:cxn ang="0">
                    <a:pos x="5758" y="4351"/>
                  </a:cxn>
                  <a:cxn ang="0">
                    <a:pos x="5792" y="4492"/>
                  </a:cxn>
                  <a:cxn ang="0">
                    <a:pos x="5827" y="4691"/>
                  </a:cxn>
                  <a:cxn ang="0">
                    <a:pos x="5729" y="4970"/>
                  </a:cxn>
                  <a:cxn ang="0">
                    <a:pos x="5299" y="5320"/>
                  </a:cxn>
                  <a:cxn ang="0">
                    <a:pos x="5227" y="5702"/>
                  </a:cxn>
                  <a:cxn ang="0">
                    <a:pos x="5117" y="6363"/>
                  </a:cxn>
                  <a:cxn ang="0">
                    <a:pos x="4823" y="6662"/>
                  </a:cxn>
                  <a:cxn ang="0">
                    <a:pos x="1949" y="6765"/>
                  </a:cxn>
                  <a:cxn ang="0">
                    <a:pos x="694" y="6231"/>
                  </a:cxn>
                  <a:cxn ang="0">
                    <a:pos x="600" y="5732"/>
                  </a:cxn>
                  <a:cxn ang="0">
                    <a:pos x="276" y="5259"/>
                  </a:cxn>
                  <a:cxn ang="0">
                    <a:pos x="1092" y="2475"/>
                  </a:cxn>
                  <a:cxn ang="0">
                    <a:pos x="177" y="1861"/>
                  </a:cxn>
                  <a:cxn ang="0">
                    <a:pos x="89" y="1437"/>
                  </a:cxn>
                </a:cxnLst>
                <a:rect l="0" t="0" r="r" b="b"/>
                <a:pathLst>
                  <a:path w="7053" h="6948">
                    <a:moveTo>
                      <a:pt x="69" y="1321"/>
                    </a:moveTo>
                    <a:lnTo>
                      <a:pt x="0" y="883"/>
                    </a:lnTo>
                    <a:lnTo>
                      <a:pt x="40" y="768"/>
                    </a:lnTo>
                    <a:lnTo>
                      <a:pt x="147" y="793"/>
                    </a:lnTo>
                    <a:lnTo>
                      <a:pt x="305" y="739"/>
                    </a:lnTo>
                    <a:lnTo>
                      <a:pt x="364" y="584"/>
                    </a:lnTo>
                    <a:lnTo>
                      <a:pt x="516" y="634"/>
                    </a:lnTo>
                    <a:lnTo>
                      <a:pt x="615" y="539"/>
                    </a:lnTo>
                    <a:lnTo>
                      <a:pt x="782" y="499"/>
                    </a:lnTo>
                    <a:lnTo>
                      <a:pt x="911" y="379"/>
                    </a:lnTo>
                    <a:lnTo>
                      <a:pt x="1034" y="359"/>
                    </a:lnTo>
                    <a:lnTo>
                      <a:pt x="1176" y="419"/>
                    </a:lnTo>
                    <a:lnTo>
                      <a:pt x="1314" y="374"/>
                    </a:lnTo>
                    <a:lnTo>
                      <a:pt x="1654" y="449"/>
                    </a:lnTo>
                    <a:lnTo>
                      <a:pt x="1699" y="319"/>
                    </a:lnTo>
                    <a:lnTo>
                      <a:pt x="1595" y="200"/>
                    </a:lnTo>
                    <a:lnTo>
                      <a:pt x="1679" y="80"/>
                    </a:lnTo>
                    <a:lnTo>
                      <a:pt x="1816" y="125"/>
                    </a:lnTo>
                    <a:lnTo>
                      <a:pt x="2022" y="105"/>
                    </a:lnTo>
                    <a:lnTo>
                      <a:pt x="2166" y="0"/>
                    </a:lnTo>
                    <a:lnTo>
                      <a:pt x="2334" y="95"/>
                    </a:lnTo>
                    <a:lnTo>
                      <a:pt x="2334" y="464"/>
                    </a:lnTo>
                    <a:lnTo>
                      <a:pt x="2496" y="479"/>
                    </a:lnTo>
                    <a:lnTo>
                      <a:pt x="2672" y="544"/>
                    </a:lnTo>
                    <a:lnTo>
                      <a:pt x="2835" y="674"/>
                    </a:lnTo>
                    <a:lnTo>
                      <a:pt x="3066" y="778"/>
                    </a:lnTo>
                    <a:lnTo>
                      <a:pt x="3071" y="978"/>
                    </a:lnTo>
                    <a:lnTo>
                      <a:pt x="3233" y="1063"/>
                    </a:lnTo>
                    <a:lnTo>
                      <a:pt x="3205" y="1242"/>
                    </a:lnTo>
                    <a:lnTo>
                      <a:pt x="3288" y="1472"/>
                    </a:lnTo>
                    <a:lnTo>
                      <a:pt x="3455" y="1607"/>
                    </a:lnTo>
                    <a:lnTo>
                      <a:pt x="3598" y="1981"/>
                    </a:lnTo>
                    <a:lnTo>
                      <a:pt x="3731" y="2131"/>
                    </a:lnTo>
                    <a:lnTo>
                      <a:pt x="3885" y="2106"/>
                    </a:lnTo>
                    <a:lnTo>
                      <a:pt x="3868" y="2250"/>
                    </a:lnTo>
                    <a:lnTo>
                      <a:pt x="3980" y="2308"/>
                    </a:lnTo>
                    <a:lnTo>
                      <a:pt x="4205" y="2162"/>
                    </a:lnTo>
                    <a:lnTo>
                      <a:pt x="4400" y="1996"/>
                    </a:lnTo>
                    <a:lnTo>
                      <a:pt x="4482" y="2057"/>
                    </a:lnTo>
                    <a:lnTo>
                      <a:pt x="4483" y="2250"/>
                    </a:lnTo>
                    <a:lnTo>
                      <a:pt x="4562" y="2470"/>
                    </a:lnTo>
                    <a:lnTo>
                      <a:pt x="4691" y="2485"/>
                    </a:lnTo>
                    <a:lnTo>
                      <a:pt x="4739" y="2560"/>
                    </a:lnTo>
                    <a:lnTo>
                      <a:pt x="4897" y="2530"/>
                    </a:lnTo>
                    <a:lnTo>
                      <a:pt x="5074" y="2530"/>
                    </a:lnTo>
                    <a:lnTo>
                      <a:pt x="5311" y="2485"/>
                    </a:lnTo>
                    <a:lnTo>
                      <a:pt x="5192" y="2754"/>
                    </a:lnTo>
                    <a:lnTo>
                      <a:pt x="5267" y="2774"/>
                    </a:lnTo>
                    <a:lnTo>
                      <a:pt x="5562" y="2370"/>
                    </a:lnTo>
                    <a:lnTo>
                      <a:pt x="5827" y="2066"/>
                    </a:lnTo>
                    <a:lnTo>
                      <a:pt x="5961" y="1916"/>
                    </a:lnTo>
                    <a:lnTo>
                      <a:pt x="6108" y="1846"/>
                    </a:lnTo>
                    <a:lnTo>
                      <a:pt x="6374" y="1856"/>
                    </a:lnTo>
                    <a:lnTo>
                      <a:pt x="6616" y="1981"/>
                    </a:lnTo>
                    <a:lnTo>
                      <a:pt x="6921" y="2026"/>
                    </a:lnTo>
                    <a:lnTo>
                      <a:pt x="7053" y="2101"/>
                    </a:lnTo>
                    <a:lnTo>
                      <a:pt x="6954" y="2620"/>
                    </a:lnTo>
                    <a:lnTo>
                      <a:pt x="6713" y="3263"/>
                    </a:lnTo>
                    <a:lnTo>
                      <a:pt x="6566" y="3433"/>
                    </a:lnTo>
                    <a:lnTo>
                      <a:pt x="6329" y="3867"/>
                    </a:lnTo>
                    <a:lnTo>
                      <a:pt x="6123" y="4032"/>
                    </a:lnTo>
                    <a:lnTo>
                      <a:pt x="5758" y="4351"/>
                    </a:lnTo>
                    <a:lnTo>
                      <a:pt x="5577" y="4461"/>
                    </a:lnTo>
                    <a:lnTo>
                      <a:pt x="5792" y="4492"/>
                    </a:lnTo>
                    <a:lnTo>
                      <a:pt x="5902" y="4612"/>
                    </a:lnTo>
                    <a:lnTo>
                      <a:pt x="5827" y="4691"/>
                    </a:lnTo>
                    <a:lnTo>
                      <a:pt x="5844" y="4820"/>
                    </a:lnTo>
                    <a:lnTo>
                      <a:pt x="5729" y="4970"/>
                    </a:lnTo>
                    <a:lnTo>
                      <a:pt x="5534" y="5222"/>
                    </a:lnTo>
                    <a:lnTo>
                      <a:pt x="5299" y="5320"/>
                    </a:lnTo>
                    <a:lnTo>
                      <a:pt x="5297" y="5497"/>
                    </a:lnTo>
                    <a:lnTo>
                      <a:pt x="5227" y="5702"/>
                    </a:lnTo>
                    <a:lnTo>
                      <a:pt x="5339" y="5908"/>
                    </a:lnTo>
                    <a:lnTo>
                      <a:pt x="5117" y="6363"/>
                    </a:lnTo>
                    <a:lnTo>
                      <a:pt x="4976" y="6467"/>
                    </a:lnTo>
                    <a:lnTo>
                      <a:pt x="4823" y="6662"/>
                    </a:lnTo>
                    <a:lnTo>
                      <a:pt x="4739" y="6948"/>
                    </a:lnTo>
                    <a:lnTo>
                      <a:pt x="1949" y="6765"/>
                    </a:lnTo>
                    <a:lnTo>
                      <a:pt x="1206" y="6682"/>
                    </a:lnTo>
                    <a:lnTo>
                      <a:pt x="694" y="6231"/>
                    </a:lnTo>
                    <a:lnTo>
                      <a:pt x="704" y="6048"/>
                    </a:lnTo>
                    <a:lnTo>
                      <a:pt x="600" y="5732"/>
                    </a:lnTo>
                    <a:lnTo>
                      <a:pt x="414" y="5434"/>
                    </a:lnTo>
                    <a:lnTo>
                      <a:pt x="276" y="5259"/>
                    </a:lnTo>
                    <a:lnTo>
                      <a:pt x="1447" y="2799"/>
                    </a:lnTo>
                    <a:lnTo>
                      <a:pt x="1092" y="2475"/>
                    </a:lnTo>
                    <a:lnTo>
                      <a:pt x="487" y="2186"/>
                    </a:lnTo>
                    <a:lnTo>
                      <a:pt x="177" y="1861"/>
                    </a:lnTo>
                    <a:lnTo>
                      <a:pt x="54" y="1557"/>
                    </a:lnTo>
                    <a:lnTo>
                      <a:pt x="89" y="1437"/>
                    </a:lnTo>
                    <a:lnTo>
                      <a:pt x="69" y="132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1F7C3FB4-4D21-7398-31A0-2C062AF2D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872"/>
                <a:ext cx="400" cy="459"/>
              </a:xfrm>
              <a:custGeom>
                <a:avLst/>
                <a:gdLst/>
                <a:ahLst/>
                <a:cxnLst>
                  <a:cxn ang="0">
                    <a:pos x="4" y="1069"/>
                  </a:cxn>
                  <a:cxn ang="0">
                    <a:pos x="134" y="1156"/>
                  </a:cxn>
                  <a:cxn ang="0">
                    <a:pos x="275" y="1247"/>
                  </a:cxn>
                  <a:cxn ang="0">
                    <a:pos x="526" y="1137"/>
                  </a:cxn>
                  <a:cxn ang="0">
                    <a:pos x="734" y="1167"/>
                  </a:cxn>
                  <a:cxn ang="0">
                    <a:pos x="881" y="1197"/>
                  </a:cxn>
                  <a:cxn ang="0">
                    <a:pos x="1014" y="1217"/>
                  </a:cxn>
                  <a:cxn ang="0">
                    <a:pos x="1211" y="1032"/>
                  </a:cxn>
                  <a:cxn ang="0">
                    <a:pos x="1206" y="942"/>
                  </a:cxn>
                  <a:cxn ang="0">
                    <a:pos x="1324" y="679"/>
                  </a:cxn>
                  <a:cxn ang="0">
                    <a:pos x="1698" y="110"/>
                  </a:cxn>
                  <a:cxn ang="0">
                    <a:pos x="1753" y="0"/>
                  </a:cxn>
                  <a:cxn ang="0">
                    <a:pos x="1915" y="95"/>
                  </a:cxn>
                  <a:cxn ang="0">
                    <a:pos x="1959" y="259"/>
                  </a:cxn>
                  <a:cxn ang="0">
                    <a:pos x="2023" y="289"/>
                  </a:cxn>
                  <a:cxn ang="0">
                    <a:pos x="2033" y="614"/>
                  </a:cxn>
                  <a:cxn ang="0">
                    <a:pos x="2165" y="1007"/>
                  </a:cxn>
                  <a:cxn ang="0">
                    <a:pos x="2259" y="1247"/>
                  </a:cxn>
                  <a:cxn ang="0">
                    <a:pos x="2388" y="1436"/>
                  </a:cxn>
                  <a:cxn ang="0">
                    <a:pos x="2550" y="1441"/>
                  </a:cxn>
                  <a:cxn ang="0">
                    <a:pos x="2668" y="1531"/>
                  </a:cxn>
                  <a:cxn ang="0">
                    <a:pos x="2673" y="1676"/>
                  </a:cxn>
                  <a:cxn ang="0">
                    <a:pos x="2584" y="1766"/>
                  </a:cxn>
                  <a:cxn ang="0">
                    <a:pos x="2658" y="1815"/>
                  </a:cxn>
                  <a:cxn ang="0">
                    <a:pos x="2452" y="1995"/>
                  </a:cxn>
                  <a:cxn ang="0">
                    <a:pos x="2254" y="2235"/>
                  </a:cxn>
                  <a:cxn ang="0">
                    <a:pos x="2087" y="2378"/>
                  </a:cxn>
                  <a:cxn ang="0">
                    <a:pos x="1920" y="2488"/>
                  </a:cxn>
                  <a:cxn ang="0">
                    <a:pos x="1817" y="2693"/>
                  </a:cxn>
                  <a:cxn ang="0">
                    <a:pos x="1770" y="2871"/>
                  </a:cxn>
                  <a:cxn ang="0">
                    <a:pos x="1553" y="3077"/>
                  </a:cxn>
                  <a:cxn ang="0">
                    <a:pos x="1403" y="3102"/>
                  </a:cxn>
                  <a:cxn ang="0">
                    <a:pos x="1268" y="2957"/>
                  </a:cxn>
                  <a:cxn ang="0">
                    <a:pos x="1123" y="2573"/>
                  </a:cxn>
                  <a:cxn ang="0">
                    <a:pos x="955" y="2443"/>
                  </a:cxn>
                  <a:cxn ang="0">
                    <a:pos x="871" y="2220"/>
                  </a:cxn>
                  <a:cxn ang="0">
                    <a:pos x="896" y="2035"/>
                  </a:cxn>
                  <a:cxn ang="0">
                    <a:pos x="739" y="1945"/>
                  </a:cxn>
                  <a:cxn ang="0">
                    <a:pos x="727" y="1742"/>
                  </a:cxn>
                  <a:cxn ang="0">
                    <a:pos x="502" y="1651"/>
                  </a:cxn>
                  <a:cxn ang="0">
                    <a:pos x="360" y="1529"/>
                  </a:cxn>
                  <a:cxn ang="0">
                    <a:pos x="169" y="1454"/>
                  </a:cxn>
                  <a:cxn ang="0">
                    <a:pos x="0" y="1436"/>
                  </a:cxn>
                  <a:cxn ang="0">
                    <a:pos x="4" y="1069"/>
                  </a:cxn>
                </a:cxnLst>
                <a:rect l="0" t="0" r="r" b="b"/>
                <a:pathLst>
                  <a:path w="2673" h="3102">
                    <a:moveTo>
                      <a:pt x="4" y="1069"/>
                    </a:moveTo>
                    <a:lnTo>
                      <a:pt x="134" y="1156"/>
                    </a:lnTo>
                    <a:lnTo>
                      <a:pt x="275" y="1247"/>
                    </a:lnTo>
                    <a:lnTo>
                      <a:pt x="526" y="1137"/>
                    </a:lnTo>
                    <a:lnTo>
                      <a:pt x="734" y="1167"/>
                    </a:lnTo>
                    <a:lnTo>
                      <a:pt x="881" y="1197"/>
                    </a:lnTo>
                    <a:lnTo>
                      <a:pt x="1014" y="1217"/>
                    </a:lnTo>
                    <a:lnTo>
                      <a:pt x="1211" y="1032"/>
                    </a:lnTo>
                    <a:lnTo>
                      <a:pt x="1206" y="942"/>
                    </a:lnTo>
                    <a:lnTo>
                      <a:pt x="1324" y="679"/>
                    </a:lnTo>
                    <a:lnTo>
                      <a:pt x="1698" y="110"/>
                    </a:lnTo>
                    <a:lnTo>
                      <a:pt x="1753" y="0"/>
                    </a:lnTo>
                    <a:lnTo>
                      <a:pt x="1915" y="95"/>
                    </a:lnTo>
                    <a:lnTo>
                      <a:pt x="1959" y="259"/>
                    </a:lnTo>
                    <a:lnTo>
                      <a:pt x="2023" y="289"/>
                    </a:lnTo>
                    <a:lnTo>
                      <a:pt x="2033" y="614"/>
                    </a:lnTo>
                    <a:lnTo>
                      <a:pt x="2165" y="1007"/>
                    </a:lnTo>
                    <a:lnTo>
                      <a:pt x="2259" y="1247"/>
                    </a:lnTo>
                    <a:lnTo>
                      <a:pt x="2388" y="1436"/>
                    </a:lnTo>
                    <a:lnTo>
                      <a:pt x="2550" y="1441"/>
                    </a:lnTo>
                    <a:lnTo>
                      <a:pt x="2668" y="1531"/>
                    </a:lnTo>
                    <a:lnTo>
                      <a:pt x="2673" y="1676"/>
                    </a:lnTo>
                    <a:lnTo>
                      <a:pt x="2584" y="1766"/>
                    </a:lnTo>
                    <a:lnTo>
                      <a:pt x="2658" y="1815"/>
                    </a:lnTo>
                    <a:lnTo>
                      <a:pt x="2452" y="1995"/>
                    </a:lnTo>
                    <a:lnTo>
                      <a:pt x="2254" y="2235"/>
                    </a:lnTo>
                    <a:lnTo>
                      <a:pt x="2087" y="2378"/>
                    </a:lnTo>
                    <a:lnTo>
                      <a:pt x="1920" y="2488"/>
                    </a:lnTo>
                    <a:lnTo>
                      <a:pt x="1817" y="2693"/>
                    </a:lnTo>
                    <a:lnTo>
                      <a:pt x="1770" y="2871"/>
                    </a:lnTo>
                    <a:lnTo>
                      <a:pt x="1553" y="3077"/>
                    </a:lnTo>
                    <a:lnTo>
                      <a:pt x="1403" y="3102"/>
                    </a:lnTo>
                    <a:lnTo>
                      <a:pt x="1268" y="2957"/>
                    </a:lnTo>
                    <a:lnTo>
                      <a:pt x="1123" y="2573"/>
                    </a:lnTo>
                    <a:lnTo>
                      <a:pt x="955" y="2443"/>
                    </a:lnTo>
                    <a:lnTo>
                      <a:pt x="871" y="2220"/>
                    </a:lnTo>
                    <a:lnTo>
                      <a:pt x="896" y="2035"/>
                    </a:lnTo>
                    <a:lnTo>
                      <a:pt x="739" y="1945"/>
                    </a:lnTo>
                    <a:lnTo>
                      <a:pt x="727" y="1742"/>
                    </a:lnTo>
                    <a:lnTo>
                      <a:pt x="502" y="1651"/>
                    </a:lnTo>
                    <a:lnTo>
                      <a:pt x="360" y="1529"/>
                    </a:lnTo>
                    <a:lnTo>
                      <a:pt x="169" y="1454"/>
                    </a:lnTo>
                    <a:lnTo>
                      <a:pt x="0" y="1436"/>
                    </a:lnTo>
                    <a:lnTo>
                      <a:pt x="4" y="106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EDEBBD91-0D87-5BAE-52EB-512FC2D19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2" y="1236"/>
                <a:ext cx="289" cy="148"/>
              </a:xfrm>
              <a:custGeom>
                <a:avLst/>
                <a:gdLst/>
                <a:ahLst/>
                <a:cxnLst>
                  <a:cxn ang="0">
                    <a:pos x="1931" y="105"/>
                  </a:cxn>
                  <a:cxn ang="0">
                    <a:pos x="1700" y="120"/>
                  </a:cxn>
                  <a:cxn ang="0">
                    <a:pos x="1271" y="135"/>
                  </a:cxn>
                  <a:cxn ang="0">
                    <a:pos x="1060" y="40"/>
                  </a:cxn>
                  <a:cxn ang="0">
                    <a:pos x="839" y="55"/>
                  </a:cxn>
                  <a:cxn ang="0">
                    <a:pos x="740" y="190"/>
                  </a:cxn>
                  <a:cxn ang="0">
                    <a:pos x="735" y="309"/>
                  </a:cxn>
                  <a:cxn ang="0">
                    <a:pos x="632" y="359"/>
                  </a:cxn>
                  <a:cxn ang="0">
                    <a:pos x="484" y="389"/>
                  </a:cxn>
                  <a:cxn ang="0">
                    <a:pos x="519" y="299"/>
                  </a:cxn>
                  <a:cxn ang="0">
                    <a:pos x="607" y="240"/>
                  </a:cxn>
                  <a:cxn ang="0">
                    <a:pos x="710" y="45"/>
                  </a:cxn>
                  <a:cxn ang="0">
                    <a:pos x="588" y="0"/>
                  </a:cxn>
                  <a:cxn ang="0">
                    <a:pos x="514" y="120"/>
                  </a:cxn>
                  <a:cxn ang="0">
                    <a:pos x="416" y="279"/>
                  </a:cxn>
                  <a:cxn ang="0">
                    <a:pos x="281" y="242"/>
                  </a:cxn>
                  <a:cxn ang="0">
                    <a:pos x="234" y="410"/>
                  </a:cxn>
                  <a:cxn ang="0">
                    <a:pos x="18" y="617"/>
                  </a:cxn>
                  <a:cxn ang="0">
                    <a:pos x="0" y="763"/>
                  </a:cxn>
                  <a:cxn ang="0">
                    <a:pos x="110" y="821"/>
                  </a:cxn>
                  <a:cxn ang="0">
                    <a:pos x="327" y="683"/>
                  </a:cxn>
                  <a:cxn ang="0">
                    <a:pos x="533" y="508"/>
                  </a:cxn>
                  <a:cxn ang="0">
                    <a:pos x="614" y="572"/>
                  </a:cxn>
                  <a:cxn ang="0">
                    <a:pos x="617" y="757"/>
                  </a:cxn>
                  <a:cxn ang="0">
                    <a:pos x="695" y="982"/>
                  </a:cxn>
                  <a:cxn ang="0">
                    <a:pos x="829" y="997"/>
                  </a:cxn>
                  <a:cxn ang="0">
                    <a:pos x="1060" y="927"/>
                  </a:cxn>
                  <a:cxn ang="0">
                    <a:pos x="1198" y="1002"/>
                  </a:cxn>
                  <a:cxn ang="0">
                    <a:pos x="1405" y="877"/>
                  </a:cxn>
                  <a:cxn ang="0">
                    <a:pos x="1670" y="807"/>
                  </a:cxn>
                  <a:cxn ang="0">
                    <a:pos x="1832" y="538"/>
                  </a:cxn>
                  <a:cxn ang="0">
                    <a:pos x="1916" y="444"/>
                  </a:cxn>
                  <a:cxn ang="0">
                    <a:pos x="1921" y="314"/>
                  </a:cxn>
                  <a:cxn ang="0">
                    <a:pos x="1931" y="105"/>
                  </a:cxn>
                </a:cxnLst>
                <a:rect l="0" t="0" r="r" b="b"/>
                <a:pathLst>
                  <a:path w="1931" h="1002">
                    <a:moveTo>
                      <a:pt x="1931" y="105"/>
                    </a:moveTo>
                    <a:lnTo>
                      <a:pt x="1700" y="120"/>
                    </a:lnTo>
                    <a:lnTo>
                      <a:pt x="1271" y="135"/>
                    </a:lnTo>
                    <a:lnTo>
                      <a:pt x="1060" y="40"/>
                    </a:lnTo>
                    <a:lnTo>
                      <a:pt x="839" y="55"/>
                    </a:lnTo>
                    <a:lnTo>
                      <a:pt x="740" y="190"/>
                    </a:lnTo>
                    <a:lnTo>
                      <a:pt x="735" y="309"/>
                    </a:lnTo>
                    <a:lnTo>
                      <a:pt x="632" y="359"/>
                    </a:lnTo>
                    <a:lnTo>
                      <a:pt x="484" y="389"/>
                    </a:lnTo>
                    <a:lnTo>
                      <a:pt x="519" y="299"/>
                    </a:lnTo>
                    <a:lnTo>
                      <a:pt x="607" y="240"/>
                    </a:lnTo>
                    <a:lnTo>
                      <a:pt x="710" y="45"/>
                    </a:lnTo>
                    <a:lnTo>
                      <a:pt x="588" y="0"/>
                    </a:lnTo>
                    <a:lnTo>
                      <a:pt x="514" y="120"/>
                    </a:lnTo>
                    <a:lnTo>
                      <a:pt x="416" y="279"/>
                    </a:lnTo>
                    <a:lnTo>
                      <a:pt x="281" y="242"/>
                    </a:lnTo>
                    <a:lnTo>
                      <a:pt x="234" y="410"/>
                    </a:lnTo>
                    <a:lnTo>
                      <a:pt x="18" y="617"/>
                    </a:lnTo>
                    <a:lnTo>
                      <a:pt x="0" y="763"/>
                    </a:lnTo>
                    <a:lnTo>
                      <a:pt x="110" y="821"/>
                    </a:lnTo>
                    <a:lnTo>
                      <a:pt x="327" y="683"/>
                    </a:lnTo>
                    <a:lnTo>
                      <a:pt x="533" y="508"/>
                    </a:lnTo>
                    <a:lnTo>
                      <a:pt x="614" y="572"/>
                    </a:lnTo>
                    <a:lnTo>
                      <a:pt x="617" y="757"/>
                    </a:lnTo>
                    <a:lnTo>
                      <a:pt x="695" y="982"/>
                    </a:lnTo>
                    <a:lnTo>
                      <a:pt x="829" y="997"/>
                    </a:lnTo>
                    <a:lnTo>
                      <a:pt x="1060" y="927"/>
                    </a:lnTo>
                    <a:lnTo>
                      <a:pt x="1198" y="1002"/>
                    </a:lnTo>
                    <a:lnTo>
                      <a:pt x="1405" y="877"/>
                    </a:lnTo>
                    <a:lnTo>
                      <a:pt x="1670" y="807"/>
                    </a:lnTo>
                    <a:lnTo>
                      <a:pt x="1832" y="538"/>
                    </a:lnTo>
                    <a:lnTo>
                      <a:pt x="1916" y="444"/>
                    </a:lnTo>
                    <a:lnTo>
                      <a:pt x="1921" y="314"/>
                    </a:lnTo>
                    <a:lnTo>
                      <a:pt x="1931" y="10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B75CF4BB-3015-A438-2C6D-23E16670E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2641"/>
                <a:ext cx="572" cy="558"/>
              </a:xfrm>
              <a:custGeom>
                <a:avLst/>
                <a:gdLst/>
                <a:ahLst/>
                <a:cxnLst>
                  <a:cxn ang="0">
                    <a:pos x="303" y="298"/>
                  </a:cxn>
                  <a:cxn ang="0">
                    <a:pos x="409" y="543"/>
                  </a:cxn>
                  <a:cxn ang="0">
                    <a:pos x="305" y="721"/>
                  </a:cxn>
                  <a:cxn ang="0">
                    <a:pos x="216" y="1078"/>
                  </a:cxn>
                  <a:cxn ang="0">
                    <a:pos x="0" y="1411"/>
                  </a:cxn>
                  <a:cxn ang="0">
                    <a:pos x="56" y="1748"/>
                  </a:cxn>
                  <a:cxn ang="0">
                    <a:pos x="171" y="1998"/>
                  </a:cxn>
                  <a:cxn ang="0">
                    <a:pos x="191" y="2218"/>
                  </a:cxn>
                  <a:cxn ang="0">
                    <a:pos x="119" y="2425"/>
                  </a:cxn>
                  <a:cxn ang="0">
                    <a:pos x="74" y="2678"/>
                  </a:cxn>
                  <a:cxn ang="0">
                    <a:pos x="261" y="2723"/>
                  </a:cxn>
                  <a:cxn ang="0">
                    <a:pos x="399" y="2698"/>
                  </a:cxn>
                  <a:cxn ang="0">
                    <a:pos x="709" y="2798"/>
                  </a:cxn>
                  <a:cxn ang="0">
                    <a:pos x="856" y="2698"/>
                  </a:cxn>
                  <a:cxn ang="0">
                    <a:pos x="955" y="2753"/>
                  </a:cxn>
                  <a:cxn ang="0">
                    <a:pos x="1181" y="2783"/>
                  </a:cxn>
                  <a:cxn ang="0">
                    <a:pos x="1283" y="3035"/>
                  </a:cxn>
                  <a:cxn ang="0">
                    <a:pos x="1255" y="3156"/>
                  </a:cxn>
                  <a:cxn ang="0">
                    <a:pos x="1310" y="3381"/>
                  </a:cxn>
                  <a:cxn ang="0">
                    <a:pos x="1338" y="3665"/>
                  </a:cxn>
                  <a:cxn ang="0">
                    <a:pos x="1412" y="3725"/>
                  </a:cxn>
                  <a:cxn ang="0">
                    <a:pos x="1625" y="3685"/>
                  </a:cxn>
                  <a:cxn ang="0">
                    <a:pos x="1801" y="3680"/>
                  </a:cxn>
                  <a:cxn ang="0">
                    <a:pos x="1905" y="3775"/>
                  </a:cxn>
                  <a:cxn ang="0">
                    <a:pos x="2067" y="3655"/>
                  </a:cxn>
                  <a:cxn ang="0">
                    <a:pos x="2126" y="3456"/>
                  </a:cxn>
                  <a:cxn ang="0">
                    <a:pos x="2224" y="3356"/>
                  </a:cxn>
                  <a:cxn ang="0">
                    <a:pos x="2347" y="3116"/>
                  </a:cxn>
                  <a:cxn ang="0">
                    <a:pos x="2688" y="2935"/>
                  </a:cxn>
                  <a:cxn ang="0">
                    <a:pos x="2968" y="2723"/>
                  </a:cxn>
                  <a:cxn ang="0">
                    <a:pos x="3199" y="2384"/>
                  </a:cxn>
                  <a:cxn ang="0">
                    <a:pos x="3469" y="1890"/>
                  </a:cxn>
                  <a:cxn ang="0">
                    <a:pos x="3780" y="1568"/>
                  </a:cxn>
                  <a:cxn ang="0">
                    <a:pos x="3750" y="1426"/>
                  </a:cxn>
                  <a:cxn ang="0">
                    <a:pos x="3819" y="1261"/>
                  </a:cxn>
                  <a:cxn ang="0">
                    <a:pos x="3325" y="1025"/>
                  </a:cxn>
                  <a:cxn ang="0">
                    <a:pos x="3130" y="858"/>
                  </a:cxn>
                  <a:cxn ang="0">
                    <a:pos x="2875" y="870"/>
                  </a:cxn>
                  <a:cxn ang="0">
                    <a:pos x="2818" y="793"/>
                  </a:cxn>
                  <a:cxn ang="0">
                    <a:pos x="2878" y="665"/>
                  </a:cxn>
                  <a:cxn ang="0">
                    <a:pos x="2778" y="610"/>
                  </a:cxn>
                  <a:cxn ang="0">
                    <a:pos x="2713" y="413"/>
                  </a:cxn>
                  <a:cxn ang="0">
                    <a:pos x="2551" y="465"/>
                  </a:cxn>
                  <a:cxn ang="0">
                    <a:pos x="2358" y="480"/>
                  </a:cxn>
                  <a:cxn ang="0">
                    <a:pos x="2283" y="375"/>
                  </a:cxn>
                  <a:cxn ang="0">
                    <a:pos x="2386" y="238"/>
                  </a:cxn>
                  <a:cxn ang="0">
                    <a:pos x="2422" y="129"/>
                  </a:cxn>
                  <a:cxn ang="0">
                    <a:pos x="2376" y="45"/>
                  </a:cxn>
                  <a:cxn ang="0">
                    <a:pos x="2243" y="194"/>
                  </a:cxn>
                  <a:cxn ang="0">
                    <a:pos x="2107" y="230"/>
                  </a:cxn>
                  <a:cxn ang="0">
                    <a:pos x="1977" y="170"/>
                  </a:cxn>
                  <a:cxn ang="0">
                    <a:pos x="1638" y="299"/>
                  </a:cxn>
                  <a:cxn ang="0">
                    <a:pos x="1430" y="119"/>
                  </a:cxn>
                  <a:cxn ang="0">
                    <a:pos x="1286" y="20"/>
                  </a:cxn>
                  <a:cxn ang="0">
                    <a:pos x="1087" y="0"/>
                  </a:cxn>
                  <a:cxn ang="0">
                    <a:pos x="933" y="75"/>
                  </a:cxn>
                  <a:cxn ang="0">
                    <a:pos x="782" y="80"/>
                  </a:cxn>
                  <a:cxn ang="0">
                    <a:pos x="620" y="299"/>
                  </a:cxn>
                  <a:cxn ang="0">
                    <a:pos x="442" y="349"/>
                  </a:cxn>
                  <a:cxn ang="0">
                    <a:pos x="303" y="298"/>
                  </a:cxn>
                </a:cxnLst>
                <a:rect l="0" t="0" r="r" b="b"/>
                <a:pathLst>
                  <a:path w="3819" h="3775">
                    <a:moveTo>
                      <a:pt x="303" y="298"/>
                    </a:moveTo>
                    <a:lnTo>
                      <a:pt x="409" y="543"/>
                    </a:lnTo>
                    <a:lnTo>
                      <a:pt x="305" y="721"/>
                    </a:lnTo>
                    <a:lnTo>
                      <a:pt x="216" y="1078"/>
                    </a:lnTo>
                    <a:lnTo>
                      <a:pt x="0" y="1411"/>
                    </a:lnTo>
                    <a:lnTo>
                      <a:pt x="56" y="1748"/>
                    </a:lnTo>
                    <a:lnTo>
                      <a:pt x="171" y="1998"/>
                    </a:lnTo>
                    <a:lnTo>
                      <a:pt x="191" y="2218"/>
                    </a:lnTo>
                    <a:lnTo>
                      <a:pt x="119" y="2425"/>
                    </a:lnTo>
                    <a:lnTo>
                      <a:pt x="74" y="2678"/>
                    </a:lnTo>
                    <a:lnTo>
                      <a:pt x="261" y="2723"/>
                    </a:lnTo>
                    <a:lnTo>
                      <a:pt x="399" y="2698"/>
                    </a:lnTo>
                    <a:lnTo>
                      <a:pt x="709" y="2798"/>
                    </a:lnTo>
                    <a:lnTo>
                      <a:pt x="856" y="2698"/>
                    </a:lnTo>
                    <a:lnTo>
                      <a:pt x="955" y="2753"/>
                    </a:lnTo>
                    <a:lnTo>
                      <a:pt x="1181" y="2783"/>
                    </a:lnTo>
                    <a:lnTo>
                      <a:pt x="1283" y="3035"/>
                    </a:lnTo>
                    <a:lnTo>
                      <a:pt x="1255" y="3156"/>
                    </a:lnTo>
                    <a:lnTo>
                      <a:pt x="1310" y="3381"/>
                    </a:lnTo>
                    <a:lnTo>
                      <a:pt x="1338" y="3665"/>
                    </a:lnTo>
                    <a:lnTo>
                      <a:pt x="1412" y="3725"/>
                    </a:lnTo>
                    <a:lnTo>
                      <a:pt x="1625" y="3685"/>
                    </a:lnTo>
                    <a:lnTo>
                      <a:pt x="1801" y="3680"/>
                    </a:lnTo>
                    <a:lnTo>
                      <a:pt x="1905" y="3775"/>
                    </a:lnTo>
                    <a:lnTo>
                      <a:pt x="2067" y="3655"/>
                    </a:lnTo>
                    <a:lnTo>
                      <a:pt x="2126" y="3456"/>
                    </a:lnTo>
                    <a:lnTo>
                      <a:pt x="2224" y="3356"/>
                    </a:lnTo>
                    <a:lnTo>
                      <a:pt x="2347" y="3116"/>
                    </a:lnTo>
                    <a:lnTo>
                      <a:pt x="2688" y="2935"/>
                    </a:lnTo>
                    <a:lnTo>
                      <a:pt x="2968" y="2723"/>
                    </a:lnTo>
                    <a:lnTo>
                      <a:pt x="3199" y="2384"/>
                    </a:lnTo>
                    <a:lnTo>
                      <a:pt x="3469" y="1890"/>
                    </a:lnTo>
                    <a:lnTo>
                      <a:pt x="3780" y="1568"/>
                    </a:lnTo>
                    <a:lnTo>
                      <a:pt x="3750" y="1426"/>
                    </a:lnTo>
                    <a:lnTo>
                      <a:pt x="3819" y="1261"/>
                    </a:lnTo>
                    <a:lnTo>
                      <a:pt x="3325" y="1025"/>
                    </a:lnTo>
                    <a:lnTo>
                      <a:pt x="3130" y="858"/>
                    </a:lnTo>
                    <a:lnTo>
                      <a:pt x="2875" y="870"/>
                    </a:lnTo>
                    <a:lnTo>
                      <a:pt x="2818" y="793"/>
                    </a:lnTo>
                    <a:lnTo>
                      <a:pt x="2878" y="665"/>
                    </a:lnTo>
                    <a:lnTo>
                      <a:pt x="2778" y="610"/>
                    </a:lnTo>
                    <a:lnTo>
                      <a:pt x="2713" y="413"/>
                    </a:lnTo>
                    <a:lnTo>
                      <a:pt x="2551" y="465"/>
                    </a:lnTo>
                    <a:lnTo>
                      <a:pt x="2358" y="480"/>
                    </a:lnTo>
                    <a:lnTo>
                      <a:pt x="2283" y="375"/>
                    </a:lnTo>
                    <a:lnTo>
                      <a:pt x="2386" y="238"/>
                    </a:lnTo>
                    <a:lnTo>
                      <a:pt x="2422" y="129"/>
                    </a:lnTo>
                    <a:lnTo>
                      <a:pt x="2376" y="45"/>
                    </a:lnTo>
                    <a:lnTo>
                      <a:pt x="2243" y="194"/>
                    </a:lnTo>
                    <a:lnTo>
                      <a:pt x="2107" y="230"/>
                    </a:lnTo>
                    <a:lnTo>
                      <a:pt x="1977" y="170"/>
                    </a:lnTo>
                    <a:lnTo>
                      <a:pt x="1638" y="299"/>
                    </a:lnTo>
                    <a:lnTo>
                      <a:pt x="1430" y="119"/>
                    </a:lnTo>
                    <a:lnTo>
                      <a:pt x="1286" y="20"/>
                    </a:lnTo>
                    <a:lnTo>
                      <a:pt x="1087" y="0"/>
                    </a:lnTo>
                    <a:lnTo>
                      <a:pt x="933" y="75"/>
                    </a:lnTo>
                    <a:lnTo>
                      <a:pt x="782" y="80"/>
                    </a:lnTo>
                    <a:lnTo>
                      <a:pt x="620" y="299"/>
                    </a:lnTo>
                    <a:lnTo>
                      <a:pt x="442" y="349"/>
                    </a:lnTo>
                    <a:lnTo>
                      <a:pt x="303" y="298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389E50C2-9407-8A5B-0B96-471712B77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2858"/>
                <a:ext cx="685" cy="447"/>
              </a:xfrm>
              <a:custGeom>
                <a:avLst/>
                <a:gdLst/>
                <a:ahLst/>
                <a:cxnLst>
                  <a:cxn ang="0">
                    <a:pos x="153" y="1225"/>
                  </a:cxn>
                  <a:cxn ang="0">
                    <a:pos x="614" y="1281"/>
                  </a:cxn>
                  <a:cxn ang="0">
                    <a:pos x="1201" y="1401"/>
                  </a:cxn>
                  <a:cxn ang="0">
                    <a:pos x="1311" y="1712"/>
                  </a:cxn>
                  <a:cxn ang="0">
                    <a:pos x="1451" y="2035"/>
                  </a:cxn>
                  <a:cxn ang="0">
                    <a:pos x="1495" y="2169"/>
                  </a:cxn>
                  <a:cxn ang="0">
                    <a:pos x="1667" y="2277"/>
                  </a:cxn>
                  <a:cxn ang="0">
                    <a:pos x="1781" y="2279"/>
                  </a:cxn>
                  <a:cxn ang="0">
                    <a:pos x="1878" y="2422"/>
                  </a:cxn>
                  <a:cxn ang="0">
                    <a:pos x="2327" y="2095"/>
                  </a:cxn>
                  <a:cxn ang="0">
                    <a:pos x="2807" y="1812"/>
                  </a:cxn>
                  <a:cxn ang="0">
                    <a:pos x="3056" y="1764"/>
                  </a:cxn>
                  <a:cxn ang="0">
                    <a:pos x="3256" y="1656"/>
                  </a:cxn>
                  <a:cxn ang="0">
                    <a:pos x="3390" y="1620"/>
                  </a:cxn>
                  <a:cxn ang="0">
                    <a:pos x="3374" y="1520"/>
                  </a:cxn>
                  <a:cxn ang="0">
                    <a:pos x="3599" y="1524"/>
                  </a:cxn>
                  <a:cxn ang="0">
                    <a:pos x="3603" y="1381"/>
                  </a:cxn>
                  <a:cxn ang="0">
                    <a:pos x="3426" y="1293"/>
                  </a:cxn>
                  <a:cxn ang="0">
                    <a:pos x="3115" y="1305"/>
                  </a:cxn>
                  <a:cxn ang="0">
                    <a:pos x="2895" y="1393"/>
                  </a:cxn>
                  <a:cxn ang="0">
                    <a:pos x="2671" y="1357"/>
                  </a:cxn>
                  <a:cxn ang="0">
                    <a:pos x="2585" y="1187"/>
                  </a:cxn>
                  <a:cxn ang="0">
                    <a:pos x="2701" y="806"/>
                  </a:cxn>
                  <a:cxn ang="0">
                    <a:pos x="2465" y="731"/>
                  </a:cxn>
                  <a:cxn ang="0">
                    <a:pos x="2483" y="409"/>
                  </a:cxn>
                  <a:cxn ang="0">
                    <a:pos x="2327" y="112"/>
                  </a:cxn>
                  <a:cxn ang="0">
                    <a:pos x="1973" y="156"/>
                  </a:cxn>
                  <a:cxn ang="0">
                    <a:pos x="1618" y="219"/>
                  </a:cxn>
                  <a:cxn ang="0">
                    <a:pos x="1272" y="52"/>
                  </a:cxn>
                  <a:cxn ang="0">
                    <a:pos x="874" y="84"/>
                  </a:cxn>
                  <a:cxn ang="0">
                    <a:pos x="407" y="740"/>
                  </a:cxn>
                  <a:cxn ang="0">
                    <a:pos x="0" y="1177"/>
                  </a:cxn>
                </a:cxnLst>
                <a:rect l="0" t="0" r="r" b="b"/>
                <a:pathLst>
                  <a:path w="3661" h="2422">
                    <a:moveTo>
                      <a:pt x="0" y="1177"/>
                    </a:moveTo>
                    <a:lnTo>
                      <a:pt x="153" y="1225"/>
                    </a:lnTo>
                    <a:lnTo>
                      <a:pt x="343" y="1185"/>
                    </a:lnTo>
                    <a:lnTo>
                      <a:pt x="614" y="1281"/>
                    </a:lnTo>
                    <a:lnTo>
                      <a:pt x="803" y="1389"/>
                    </a:lnTo>
                    <a:lnTo>
                      <a:pt x="1201" y="1401"/>
                    </a:lnTo>
                    <a:lnTo>
                      <a:pt x="1333" y="1577"/>
                    </a:lnTo>
                    <a:lnTo>
                      <a:pt x="1311" y="1712"/>
                    </a:lnTo>
                    <a:lnTo>
                      <a:pt x="1390" y="1895"/>
                    </a:lnTo>
                    <a:lnTo>
                      <a:pt x="1451" y="2035"/>
                    </a:lnTo>
                    <a:lnTo>
                      <a:pt x="1407" y="2119"/>
                    </a:lnTo>
                    <a:lnTo>
                      <a:pt x="1495" y="2169"/>
                    </a:lnTo>
                    <a:lnTo>
                      <a:pt x="1731" y="2191"/>
                    </a:lnTo>
                    <a:lnTo>
                      <a:pt x="1667" y="2277"/>
                    </a:lnTo>
                    <a:lnTo>
                      <a:pt x="1691" y="2333"/>
                    </a:lnTo>
                    <a:lnTo>
                      <a:pt x="1781" y="2279"/>
                    </a:lnTo>
                    <a:lnTo>
                      <a:pt x="1839" y="2395"/>
                    </a:lnTo>
                    <a:lnTo>
                      <a:pt x="1878" y="2422"/>
                    </a:lnTo>
                    <a:lnTo>
                      <a:pt x="2099" y="2215"/>
                    </a:lnTo>
                    <a:lnTo>
                      <a:pt x="2327" y="2095"/>
                    </a:lnTo>
                    <a:lnTo>
                      <a:pt x="2465" y="1967"/>
                    </a:lnTo>
                    <a:lnTo>
                      <a:pt x="2807" y="1812"/>
                    </a:lnTo>
                    <a:lnTo>
                      <a:pt x="3000" y="1835"/>
                    </a:lnTo>
                    <a:lnTo>
                      <a:pt x="3056" y="1764"/>
                    </a:lnTo>
                    <a:lnTo>
                      <a:pt x="3174" y="1704"/>
                    </a:lnTo>
                    <a:lnTo>
                      <a:pt x="3256" y="1656"/>
                    </a:lnTo>
                    <a:lnTo>
                      <a:pt x="3367" y="1664"/>
                    </a:lnTo>
                    <a:lnTo>
                      <a:pt x="3390" y="1620"/>
                    </a:lnTo>
                    <a:lnTo>
                      <a:pt x="3339" y="1580"/>
                    </a:lnTo>
                    <a:lnTo>
                      <a:pt x="3374" y="1520"/>
                    </a:lnTo>
                    <a:lnTo>
                      <a:pt x="3493" y="1464"/>
                    </a:lnTo>
                    <a:lnTo>
                      <a:pt x="3599" y="1524"/>
                    </a:lnTo>
                    <a:lnTo>
                      <a:pt x="3661" y="1485"/>
                    </a:lnTo>
                    <a:lnTo>
                      <a:pt x="3603" y="1381"/>
                    </a:lnTo>
                    <a:lnTo>
                      <a:pt x="3516" y="1317"/>
                    </a:lnTo>
                    <a:lnTo>
                      <a:pt x="3426" y="1293"/>
                    </a:lnTo>
                    <a:lnTo>
                      <a:pt x="3343" y="1213"/>
                    </a:lnTo>
                    <a:lnTo>
                      <a:pt x="3115" y="1305"/>
                    </a:lnTo>
                    <a:lnTo>
                      <a:pt x="2961" y="1283"/>
                    </a:lnTo>
                    <a:lnTo>
                      <a:pt x="2895" y="1393"/>
                    </a:lnTo>
                    <a:lnTo>
                      <a:pt x="2773" y="1423"/>
                    </a:lnTo>
                    <a:lnTo>
                      <a:pt x="2671" y="1357"/>
                    </a:lnTo>
                    <a:lnTo>
                      <a:pt x="2681" y="1269"/>
                    </a:lnTo>
                    <a:lnTo>
                      <a:pt x="2585" y="1187"/>
                    </a:lnTo>
                    <a:lnTo>
                      <a:pt x="2622" y="902"/>
                    </a:lnTo>
                    <a:lnTo>
                      <a:pt x="2701" y="806"/>
                    </a:lnTo>
                    <a:lnTo>
                      <a:pt x="2642" y="742"/>
                    </a:lnTo>
                    <a:lnTo>
                      <a:pt x="2465" y="731"/>
                    </a:lnTo>
                    <a:lnTo>
                      <a:pt x="2406" y="515"/>
                    </a:lnTo>
                    <a:lnTo>
                      <a:pt x="2483" y="409"/>
                    </a:lnTo>
                    <a:lnTo>
                      <a:pt x="2406" y="203"/>
                    </a:lnTo>
                    <a:lnTo>
                      <a:pt x="2327" y="112"/>
                    </a:lnTo>
                    <a:lnTo>
                      <a:pt x="2181" y="132"/>
                    </a:lnTo>
                    <a:lnTo>
                      <a:pt x="1973" y="156"/>
                    </a:lnTo>
                    <a:lnTo>
                      <a:pt x="1784" y="156"/>
                    </a:lnTo>
                    <a:lnTo>
                      <a:pt x="1618" y="219"/>
                    </a:lnTo>
                    <a:lnTo>
                      <a:pt x="1508" y="60"/>
                    </a:lnTo>
                    <a:lnTo>
                      <a:pt x="1272" y="52"/>
                    </a:lnTo>
                    <a:lnTo>
                      <a:pt x="1051" y="0"/>
                    </a:lnTo>
                    <a:lnTo>
                      <a:pt x="874" y="84"/>
                    </a:lnTo>
                    <a:lnTo>
                      <a:pt x="622" y="344"/>
                    </a:lnTo>
                    <a:lnTo>
                      <a:pt x="407" y="740"/>
                    </a:lnTo>
                    <a:lnTo>
                      <a:pt x="223" y="1007"/>
                    </a:lnTo>
                    <a:lnTo>
                      <a:pt x="0" y="1177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32">
                <a:extLst>
                  <a:ext uri="{FF2B5EF4-FFF2-40B4-BE49-F238E27FC236}">
                    <a16:creationId xmlns:a16="http://schemas.microsoft.com/office/drawing/2014/main" id="{CA4CCA8D-92E5-C9D8-4A8B-121308979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075"/>
                <a:ext cx="492" cy="343"/>
              </a:xfrm>
              <a:custGeom>
                <a:avLst/>
                <a:gdLst/>
                <a:ahLst/>
                <a:cxnLst>
                  <a:cxn ang="0">
                    <a:pos x="203" y="839"/>
                  </a:cxn>
                  <a:cxn ang="0">
                    <a:pos x="173" y="954"/>
                  </a:cxn>
                  <a:cxn ang="0">
                    <a:pos x="290" y="1004"/>
                  </a:cxn>
                  <a:cxn ang="0">
                    <a:pos x="246" y="1119"/>
                  </a:cxn>
                  <a:cxn ang="0">
                    <a:pos x="266" y="1244"/>
                  </a:cxn>
                  <a:cxn ang="0">
                    <a:pos x="206" y="1359"/>
                  </a:cxn>
                  <a:cxn ang="0">
                    <a:pos x="241" y="1448"/>
                  </a:cxn>
                  <a:cxn ang="0">
                    <a:pos x="94" y="1542"/>
                  </a:cxn>
                  <a:cxn ang="0">
                    <a:pos x="0" y="1587"/>
                  </a:cxn>
                  <a:cxn ang="0">
                    <a:pos x="0" y="1707"/>
                  </a:cxn>
                  <a:cxn ang="0">
                    <a:pos x="94" y="1722"/>
                  </a:cxn>
                  <a:cxn ang="0">
                    <a:pos x="236" y="1632"/>
                  </a:cxn>
                  <a:cxn ang="0">
                    <a:pos x="384" y="1717"/>
                  </a:cxn>
                  <a:cxn ang="0">
                    <a:pos x="399" y="1897"/>
                  </a:cxn>
                  <a:cxn ang="0">
                    <a:pos x="455" y="2045"/>
                  </a:cxn>
                  <a:cxn ang="0">
                    <a:pos x="718" y="2058"/>
                  </a:cxn>
                  <a:cxn ang="0">
                    <a:pos x="1170" y="2150"/>
                  </a:cxn>
                  <a:cxn ang="0">
                    <a:pos x="1590" y="2320"/>
                  </a:cxn>
                  <a:cxn ang="0">
                    <a:pos x="1703" y="2255"/>
                  </a:cxn>
                  <a:cxn ang="0">
                    <a:pos x="1693" y="2180"/>
                  </a:cxn>
                  <a:cxn ang="0">
                    <a:pos x="1728" y="2080"/>
                  </a:cxn>
                  <a:cxn ang="0">
                    <a:pos x="1885" y="2060"/>
                  </a:cxn>
                  <a:cxn ang="0">
                    <a:pos x="2038" y="1977"/>
                  </a:cxn>
                  <a:cxn ang="0">
                    <a:pos x="2254" y="1957"/>
                  </a:cxn>
                  <a:cxn ang="0">
                    <a:pos x="2452" y="2045"/>
                  </a:cxn>
                  <a:cxn ang="0">
                    <a:pos x="2622" y="2043"/>
                  </a:cxn>
                  <a:cxn ang="0">
                    <a:pos x="2737" y="1956"/>
                  </a:cxn>
                  <a:cxn ang="0">
                    <a:pos x="2919" y="1942"/>
                  </a:cxn>
                  <a:cxn ang="0">
                    <a:pos x="2994" y="2017"/>
                  </a:cxn>
                  <a:cxn ang="0">
                    <a:pos x="3140" y="1767"/>
                  </a:cxn>
                  <a:cxn ang="0">
                    <a:pos x="3037" y="1722"/>
                  </a:cxn>
                  <a:cxn ang="0">
                    <a:pos x="3013" y="1642"/>
                  </a:cxn>
                  <a:cxn ang="0">
                    <a:pos x="3140" y="1642"/>
                  </a:cxn>
                  <a:cxn ang="0">
                    <a:pos x="3184" y="1572"/>
                  </a:cxn>
                  <a:cxn ang="0">
                    <a:pos x="3288" y="1524"/>
                  </a:cxn>
                  <a:cxn ang="0">
                    <a:pos x="3216" y="1380"/>
                  </a:cxn>
                  <a:cxn ang="0">
                    <a:pos x="3105" y="1446"/>
                  </a:cxn>
                  <a:cxn ang="0">
                    <a:pos x="3072" y="1379"/>
                  </a:cxn>
                  <a:cxn ang="0">
                    <a:pos x="3155" y="1269"/>
                  </a:cxn>
                  <a:cxn ang="0">
                    <a:pos x="2862" y="1243"/>
                  </a:cxn>
                  <a:cxn ang="0">
                    <a:pos x="2747" y="1179"/>
                  </a:cxn>
                  <a:cxn ang="0">
                    <a:pos x="2805" y="1074"/>
                  </a:cxn>
                  <a:cxn ang="0">
                    <a:pos x="2628" y="671"/>
                  </a:cxn>
                  <a:cxn ang="0">
                    <a:pos x="2658" y="506"/>
                  </a:cxn>
                  <a:cxn ang="0">
                    <a:pos x="2490" y="282"/>
                  </a:cxn>
                  <a:cxn ang="0">
                    <a:pos x="1989" y="267"/>
                  </a:cxn>
                  <a:cxn ang="0">
                    <a:pos x="1753" y="132"/>
                  </a:cxn>
                  <a:cxn ang="0">
                    <a:pos x="1418" y="12"/>
                  </a:cxn>
                  <a:cxn ang="0">
                    <a:pos x="1176" y="62"/>
                  </a:cxn>
                  <a:cxn ang="0">
                    <a:pos x="988" y="0"/>
                  </a:cxn>
                  <a:cxn ang="0">
                    <a:pos x="650" y="182"/>
                  </a:cxn>
                  <a:cxn ang="0">
                    <a:pos x="533" y="412"/>
                  </a:cxn>
                  <a:cxn ang="0">
                    <a:pos x="424" y="527"/>
                  </a:cxn>
                  <a:cxn ang="0">
                    <a:pos x="369" y="718"/>
                  </a:cxn>
                  <a:cxn ang="0">
                    <a:pos x="203" y="839"/>
                  </a:cxn>
                </a:cxnLst>
                <a:rect l="0" t="0" r="r" b="b"/>
                <a:pathLst>
                  <a:path w="3288" h="2320">
                    <a:moveTo>
                      <a:pt x="203" y="839"/>
                    </a:moveTo>
                    <a:lnTo>
                      <a:pt x="173" y="954"/>
                    </a:lnTo>
                    <a:lnTo>
                      <a:pt x="290" y="1004"/>
                    </a:lnTo>
                    <a:lnTo>
                      <a:pt x="246" y="1119"/>
                    </a:lnTo>
                    <a:lnTo>
                      <a:pt x="266" y="1244"/>
                    </a:lnTo>
                    <a:lnTo>
                      <a:pt x="206" y="1359"/>
                    </a:lnTo>
                    <a:lnTo>
                      <a:pt x="241" y="1448"/>
                    </a:lnTo>
                    <a:lnTo>
                      <a:pt x="94" y="1542"/>
                    </a:lnTo>
                    <a:lnTo>
                      <a:pt x="0" y="1587"/>
                    </a:lnTo>
                    <a:lnTo>
                      <a:pt x="0" y="1707"/>
                    </a:lnTo>
                    <a:lnTo>
                      <a:pt x="94" y="1722"/>
                    </a:lnTo>
                    <a:lnTo>
                      <a:pt x="236" y="1632"/>
                    </a:lnTo>
                    <a:lnTo>
                      <a:pt x="384" y="1717"/>
                    </a:lnTo>
                    <a:lnTo>
                      <a:pt x="399" y="1897"/>
                    </a:lnTo>
                    <a:lnTo>
                      <a:pt x="455" y="2045"/>
                    </a:lnTo>
                    <a:lnTo>
                      <a:pt x="718" y="2058"/>
                    </a:lnTo>
                    <a:lnTo>
                      <a:pt x="1170" y="2150"/>
                    </a:lnTo>
                    <a:lnTo>
                      <a:pt x="1590" y="2320"/>
                    </a:lnTo>
                    <a:lnTo>
                      <a:pt x="1703" y="2255"/>
                    </a:lnTo>
                    <a:lnTo>
                      <a:pt x="1693" y="2180"/>
                    </a:lnTo>
                    <a:lnTo>
                      <a:pt x="1728" y="2080"/>
                    </a:lnTo>
                    <a:lnTo>
                      <a:pt x="1885" y="2060"/>
                    </a:lnTo>
                    <a:lnTo>
                      <a:pt x="2038" y="1977"/>
                    </a:lnTo>
                    <a:lnTo>
                      <a:pt x="2254" y="1957"/>
                    </a:lnTo>
                    <a:lnTo>
                      <a:pt x="2452" y="2045"/>
                    </a:lnTo>
                    <a:lnTo>
                      <a:pt x="2622" y="2043"/>
                    </a:lnTo>
                    <a:lnTo>
                      <a:pt x="2737" y="1956"/>
                    </a:lnTo>
                    <a:lnTo>
                      <a:pt x="2919" y="1942"/>
                    </a:lnTo>
                    <a:lnTo>
                      <a:pt x="2994" y="2017"/>
                    </a:lnTo>
                    <a:lnTo>
                      <a:pt x="3140" y="1767"/>
                    </a:lnTo>
                    <a:lnTo>
                      <a:pt x="3037" y="1722"/>
                    </a:lnTo>
                    <a:lnTo>
                      <a:pt x="3013" y="1642"/>
                    </a:lnTo>
                    <a:lnTo>
                      <a:pt x="3140" y="1642"/>
                    </a:lnTo>
                    <a:lnTo>
                      <a:pt x="3184" y="1572"/>
                    </a:lnTo>
                    <a:lnTo>
                      <a:pt x="3288" y="1524"/>
                    </a:lnTo>
                    <a:lnTo>
                      <a:pt x="3216" y="1380"/>
                    </a:lnTo>
                    <a:lnTo>
                      <a:pt x="3105" y="1446"/>
                    </a:lnTo>
                    <a:lnTo>
                      <a:pt x="3072" y="1379"/>
                    </a:lnTo>
                    <a:lnTo>
                      <a:pt x="3155" y="1269"/>
                    </a:lnTo>
                    <a:lnTo>
                      <a:pt x="2862" y="1243"/>
                    </a:lnTo>
                    <a:lnTo>
                      <a:pt x="2747" y="1179"/>
                    </a:lnTo>
                    <a:lnTo>
                      <a:pt x="2805" y="1074"/>
                    </a:lnTo>
                    <a:lnTo>
                      <a:pt x="2628" y="671"/>
                    </a:lnTo>
                    <a:lnTo>
                      <a:pt x="2658" y="506"/>
                    </a:lnTo>
                    <a:lnTo>
                      <a:pt x="2490" y="282"/>
                    </a:lnTo>
                    <a:lnTo>
                      <a:pt x="1989" y="267"/>
                    </a:lnTo>
                    <a:lnTo>
                      <a:pt x="1753" y="132"/>
                    </a:lnTo>
                    <a:lnTo>
                      <a:pt x="1418" y="12"/>
                    </a:lnTo>
                    <a:lnTo>
                      <a:pt x="1176" y="62"/>
                    </a:lnTo>
                    <a:lnTo>
                      <a:pt x="988" y="0"/>
                    </a:lnTo>
                    <a:lnTo>
                      <a:pt x="650" y="182"/>
                    </a:lnTo>
                    <a:lnTo>
                      <a:pt x="533" y="412"/>
                    </a:lnTo>
                    <a:lnTo>
                      <a:pt x="424" y="527"/>
                    </a:lnTo>
                    <a:lnTo>
                      <a:pt x="369" y="718"/>
                    </a:lnTo>
                    <a:lnTo>
                      <a:pt x="203" y="839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33">
                <a:extLst>
                  <a:ext uri="{FF2B5EF4-FFF2-40B4-BE49-F238E27FC236}">
                    <a16:creationId xmlns:a16="http://schemas.microsoft.com/office/drawing/2014/main" id="{43B77F66-0147-5BC4-18B0-E34D6D624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3362"/>
                <a:ext cx="393" cy="267"/>
              </a:xfrm>
              <a:custGeom>
                <a:avLst/>
                <a:gdLst/>
                <a:ahLst/>
                <a:cxnLst>
                  <a:cxn ang="0">
                    <a:pos x="59" y="103"/>
                  </a:cxn>
                  <a:cxn ang="0">
                    <a:pos x="15" y="298"/>
                  </a:cxn>
                  <a:cxn ang="0">
                    <a:pos x="0" y="552"/>
                  </a:cxn>
                  <a:cxn ang="0">
                    <a:pos x="788" y="662"/>
                  </a:cxn>
                  <a:cxn ang="0">
                    <a:pos x="945" y="767"/>
                  </a:cxn>
                  <a:cxn ang="0">
                    <a:pos x="1209" y="878"/>
                  </a:cxn>
                  <a:cxn ang="0">
                    <a:pos x="1414" y="1063"/>
                  </a:cxn>
                  <a:cxn ang="0">
                    <a:pos x="1507" y="1263"/>
                  </a:cxn>
                  <a:cxn ang="0">
                    <a:pos x="1777" y="1376"/>
                  </a:cxn>
                  <a:cxn ang="0">
                    <a:pos x="1922" y="1361"/>
                  </a:cxn>
                  <a:cxn ang="0">
                    <a:pos x="1819" y="1554"/>
                  </a:cxn>
                  <a:cxn ang="0">
                    <a:pos x="1820" y="1720"/>
                  </a:cxn>
                  <a:cxn ang="0">
                    <a:pos x="1909" y="1810"/>
                  </a:cxn>
                  <a:cxn ang="0">
                    <a:pos x="2219" y="1540"/>
                  </a:cxn>
                  <a:cxn ang="0">
                    <a:pos x="2435" y="1456"/>
                  </a:cxn>
                  <a:cxn ang="0">
                    <a:pos x="2377" y="1346"/>
                  </a:cxn>
                  <a:cxn ang="0">
                    <a:pos x="2480" y="1241"/>
                  </a:cxn>
                  <a:cxn ang="0">
                    <a:pos x="2618" y="887"/>
                  </a:cxn>
                  <a:cxn ang="0">
                    <a:pos x="2569" y="732"/>
                  </a:cxn>
                  <a:cxn ang="0">
                    <a:pos x="2584" y="522"/>
                  </a:cxn>
                  <a:cxn ang="0">
                    <a:pos x="2628" y="243"/>
                  </a:cxn>
                  <a:cxn ang="0">
                    <a:pos x="2599" y="75"/>
                  </a:cxn>
                  <a:cxn ang="0">
                    <a:pos x="2527" y="0"/>
                  </a:cxn>
                  <a:cxn ang="0">
                    <a:pos x="2342" y="15"/>
                  </a:cxn>
                  <a:cxn ang="0">
                    <a:pos x="2229" y="100"/>
                  </a:cxn>
                  <a:cxn ang="0">
                    <a:pos x="2052" y="103"/>
                  </a:cxn>
                  <a:cxn ang="0">
                    <a:pos x="1862" y="15"/>
                  </a:cxn>
                  <a:cxn ang="0">
                    <a:pos x="1643" y="36"/>
                  </a:cxn>
                  <a:cxn ang="0">
                    <a:pos x="1489" y="118"/>
                  </a:cxn>
                  <a:cxn ang="0">
                    <a:pos x="1334" y="138"/>
                  </a:cxn>
                  <a:cxn ang="0">
                    <a:pos x="1301" y="238"/>
                  </a:cxn>
                  <a:cxn ang="0">
                    <a:pos x="1306" y="315"/>
                  </a:cxn>
                  <a:cxn ang="0">
                    <a:pos x="1196" y="377"/>
                  </a:cxn>
                  <a:cxn ang="0">
                    <a:pos x="788" y="213"/>
                  </a:cxn>
                  <a:cxn ang="0">
                    <a:pos x="330" y="118"/>
                  </a:cxn>
                  <a:cxn ang="0">
                    <a:pos x="59" y="103"/>
                  </a:cxn>
                </a:cxnLst>
                <a:rect l="0" t="0" r="r" b="b"/>
                <a:pathLst>
                  <a:path w="2628" h="1810">
                    <a:moveTo>
                      <a:pt x="59" y="103"/>
                    </a:moveTo>
                    <a:lnTo>
                      <a:pt x="15" y="298"/>
                    </a:lnTo>
                    <a:lnTo>
                      <a:pt x="0" y="552"/>
                    </a:lnTo>
                    <a:lnTo>
                      <a:pt x="788" y="662"/>
                    </a:lnTo>
                    <a:lnTo>
                      <a:pt x="945" y="767"/>
                    </a:lnTo>
                    <a:lnTo>
                      <a:pt x="1209" y="878"/>
                    </a:lnTo>
                    <a:lnTo>
                      <a:pt x="1414" y="1063"/>
                    </a:lnTo>
                    <a:lnTo>
                      <a:pt x="1507" y="1263"/>
                    </a:lnTo>
                    <a:lnTo>
                      <a:pt x="1777" y="1376"/>
                    </a:lnTo>
                    <a:lnTo>
                      <a:pt x="1922" y="1361"/>
                    </a:lnTo>
                    <a:lnTo>
                      <a:pt x="1819" y="1554"/>
                    </a:lnTo>
                    <a:lnTo>
                      <a:pt x="1820" y="1720"/>
                    </a:lnTo>
                    <a:lnTo>
                      <a:pt x="1909" y="1810"/>
                    </a:lnTo>
                    <a:lnTo>
                      <a:pt x="2219" y="1540"/>
                    </a:lnTo>
                    <a:lnTo>
                      <a:pt x="2435" y="1456"/>
                    </a:lnTo>
                    <a:lnTo>
                      <a:pt x="2377" y="1346"/>
                    </a:lnTo>
                    <a:lnTo>
                      <a:pt x="2480" y="1241"/>
                    </a:lnTo>
                    <a:lnTo>
                      <a:pt x="2618" y="887"/>
                    </a:lnTo>
                    <a:lnTo>
                      <a:pt x="2569" y="732"/>
                    </a:lnTo>
                    <a:lnTo>
                      <a:pt x="2584" y="522"/>
                    </a:lnTo>
                    <a:lnTo>
                      <a:pt x="2628" y="243"/>
                    </a:lnTo>
                    <a:lnTo>
                      <a:pt x="2599" y="75"/>
                    </a:lnTo>
                    <a:lnTo>
                      <a:pt x="2527" y="0"/>
                    </a:lnTo>
                    <a:lnTo>
                      <a:pt x="2342" y="15"/>
                    </a:lnTo>
                    <a:lnTo>
                      <a:pt x="2229" y="100"/>
                    </a:lnTo>
                    <a:lnTo>
                      <a:pt x="2052" y="103"/>
                    </a:lnTo>
                    <a:lnTo>
                      <a:pt x="1862" y="15"/>
                    </a:lnTo>
                    <a:lnTo>
                      <a:pt x="1643" y="36"/>
                    </a:lnTo>
                    <a:lnTo>
                      <a:pt x="1489" y="118"/>
                    </a:lnTo>
                    <a:lnTo>
                      <a:pt x="1334" y="138"/>
                    </a:lnTo>
                    <a:lnTo>
                      <a:pt x="1301" y="238"/>
                    </a:lnTo>
                    <a:lnTo>
                      <a:pt x="1306" y="315"/>
                    </a:lnTo>
                    <a:lnTo>
                      <a:pt x="1196" y="377"/>
                    </a:lnTo>
                    <a:lnTo>
                      <a:pt x="788" y="213"/>
                    </a:lnTo>
                    <a:lnTo>
                      <a:pt x="330" y="118"/>
                    </a:lnTo>
                    <a:lnTo>
                      <a:pt x="59" y="1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34">
                <a:extLst>
                  <a:ext uri="{FF2B5EF4-FFF2-40B4-BE49-F238E27FC236}">
                    <a16:creationId xmlns:a16="http://schemas.microsoft.com/office/drawing/2014/main" id="{4AA9E1CC-4684-AAC8-98E8-D24CBC5D0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3444"/>
                <a:ext cx="592" cy="532"/>
              </a:xfrm>
              <a:custGeom>
                <a:avLst/>
                <a:gdLst/>
                <a:ahLst/>
                <a:cxnLst>
                  <a:cxn ang="0">
                    <a:pos x="0" y="1342"/>
                  </a:cxn>
                  <a:cxn ang="0">
                    <a:pos x="134" y="1185"/>
                  </a:cxn>
                  <a:cxn ang="0">
                    <a:pos x="317" y="1008"/>
                  </a:cxn>
                  <a:cxn ang="0">
                    <a:pos x="515" y="765"/>
                  </a:cxn>
                  <a:cxn ang="0">
                    <a:pos x="759" y="552"/>
                  </a:cxn>
                  <a:cxn ang="0">
                    <a:pos x="971" y="366"/>
                  </a:cxn>
                  <a:cxn ang="0">
                    <a:pos x="1270" y="155"/>
                  </a:cxn>
                  <a:cxn ang="0">
                    <a:pos x="1626" y="0"/>
                  </a:cxn>
                  <a:cxn ang="0">
                    <a:pos x="2252" y="86"/>
                  </a:cxn>
                  <a:cxn ang="0">
                    <a:pos x="2380" y="171"/>
                  </a:cxn>
                  <a:cxn ang="0">
                    <a:pos x="2593" y="262"/>
                  </a:cxn>
                  <a:cxn ang="0">
                    <a:pos x="2758" y="410"/>
                  </a:cxn>
                  <a:cxn ang="0">
                    <a:pos x="2829" y="566"/>
                  </a:cxn>
                  <a:cxn ang="0">
                    <a:pos x="3046" y="657"/>
                  </a:cxn>
                  <a:cxn ang="0">
                    <a:pos x="3164" y="645"/>
                  </a:cxn>
                  <a:cxn ang="0">
                    <a:pos x="3081" y="801"/>
                  </a:cxn>
                  <a:cxn ang="0">
                    <a:pos x="3081" y="933"/>
                  </a:cxn>
                  <a:cxn ang="0">
                    <a:pos x="3152" y="1005"/>
                  </a:cxn>
                  <a:cxn ang="0">
                    <a:pos x="3010" y="1232"/>
                  </a:cxn>
                  <a:cxn ang="0">
                    <a:pos x="2751" y="1703"/>
                  </a:cxn>
                  <a:cxn ang="0">
                    <a:pos x="2558" y="1894"/>
                  </a:cxn>
                  <a:cxn ang="0">
                    <a:pos x="2231" y="2122"/>
                  </a:cxn>
                  <a:cxn ang="0">
                    <a:pos x="2207" y="2106"/>
                  </a:cxn>
                  <a:cxn ang="0">
                    <a:pos x="2349" y="2010"/>
                  </a:cxn>
                  <a:cxn ang="0">
                    <a:pos x="2479" y="1890"/>
                  </a:cxn>
                  <a:cxn ang="0">
                    <a:pos x="2502" y="1775"/>
                  </a:cxn>
                  <a:cxn ang="0">
                    <a:pos x="2593" y="1751"/>
                  </a:cxn>
                  <a:cxn ang="0">
                    <a:pos x="2688" y="1631"/>
                  </a:cxn>
                  <a:cxn ang="0">
                    <a:pos x="2735" y="1559"/>
                  </a:cxn>
                  <a:cxn ang="0">
                    <a:pos x="2762" y="1451"/>
                  </a:cxn>
                  <a:cxn ang="0">
                    <a:pos x="2739" y="1376"/>
                  </a:cxn>
                  <a:cxn ang="0">
                    <a:pos x="2640" y="1436"/>
                  </a:cxn>
                  <a:cxn ang="0">
                    <a:pos x="2526" y="1459"/>
                  </a:cxn>
                  <a:cxn ang="0">
                    <a:pos x="2439" y="1627"/>
                  </a:cxn>
                  <a:cxn ang="0">
                    <a:pos x="2384" y="1771"/>
                  </a:cxn>
                  <a:cxn ang="0">
                    <a:pos x="2215" y="1858"/>
                  </a:cxn>
                  <a:cxn ang="0">
                    <a:pos x="2120" y="1986"/>
                  </a:cxn>
                  <a:cxn ang="0">
                    <a:pos x="2054" y="2130"/>
                  </a:cxn>
                  <a:cxn ang="0">
                    <a:pos x="2014" y="2309"/>
                  </a:cxn>
                  <a:cxn ang="0">
                    <a:pos x="1912" y="2553"/>
                  </a:cxn>
                  <a:cxn ang="0">
                    <a:pos x="1719" y="2744"/>
                  </a:cxn>
                  <a:cxn ang="0">
                    <a:pos x="1560" y="2882"/>
                  </a:cxn>
                  <a:cxn ang="0">
                    <a:pos x="1483" y="2840"/>
                  </a:cxn>
                  <a:cxn ang="0">
                    <a:pos x="1506" y="2597"/>
                  </a:cxn>
                  <a:cxn ang="0">
                    <a:pos x="1699" y="2445"/>
                  </a:cxn>
                  <a:cxn ang="0">
                    <a:pos x="1522" y="2321"/>
                  </a:cxn>
                  <a:cxn ang="0">
                    <a:pos x="1475" y="2170"/>
                  </a:cxn>
                  <a:cxn ang="0">
                    <a:pos x="593" y="1555"/>
                  </a:cxn>
                  <a:cxn ang="0">
                    <a:pos x="455" y="1412"/>
                  </a:cxn>
                  <a:cxn ang="0">
                    <a:pos x="313" y="1268"/>
                  </a:cxn>
                  <a:cxn ang="0">
                    <a:pos x="207" y="1284"/>
                  </a:cxn>
                  <a:cxn ang="0">
                    <a:pos x="174" y="1365"/>
                  </a:cxn>
                  <a:cxn ang="0">
                    <a:pos x="0" y="1342"/>
                  </a:cxn>
                </a:cxnLst>
                <a:rect l="0" t="0" r="r" b="b"/>
                <a:pathLst>
                  <a:path w="3164" h="2882">
                    <a:moveTo>
                      <a:pt x="0" y="1342"/>
                    </a:moveTo>
                    <a:lnTo>
                      <a:pt x="134" y="1185"/>
                    </a:lnTo>
                    <a:lnTo>
                      <a:pt x="317" y="1008"/>
                    </a:lnTo>
                    <a:lnTo>
                      <a:pt x="515" y="765"/>
                    </a:lnTo>
                    <a:lnTo>
                      <a:pt x="759" y="552"/>
                    </a:lnTo>
                    <a:lnTo>
                      <a:pt x="971" y="366"/>
                    </a:lnTo>
                    <a:lnTo>
                      <a:pt x="1270" y="155"/>
                    </a:lnTo>
                    <a:lnTo>
                      <a:pt x="1626" y="0"/>
                    </a:lnTo>
                    <a:lnTo>
                      <a:pt x="2252" y="86"/>
                    </a:lnTo>
                    <a:lnTo>
                      <a:pt x="2380" y="171"/>
                    </a:lnTo>
                    <a:lnTo>
                      <a:pt x="2593" y="262"/>
                    </a:lnTo>
                    <a:lnTo>
                      <a:pt x="2758" y="410"/>
                    </a:lnTo>
                    <a:lnTo>
                      <a:pt x="2829" y="566"/>
                    </a:lnTo>
                    <a:lnTo>
                      <a:pt x="3046" y="657"/>
                    </a:lnTo>
                    <a:lnTo>
                      <a:pt x="3164" y="645"/>
                    </a:lnTo>
                    <a:lnTo>
                      <a:pt x="3081" y="801"/>
                    </a:lnTo>
                    <a:lnTo>
                      <a:pt x="3081" y="933"/>
                    </a:lnTo>
                    <a:lnTo>
                      <a:pt x="3152" y="1005"/>
                    </a:lnTo>
                    <a:lnTo>
                      <a:pt x="3010" y="1232"/>
                    </a:lnTo>
                    <a:lnTo>
                      <a:pt x="2751" y="1703"/>
                    </a:lnTo>
                    <a:lnTo>
                      <a:pt x="2558" y="1894"/>
                    </a:lnTo>
                    <a:lnTo>
                      <a:pt x="2231" y="2122"/>
                    </a:lnTo>
                    <a:lnTo>
                      <a:pt x="2207" y="2106"/>
                    </a:lnTo>
                    <a:lnTo>
                      <a:pt x="2349" y="2010"/>
                    </a:lnTo>
                    <a:lnTo>
                      <a:pt x="2479" y="1890"/>
                    </a:lnTo>
                    <a:lnTo>
                      <a:pt x="2502" y="1775"/>
                    </a:lnTo>
                    <a:lnTo>
                      <a:pt x="2593" y="1751"/>
                    </a:lnTo>
                    <a:lnTo>
                      <a:pt x="2688" y="1631"/>
                    </a:lnTo>
                    <a:lnTo>
                      <a:pt x="2735" y="1559"/>
                    </a:lnTo>
                    <a:lnTo>
                      <a:pt x="2762" y="1451"/>
                    </a:lnTo>
                    <a:lnTo>
                      <a:pt x="2739" y="1376"/>
                    </a:lnTo>
                    <a:lnTo>
                      <a:pt x="2640" y="1436"/>
                    </a:lnTo>
                    <a:lnTo>
                      <a:pt x="2526" y="1459"/>
                    </a:lnTo>
                    <a:lnTo>
                      <a:pt x="2439" y="1627"/>
                    </a:lnTo>
                    <a:lnTo>
                      <a:pt x="2384" y="1771"/>
                    </a:lnTo>
                    <a:lnTo>
                      <a:pt x="2215" y="1858"/>
                    </a:lnTo>
                    <a:lnTo>
                      <a:pt x="2120" y="1986"/>
                    </a:lnTo>
                    <a:lnTo>
                      <a:pt x="2054" y="2130"/>
                    </a:lnTo>
                    <a:lnTo>
                      <a:pt x="2014" y="2309"/>
                    </a:lnTo>
                    <a:lnTo>
                      <a:pt x="1912" y="2553"/>
                    </a:lnTo>
                    <a:lnTo>
                      <a:pt x="1719" y="2744"/>
                    </a:lnTo>
                    <a:lnTo>
                      <a:pt x="1560" y="2882"/>
                    </a:lnTo>
                    <a:lnTo>
                      <a:pt x="1483" y="2840"/>
                    </a:lnTo>
                    <a:lnTo>
                      <a:pt x="1506" y="2597"/>
                    </a:lnTo>
                    <a:lnTo>
                      <a:pt x="1699" y="2445"/>
                    </a:lnTo>
                    <a:lnTo>
                      <a:pt x="1522" y="2321"/>
                    </a:lnTo>
                    <a:lnTo>
                      <a:pt x="1475" y="2170"/>
                    </a:lnTo>
                    <a:lnTo>
                      <a:pt x="593" y="1555"/>
                    </a:lnTo>
                    <a:lnTo>
                      <a:pt x="455" y="1412"/>
                    </a:lnTo>
                    <a:lnTo>
                      <a:pt x="313" y="1268"/>
                    </a:lnTo>
                    <a:lnTo>
                      <a:pt x="207" y="1284"/>
                    </a:lnTo>
                    <a:lnTo>
                      <a:pt x="174" y="1365"/>
                    </a:lnTo>
                    <a:lnTo>
                      <a:pt x="0" y="134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35">
                <a:extLst>
                  <a:ext uri="{FF2B5EF4-FFF2-40B4-BE49-F238E27FC236}">
                    <a16:creationId xmlns:a16="http://schemas.microsoft.com/office/drawing/2014/main" id="{99680154-CD98-F1B9-DEFD-D6F787EE9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266"/>
                <a:ext cx="588" cy="561"/>
              </a:xfrm>
              <a:custGeom>
                <a:avLst/>
                <a:gdLst/>
                <a:ahLst/>
                <a:cxnLst>
                  <a:cxn ang="0">
                    <a:pos x="1585" y="15"/>
                  </a:cxn>
                  <a:cxn ang="0">
                    <a:pos x="1668" y="175"/>
                  </a:cxn>
                  <a:cxn ang="0">
                    <a:pos x="2069" y="352"/>
                  </a:cxn>
                  <a:cxn ang="0">
                    <a:pos x="2224" y="150"/>
                  </a:cxn>
                  <a:cxn ang="0">
                    <a:pos x="2406" y="100"/>
                  </a:cxn>
                  <a:cxn ang="0">
                    <a:pos x="2466" y="370"/>
                  </a:cxn>
                  <a:cxn ang="0">
                    <a:pos x="2799" y="277"/>
                  </a:cxn>
                  <a:cxn ang="0">
                    <a:pos x="3064" y="405"/>
                  </a:cxn>
                  <a:cxn ang="0">
                    <a:pos x="3657" y="162"/>
                  </a:cxn>
                  <a:cxn ang="0">
                    <a:pos x="3892" y="240"/>
                  </a:cxn>
                  <a:cxn ang="0">
                    <a:pos x="3774" y="789"/>
                  </a:cxn>
                  <a:cxn ang="0">
                    <a:pos x="3922" y="1054"/>
                  </a:cxn>
                  <a:cxn ang="0">
                    <a:pos x="3867" y="1394"/>
                  </a:cxn>
                  <a:cxn ang="0">
                    <a:pos x="3603" y="1257"/>
                  </a:cxn>
                  <a:cxn ang="0">
                    <a:pos x="3583" y="1462"/>
                  </a:cxn>
                  <a:cxn ang="0">
                    <a:pos x="3392" y="1512"/>
                  </a:cxn>
                  <a:cxn ang="0">
                    <a:pos x="3377" y="1850"/>
                  </a:cxn>
                  <a:cxn ang="0">
                    <a:pos x="3052" y="2225"/>
                  </a:cxn>
                  <a:cxn ang="0">
                    <a:pos x="3160" y="2529"/>
                  </a:cxn>
                  <a:cxn ang="0">
                    <a:pos x="2998" y="2798"/>
                  </a:cxn>
                  <a:cxn ang="0">
                    <a:pos x="3057" y="2988"/>
                  </a:cxn>
                  <a:cxn ang="0">
                    <a:pos x="2934" y="3166"/>
                  </a:cxn>
                  <a:cxn ang="0">
                    <a:pos x="2609" y="3246"/>
                  </a:cxn>
                  <a:cxn ang="0">
                    <a:pos x="1974" y="3351"/>
                  </a:cxn>
                  <a:cxn ang="0">
                    <a:pos x="1447" y="3396"/>
                  </a:cxn>
                  <a:cxn ang="0">
                    <a:pos x="1118" y="3801"/>
                  </a:cxn>
                  <a:cxn ang="0">
                    <a:pos x="428" y="3396"/>
                  </a:cxn>
                  <a:cxn ang="0">
                    <a:pos x="113" y="3331"/>
                  </a:cxn>
                  <a:cxn ang="0">
                    <a:pos x="73" y="3148"/>
                  </a:cxn>
                  <a:cxn ang="0">
                    <a:pos x="0" y="2762"/>
                  </a:cxn>
                  <a:cxn ang="0">
                    <a:pos x="83" y="2502"/>
                  </a:cxn>
                  <a:cxn ang="0">
                    <a:pos x="260" y="2270"/>
                  </a:cxn>
                  <a:cxn ang="0">
                    <a:pos x="693" y="1744"/>
                  </a:cxn>
                  <a:cxn ang="0">
                    <a:pos x="928" y="1372"/>
                  </a:cxn>
                  <a:cxn ang="0">
                    <a:pos x="1240" y="1131"/>
                  </a:cxn>
                  <a:cxn ang="0">
                    <a:pos x="1343" y="818"/>
                  </a:cxn>
                  <a:cxn ang="0">
                    <a:pos x="1478" y="350"/>
                  </a:cxn>
                </a:cxnLst>
                <a:rect l="0" t="0" r="r" b="b"/>
                <a:pathLst>
                  <a:path w="3928" h="3801">
                    <a:moveTo>
                      <a:pt x="1563" y="182"/>
                    </a:moveTo>
                    <a:lnTo>
                      <a:pt x="1585" y="15"/>
                    </a:lnTo>
                    <a:lnTo>
                      <a:pt x="1648" y="67"/>
                    </a:lnTo>
                    <a:lnTo>
                      <a:pt x="1668" y="175"/>
                    </a:lnTo>
                    <a:lnTo>
                      <a:pt x="1991" y="255"/>
                    </a:lnTo>
                    <a:lnTo>
                      <a:pt x="2069" y="352"/>
                    </a:lnTo>
                    <a:lnTo>
                      <a:pt x="2209" y="297"/>
                    </a:lnTo>
                    <a:lnTo>
                      <a:pt x="2224" y="150"/>
                    </a:lnTo>
                    <a:lnTo>
                      <a:pt x="2344" y="0"/>
                    </a:lnTo>
                    <a:lnTo>
                      <a:pt x="2406" y="100"/>
                    </a:lnTo>
                    <a:lnTo>
                      <a:pt x="2416" y="280"/>
                    </a:lnTo>
                    <a:lnTo>
                      <a:pt x="2466" y="370"/>
                    </a:lnTo>
                    <a:lnTo>
                      <a:pt x="2581" y="280"/>
                    </a:lnTo>
                    <a:lnTo>
                      <a:pt x="2799" y="277"/>
                    </a:lnTo>
                    <a:lnTo>
                      <a:pt x="2832" y="405"/>
                    </a:lnTo>
                    <a:lnTo>
                      <a:pt x="3064" y="405"/>
                    </a:lnTo>
                    <a:lnTo>
                      <a:pt x="3450" y="300"/>
                    </a:lnTo>
                    <a:lnTo>
                      <a:pt x="3657" y="162"/>
                    </a:lnTo>
                    <a:lnTo>
                      <a:pt x="3824" y="161"/>
                    </a:lnTo>
                    <a:lnTo>
                      <a:pt x="3892" y="240"/>
                    </a:lnTo>
                    <a:lnTo>
                      <a:pt x="3869" y="460"/>
                    </a:lnTo>
                    <a:lnTo>
                      <a:pt x="3774" y="789"/>
                    </a:lnTo>
                    <a:lnTo>
                      <a:pt x="3839" y="949"/>
                    </a:lnTo>
                    <a:lnTo>
                      <a:pt x="3922" y="1054"/>
                    </a:lnTo>
                    <a:lnTo>
                      <a:pt x="3928" y="1252"/>
                    </a:lnTo>
                    <a:lnTo>
                      <a:pt x="3867" y="1394"/>
                    </a:lnTo>
                    <a:lnTo>
                      <a:pt x="3735" y="1357"/>
                    </a:lnTo>
                    <a:lnTo>
                      <a:pt x="3603" y="1257"/>
                    </a:lnTo>
                    <a:lnTo>
                      <a:pt x="3559" y="1372"/>
                    </a:lnTo>
                    <a:lnTo>
                      <a:pt x="3583" y="1462"/>
                    </a:lnTo>
                    <a:lnTo>
                      <a:pt x="3455" y="1407"/>
                    </a:lnTo>
                    <a:lnTo>
                      <a:pt x="3392" y="1512"/>
                    </a:lnTo>
                    <a:lnTo>
                      <a:pt x="3362" y="1670"/>
                    </a:lnTo>
                    <a:lnTo>
                      <a:pt x="3377" y="1850"/>
                    </a:lnTo>
                    <a:lnTo>
                      <a:pt x="3155" y="2001"/>
                    </a:lnTo>
                    <a:lnTo>
                      <a:pt x="3052" y="2225"/>
                    </a:lnTo>
                    <a:lnTo>
                      <a:pt x="3175" y="2364"/>
                    </a:lnTo>
                    <a:lnTo>
                      <a:pt x="3160" y="2529"/>
                    </a:lnTo>
                    <a:lnTo>
                      <a:pt x="2983" y="2693"/>
                    </a:lnTo>
                    <a:lnTo>
                      <a:pt x="2998" y="2798"/>
                    </a:lnTo>
                    <a:lnTo>
                      <a:pt x="3097" y="2828"/>
                    </a:lnTo>
                    <a:lnTo>
                      <a:pt x="3057" y="2988"/>
                    </a:lnTo>
                    <a:lnTo>
                      <a:pt x="3125" y="3106"/>
                    </a:lnTo>
                    <a:lnTo>
                      <a:pt x="2934" y="3166"/>
                    </a:lnTo>
                    <a:lnTo>
                      <a:pt x="2717" y="3291"/>
                    </a:lnTo>
                    <a:lnTo>
                      <a:pt x="2609" y="3246"/>
                    </a:lnTo>
                    <a:lnTo>
                      <a:pt x="2195" y="3216"/>
                    </a:lnTo>
                    <a:lnTo>
                      <a:pt x="1974" y="3351"/>
                    </a:lnTo>
                    <a:lnTo>
                      <a:pt x="1757" y="3346"/>
                    </a:lnTo>
                    <a:lnTo>
                      <a:pt x="1447" y="3396"/>
                    </a:lnTo>
                    <a:lnTo>
                      <a:pt x="1328" y="3590"/>
                    </a:lnTo>
                    <a:lnTo>
                      <a:pt x="1118" y="3801"/>
                    </a:lnTo>
                    <a:lnTo>
                      <a:pt x="619" y="3561"/>
                    </a:lnTo>
                    <a:lnTo>
                      <a:pt x="428" y="3396"/>
                    </a:lnTo>
                    <a:lnTo>
                      <a:pt x="171" y="3411"/>
                    </a:lnTo>
                    <a:lnTo>
                      <a:pt x="113" y="3331"/>
                    </a:lnTo>
                    <a:lnTo>
                      <a:pt x="176" y="3204"/>
                    </a:lnTo>
                    <a:lnTo>
                      <a:pt x="73" y="3148"/>
                    </a:lnTo>
                    <a:lnTo>
                      <a:pt x="9" y="2948"/>
                    </a:lnTo>
                    <a:lnTo>
                      <a:pt x="0" y="2762"/>
                    </a:lnTo>
                    <a:lnTo>
                      <a:pt x="5" y="2608"/>
                    </a:lnTo>
                    <a:lnTo>
                      <a:pt x="83" y="2502"/>
                    </a:lnTo>
                    <a:lnTo>
                      <a:pt x="84" y="2347"/>
                    </a:lnTo>
                    <a:lnTo>
                      <a:pt x="260" y="2270"/>
                    </a:lnTo>
                    <a:lnTo>
                      <a:pt x="510" y="1789"/>
                    </a:lnTo>
                    <a:lnTo>
                      <a:pt x="693" y="1744"/>
                    </a:lnTo>
                    <a:lnTo>
                      <a:pt x="838" y="1576"/>
                    </a:lnTo>
                    <a:lnTo>
                      <a:pt x="928" y="1372"/>
                    </a:lnTo>
                    <a:lnTo>
                      <a:pt x="1136" y="1317"/>
                    </a:lnTo>
                    <a:lnTo>
                      <a:pt x="1240" y="1131"/>
                    </a:lnTo>
                    <a:lnTo>
                      <a:pt x="1252" y="939"/>
                    </a:lnTo>
                    <a:lnTo>
                      <a:pt x="1343" y="818"/>
                    </a:lnTo>
                    <a:lnTo>
                      <a:pt x="1354" y="668"/>
                    </a:lnTo>
                    <a:lnTo>
                      <a:pt x="1478" y="350"/>
                    </a:lnTo>
                    <a:lnTo>
                      <a:pt x="1563" y="18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36">
                <a:extLst>
                  <a:ext uri="{FF2B5EF4-FFF2-40B4-BE49-F238E27FC236}">
                    <a16:creationId xmlns:a16="http://schemas.microsoft.com/office/drawing/2014/main" id="{321B24E0-0F33-87A3-408A-74397881E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2411"/>
                <a:ext cx="902" cy="710"/>
              </a:xfrm>
              <a:custGeom>
                <a:avLst/>
                <a:gdLst/>
                <a:ahLst/>
                <a:cxnLst>
                  <a:cxn ang="0">
                    <a:pos x="2846" y="526"/>
                  </a:cxn>
                  <a:cxn ang="0">
                    <a:pos x="3235" y="284"/>
                  </a:cxn>
                  <a:cxn ang="0">
                    <a:pos x="3746" y="0"/>
                  </a:cxn>
                  <a:cxn ang="0">
                    <a:pos x="3998" y="140"/>
                  </a:cxn>
                  <a:cxn ang="0">
                    <a:pos x="4165" y="304"/>
                  </a:cxn>
                  <a:cxn ang="0">
                    <a:pos x="4588" y="394"/>
                  </a:cxn>
                  <a:cxn ang="0">
                    <a:pos x="5075" y="554"/>
                  </a:cxn>
                  <a:cxn ang="0">
                    <a:pos x="5286" y="917"/>
                  </a:cxn>
                  <a:cxn ang="0">
                    <a:pos x="5858" y="977"/>
                  </a:cxn>
                  <a:cxn ang="0">
                    <a:pos x="5833" y="1302"/>
                  </a:cxn>
                  <a:cxn ang="0">
                    <a:pos x="5769" y="1556"/>
                  </a:cxn>
                  <a:cxn ang="0">
                    <a:pos x="5578" y="1756"/>
                  </a:cxn>
                  <a:cxn ang="0">
                    <a:pos x="5774" y="2066"/>
                  </a:cxn>
                  <a:cxn ang="0">
                    <a:pos x="5568" y="2110"/>
                  </a:cxn>
                  <a:cxn ang="0">
                    <a:pos x="5370" y="2130"/>
                  </a:cxn>
                  <a:cxn ang="0">
                    <a:pos x="5258" y="2290"/>
                  </a:cxn>
                  <a:cxn ang="0">
                    <a:pos x="5301" y="2573"/>
                  </a:cxn>
                  <a:cxn ang="0">
                    <a:pos x="5258" y="2758"/>
                  </a:cxn>
                  <a:cxn ang="0">
                    <a:pos x="5095" y="3177"/>
                  </a:cxn>
                  <a:cxn ang="0">
                    <a:pos x="4750" y="3442"/>
                  </a:cxn>
                  <a:cxn ang="0">
                    <a:pos x="4564" y="3876"/>
                  </a:cxn>
                  <a:cxn ang="0">
                    <a:pos x="4455" y="4224"/>
                  </a:cxn>
                  <a:cxn ang="0">
                    <a:pos x="3884" y="4404"/>
                  </a:cxn>
                  <a:cxn ang="0">
                    <a:pos x="3116" y="4538"/>
                  </a:cxn>
                  <a:cxn ang="0">
                    <a:pos x="2641" y="4625"/>
                  </a:cxn>
                  <a:cxn ang="0">
                    <a:pos x="2403" y="4803"/>
                  </a:cxn>
                  <a:cxn ang="0">
                    <a:pos x="2290" y="4608"/>
                  </a:cxn>
                  <a:cxn ang="0">
                    <a:pos x="2211" y="4149"/>
                  </a:cxn>
                  <a:cxn ang="0">
                    <a:pos x="2240" y="3951"/>
                  </a:cxn>
                  <a:cxn ang="0">
                    <a:pos x="1945" y="3671"/>
                  </a:cxn>
                  <a:cxn ang="0">
                    <a:pos x="1950" y="3282"/>
                  </a:cxn>
                  <a:cxn ang="0">
                    <a:pos x="1419" y="3216"/>
                  </a:cxn>
                  <a:cxn ang="0">
                    <a:pos x="961" y="3294"/>
                  </a:cxn>
                  <a:cxn ang="0">
                    <a:pos x="530" y="3087"/>
                  </a:cxn>
                  <a:cxn ang="0">
                    <a:pos x="34" y="3123"/>
                  </a:cxn>
                  <a:cxn ang="0">
                    <a:pos x="71" y="2818"/>
                  </a:cxn>
                  <a:cxn ang="0">
                    <a:pos x="404" y="2411"/>
                  </a:cxn>
                  <a:cxn ang="0">
                    <a:pos x="931" y="2366"/>
                  </a:cxn>
                  <a:cxn ang="0">
                    <a:pos x="1561" y="2261"/>
                  </a:cxn>
                  <a:cxn ang="0">
                    <a:pos x="1889" y="2183"/>
                  </a:cxn>
                  <a:cxn ang="0">
                    <a:pos x="2009" y="2005"/>
                  </a:cxn>
                  <a:cxn ang="0">
                    <a:pos x="1948" y="1813"/>
                  </a:cxn>
                  <a:cxn ang="0">
                    <a:pos x="2111" y="1546"/>
                  </a:cxn>
                  <a:cxn ang="0">
                    <a:pos x="2004" y="1242"/>
                  </a:cxn>
                  <a:cxn ang="0">
                    <a:pos x="2329" y="865"/>
                  </a:cxn>
                  <a:cxn ang="0">
                    <a:pos x="2344" y="529"/>
                  </a:cxn>
                  <a:cxn ang="0">
                    <a:pos x="2536" y="479"/>
                  </a:cxn>
                  <a:cxn ang="0">
                    <a:pos x="2556" y="276"/>
                  </a:cxn>
                  <a:cxn ang="0">
                    <a:pos x="2816" y="409"/>
                  </a:cxn>
                </a:cxnLst>
                <a:rect l="0" t="0" r="r" b="b"/>
                <a:pathLst>
                  <a:path w="6025" h="4803">
                    <a:moveTo>
                      <a:pt x="2816" y="409"/>
                    </a:moveTo>
                    <a:lnTo>
                      <a:pt x="2846" y="526"/>
                    </a:lnTo>
                    <a:lnTo>
                      <a:pt x="3019" y="446"/>
                    </a:lnTo>
                    <a:lnTo>
                      <a:pt x="3235" y="284"/>
                    </a:lnTo>
                    <a:lnTo>
                      <a:pt x="3500" y="95"/>
                    </a:lnTo>
                    <a:lnTo>
                      <a:pt x="3746" y="0"/>
                    </a:lnTo>
                    <a:lnTo>
                      <a:pt x="3968" y="45"/>
                    </a:lnTo>
                    <a:lnTo>
                      <a:pt x="3998" y="140"/>
                    </a:lnTo>
                    <a:lnTo>
                      <a:pt x="3983" y="284"/>
                    </a:lnTo>
                    <a:lnTo>
                      <a:pt x="4165" y="304"/>
                    </a:lnTo>
                    <a:lnTo>
                      <a:pt x="4351" y="245"/>
                    </a:lnTo>
                    <a:lnTo>
                      <a:pt x="4588" y="394"/>
                    </a:lnTo>
                    <a:lnTo>
                      <a:pt x="4859" y="529"/>
                    </a:lnTo>
                    <a:lnTo>
                      <a:pt x="5075" y="554"/>
                    </a:lnTo>
                    <a:lnTo>
                      <a:pt x="5208" y="694"/>
                    </a:lnTo>
                    <a:lnTo>
                      <a:pt x="5286" y="917"/>
                    </a:lnTo>
                    <a:lnTo>
                      <a:pt x="5504" y="857"/>
                    </a:lnTo>
                    <a:lnTo>
                      <a:pt x="5858" y="977"/>
                    </a:lnTo>
                    <a:lnTo>
                      <a:pt x="6025" y="1142"/>
                    </a:lnTo>
                    <a:lnTo>
                      <a:pt x="5833" y="1302"/>
                    </a:lnTo>
                    <a:lnTo>
                      <a:pt x="5754" y="1441"/>
                    </a:lnTo>
                    <a:lnTo>
                      <a:pt x="5769" y="1556"/>
                    </a:lnTo>
                    <a:lnTo>
                      <a:pt x="5636" y="1571"/>
                    </a:lnTo>
                    <a:lnTo>
                      <a:pt x="5578" y="1756"/>
                    </a:lnTo>
                    <a:lnTo>
                      <a:pt x="5596" y="1915"/>
                    </a:lnTo>
                    <a:lnTo>
                      <a:pt x="5774" y="2066"/>
                    </a:lnTo>
                    <a:lnTo>
                      <a:pt x="5716" y="2171"/>
                    </a:lnTo>
                    <a:lnTo>
                      <a:pt x="5568" y="2110"/>
                    </a:lnTo>
                    <a:lnTo>
                      <a:pt x="5479" y="2145"/>
                    </a:lnTo>
                    <a:lnTo>
                      <a:pt x="5370" y="2130"/>
                    </a:lnTo>
                    <a:lnTo>
                      <a:pt x="5356" y="2245"/>
                    </a:lnTo>
                    <a:lnTo>
                      <a:pt x="5258" y="2290"/>
                    </a:lnTo>
                    <a:lnTo>
                      <a:pt x="5296" y="2413"/>
                    </a:lnTo>
                    <a:lnTo>
                      <a:pt x="5301" y="2573"/>
                    </a:lnTo>
                    <a:lnTo>
                      <a:pt x="5169" y="2648"/>
                    </a:lnTo>
                    <a:lnTo>
                      <a:pt x="5258" y="2758"/>
                    </a:lnTo>
                    <a:lnTo>
                      <a:pt x="5258" y="2967"/>
                    </a:lnTo>
                    <a:lnTo>
                      <a:pt x="5095" y="3177"/>
                    </a:lnTo>
                    <a:lnTo>
                      <a:pt x="4986" y="3382"/>
                    </a:lnTo>
                    <a:lnTo>
                      <a:pt x="4750" y="3442"/>
                    </a:lnTo>
                    <a:lnTo>
                      <a:pt x="4714" y="3711"/>
                    </a:lnTo>
                    <a:lnTo>
                      <a:pt x="4564" y="3876"/>
                    </a:lnTo>
                    <a:lnTo>
                      <a:pt x="4416" y="4114"/>
                    </a:lnTo>
                    <a:lnTo>
                      <a:pt x="4455" y="4224"/>
                    </a:lnTo>
                    <a:lnTo>
                      <a:pt x="4160" y="4354"/>
                    </a:lnTo>
                    <a:lnTo>
                      <a:pt x="3884" y="4404"/>
                    </a:lnTo>
                    <a:lnTo>
                      <a:pt x="3599" y="4384"/>
                    </a:lnTo>
                    <a:lnTo>
                      <a:pt x="3116" y="4538"/>
                    </a:lnTo>
                    <a:lnTo>
                      <a:pt x="2831" y="4653"/>
                    </a:lnTo>
                    <a:lnTo>
                      <a:pt x="2641" y="4625"/>
                    </a:lnTo>
                    <a:lnTo>
                      <a:pt x="2555" y="4763"/>
                    </a:lnTo>
                    <a:lnTo>
                      <a:pt x="2403" y="4803"/>
                    </a:lnTo>
                    <a:lnTo>
                      <a:pt x="2275" y="4718"/>
                    </a:lnTo>
                    <a:lnTo>
                      <a:pt x="2290" y="4608"/>
                    </a:lnTo>
                    <a:lnTo>
                      <a:pt x="2171" y="4504"/>
                    </a:lnTo>
                    <a:lnTo>
                      <a:pt x="2211" y="4149"/>
                    </a:lnTo>
                    <a:lnTo>
                      <a:pt x="2314" y="4029"/>
                    </a:lnTo>
                    <a:lnTo>
                      <a:pt x="2240" y="3951"/>
                    </a:lnTo>
                    <a:lnTo>
                      <a:pt x="2019" y="3936"/>
                    </a:lnTo>
                    <a:lnTo>
                      <a:pt x="1945" y="3671"/>
                    </a:lnTo>
                    <a:lnTo>
                      <a:pt x="2039" y="3536"/>
                    </a:lnTo>
                    <a:lnTo>
                      <a:pt x="1950" y="3282"/>
                    </a:lnTo>
                    <a:lnTo>
                      <a:pt x="1846" y="3163"/>
                    </a:lnTo>
                    <a:lnTo>
                      <a:pt x="1419" y="3216"/>
                    </a:lnTo>
                    <a:lnTo>
                      <a:pt x="1169" y="3216"/>
                    </a:lnTo>
                    <a:lnTo>
                      <a:pt x="961" y="3294"/>
                    </a:lnTo>
                    <a:lnTo>
                      <a:pt x="824" y="3096"/>
                    </a:lnTo>
                    <a:lnTo>
                      <a:pt x="530" y="3087"/>
                    </a:lnTo>
                    <a:lnTo>
                      <a:pt x="251" y="3023"/>
                    </a:lnTo>
                    <a:lnTo>
                      <a:pt x="34" y="3123"/>
                    </a:lnTo>
                    <a:lnTo>
                      <a:pt x="0" y="2987"/>
                    </a:lnTo>
                    <a:lnTo>
                      <a:pt x="71" y="2818"/>
                    </a:lnTo>
                    <a:lnTo>
                      <a:pt x="284" y="2606"/>
                    </a:lnTo>
                    <a:lnTo>
                      <a:pt x="404" y="2411"/>
                    </a:lnTo>
                    <a:lnTo>
                      <a:pt x="711" y="2363"/>
                    </a:lnTo>
                    <a:lnTo>
                      <a:pt x="931" y="2366"/>
                    </a:lnTo>
                    <a:lnTo>
                      <a:pt x="1151" y="2233"/>
                    </a:lnTo>
                    <a:lnTo>
                      <a:pt x="1561" y="2261"/>
                    </a:lnTo>
                    <a:lnTo>
                      <a:pt x="1670" y="2310"/>
                    </a:lnTo>
                    <a:lnTo>
                      <a:pt x="1889" y="2183"/>
                    </a:lnTo>
                    <a:lnTo>
                      <a:pt x="2076" y="2123"/>
                    </a:lnTo>
                    <a:lnTo>
                      <a:pt x="2009" y="2005"/>
                    </a:lnTo>
                    <a:lnTo>
                      <a:pt x="2051" y="1846"/>
                    </a:lnTo>
                    <a:lnTo>
                      <a:pt x="1948" y="1813"/>
                    </a:lnTo>
                    <a:lnTo>
                      <a:pt x="1935" y="1712"/>
                    </a:lnTo>
                    <a:lnTo>
                      <a:pt x="2111" y="1546"/>
                    </a:lnTo>
                    <a:lnTo>
                      <a:pt x="2128" y="1381"/>
                    </a:lnTo>
                    <a:lnTo>
                      <a:pt x="2004" y="1242"/>
                    </a:lnTo>
                    <a:lnTo>
                      <a:pt x="2109" y="1017"/>
                    </a:lnTo>
                    <a:lnTo>
                      <a:pt x="2329" y="865"/>
                    </a:lnTo>
                    <a:lnTo>
                      <a:pt x="2314" y="686"/>
                    </a:lnTo>
                    <a:lnTo>
                      <a:pt x="2344" y="529"/>
                    </a:lnTo>
                    <a:lnTo>
                      <a:pt x="2409" y="424"/>
                    </a:lnTo>
                    <a:lnTo>
                      <a:pt x="2536" y="479"/>
                    </a:lnTo>
                    <a:lnTo>
                      <a:pt x="2511" y="389"/>
                    </a:lnTo>
                    <a:lnTo>
                      <a:pt x="2556" y="276"/>
                    </a:lnTo>
                    <a:lnTo>
                      <a:pt x="2698" y="379"/>
                    </a:lnTo>
                    <a:lnTo>
                      <a:pt x="2816" y="409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37">
                <a:extLst>
                  <a:ext uri="{FF2B5EF4-FFF2-40B4-BE49-F238E27FC236}">
                    <a16:creationId xmlns:a16="http://schemas.microsoft.com/office/drawing/2014/main" id="{ADE05E65-BA05-72FC-50F5-68273A121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1" y="2959"/>
                <a:ext cx="307" cy="180"/>
              </a:xfrm>
              <a:custGeom>
                <a:avLst/>
                <a:gdLst/>
                <a:ahLst/>
                <a:cxnLst>
                  <a:cxn ang="0">
                    <a:pos x="398" y="1169"/>
                  </a:cxn>
                  <a:cxn ang="0">
                    <a:pos x="613" y="1141"/>
                  </a:cxn>
                  <a:cxn ang="0">
                    <a:pos x="732" y="1051"/>
                  </a:cxn>
                  <a:cxn ang="0">
                    <a:pos x="879" y="1076"/>
                  </a:cxn>
                  <a:cxn ang="0">
                    <a:pos x="869" y="1196"/>
                  </a:cxn>
                  <a:cxn ang="0">
                    <a:pos x="1179" y="1181"/>
                  </a:cxn>
                  <a:cxn ang="0">
                    <a:pos x="1341" y="1211"/>
                  </a:cxn>
                  <a:cxn ang="0">
                    <a:pos x="1455" y="1141"/>
                  </a:cxn>
                  <a:cxn ang="0">
                    <a:pos x="1430" y="1031"/>
                  </a:cxn>
                  <a:cxn ang="0">
                    <a:pos x="1691" y="797"/>
                  </a:cxn>
                  <a:cxn ang="0">
                    <a:pos x="1956" y="717"/>
                  </a:cxn>
                  <a:cxn ang="0">
                    <a:pos x="1956" y="448"/>
                  </a:cxn>
                  <a:cxn ang="0">
                    <a:pos x="2048" y="288"/>
                  </a:cxn>
                  <a:cxn ang="0">
                    <a:pos x="1666" y="213"/>
                  </a:cxn>
                  <a:cxn ang="0">
                    <a:pos x="1646" y="94"/>
                  </a:cxn>
                  <a:cxn ang="0">
                    <a:pos x="1595" y="0"/>
                  </a:cxn>
                  <a:cxn ang="0">
                    <a:pos x="1451" y="158"/>
                  </a:cxn>
                  <a:cxn ang="0">
                    <a:pos x="1298" y="403"/>
                  </a:cxn>
                  <a:cxn ang="0">
                    <a:pos x="1338" y="514"/>
                  </a:cxn>
                  <a:cxn ang="0">
                    <a:pos x="1040" y="642"/>
                  </a:cxn>
                  <a:cxn ang="0">
                    <a:pos x="768" y="692"/>
                  </a:cxn>
                  <a:cxn ang="0">
                    <a:pos x="483" y="672"/>
                  </a:cxn>
                  <a:cxn ang="0">
                    <a:pos x="0" y="828"/>
                  </a:cxn>
                  <a:cxn ang="0">
                    <a:pos x="101" y="927"/>
                  </a:cxn>
                  <a:cxn ang="0">
                    <a:pos x="223" y="960"/>
                  </a:cxn>
                  <a:cxn ang="0">
                    <a:pos x="328" y="1042"/>
                  </a:cxn>
                  <a:cxn ang="0">
                    <a:pos x="398" y="1169"/>
                  </a:cxn>
                </a:cxnLst>
                <a:rect l="0" t="0" r="r" b="b"/>
                <a:pathLst>
                  <a:path w="2048" h="1211">
                    <a:moveTo>
                      <a:pt x="398" y="1169"/>
                    </a:moveTo>
                    <a:lnTo>
                      <a:pt x="613" y="1141"/>
                    </a:lnTo>
                    <a:lnTo>
                      <a:pt x="732" y="1051"/>
                    </a:lnTo>
                    <a:lnTo>
                      <a:pt x="879" y="1076"/>
                    </a:lnTo>
                    <a:lnTo>
                      <a:pt x="869" y="1196"/>
                    </a:lnTo>
                    <a:lnTo>
                      <a:pt x="1179" y="1181"/>
                    </a:lnTo>
                    <a:lnTo>
                      <a:pt x="1341" y="1211"/>
                    </a:lnTo>
                    <a:lnTo>
                      <a:pt x="1455" y="1141"/>
                    </a:lnTo>
                    <a:lnTo>
                      <a:pt x="1430" y="1031"/>
                    </a:lnTo>
                    <a:lnTo>
                      <a:pt x="1691" y="797"/>
                    </a:lnTo>
                    <a:lnTo>
                      <a:pt x="1956" y="717"/>
                    </a:lnTo>
                    <a:lnTo>
                      <a:pt x="1956" y="448"/>
                    </a:lnTo>
                    <a:lnTo>
                      <a:pt x="2048" y="288"/>
                    </a:lnTo>
                    <a:lnTo>
                      <a:pt x="1666" y="213"/>
                    </a:lnTo>
                    <a:lnTo>
                      <a:pt x="1646" y="94"/>
                    </a:lnTo>
                    <a:lnTo>
                      <a:pt x="1595" y="0"/>
                    </a:lnTo>
                    <a:lnTo>
                      <a:pt x="1451" y="158"/>
                    </a:lnTo>
                    <a:lnTo>
                      <a:pt x="1298" y="403"/>
                    </a:lnTo>
                    <a:lnTo>
                      <a:pt x="1338" y="514"/>
                    </a:lnTo>
                    <a:lnTo>
                      <a:pt x="1040" y="642"/>
                    </a:lnTo>
                    <a:lnTo>
                      <a:pt x="768" y="692"/>
                    </a:lnTo>
                    <a:lnTo>
                      <a:pt x="483" y="672"/>
                    </a:lnTo>
                    <a:lnTo>
                      <a:pt x="0" y="828"/>
                    </a:lnTo>
                    <a:lnTo>
                      <a:pt x="101" y="927"/>
                    </a:lnTo>
                    <a:lnTo>
                      <a:pt x="223" y="960"/>
                    </a:lnTo>
                    <a:lnTo>
                      <a:pt x="328" y="1042"/>
                    </a:lnTo>
                    <a:lnTo>
                      <a:pt x="398" y="1169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38">
                <a:extLst>
                  <a:ext uri="{FF2B5EF4-FFF2-40B4-BE49-F238E27FC236}">
                    <a16:creationId xmlns:a16="http://schemas.microsoft.com/office/drawing/2014/main" id="{65078B22-0AAA-42C5-A67E-5C8C45DCA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" y="2723"/>
                <a:ext cx="190" cy="279"/>
              </a:xfrm>
              <a:custGeom>
                <a:avLst/>
                <a:gdLst/>
                <a:ahLst/>
                <a:cxnLst>
                  <a:cxn ang="0">
                    <a:pos x="1265" y="254"/>
                  </a:cxn>
                  <a:cxn ang="0">
                    <a:pos x="1123" y="166"/>
                  </a:cxn>
                  <a:cxn ang="0">
                    <a:pos x="1000" y="61"/>
                  </a:cxn>
                  <a:cxn ang="0">
                    <a:pos x="849" y="0"/>
                  </a:cxn>
                  <a:cxn ang="0">
                    <a:pos x="763" y="34"/>
                  </a:cxn>
                  <a:cxn ang="0">
                    <a:pos x="655" y="21"/>
                  </a:cxn>
                  <a:cxn ang="0">
                    <a:pos x="643" y="131"/>
                  </a:cxn>
                  <a:cxn ang="0">
                    <a:pos x="545" y="181"/>
                  </a:cxn>
                  <a:cxn ang="0">
                    <a:pos x="585" y="304"/>
                  </a:cxn>
                  <a:cxn ang="0">
                    <a:pos x="590" y="464"/>
                  </a:cxn>
                  <a:cxn ang="0">
                    <a:pos x="455" y="537"/>
                  </a:cxn>
                  <a:cxn ang="0">
                    <a:pos x="543" y="644"/>
                  </a:cxn>
                  <a:cxn ang="0">
                    <a:pos x="540" y="864"/>
                  </a:cxn>
                  <a:cxn ang="0">
                    <a:pos x="382" y="1064"/>
                  </a:cxn>
                  <a:cxn ang="0">
                    <a:pos x="274" y="1272"/>
                  </a:cxn>
                  <a:cxn ang="0">
                    <a:pos x="35" y="1332"/>
                  </a:cxn>
                  <a:cxn ang="0">
                    <a:pos x="0" y="1605"/>
                  </a:cxn>
                  <a:cxn ang="0">
                    <a:pos x="50" y="1700"/>
                  </a:cxn>
                  <a:cxn ang="0">
                    <a:pos x="70" y="1815"/>
                  </a:cxn>
                  <a:cxn ang="0">
                    <a:pos x="450" y="1891"/>
                  </a:cxn>
                  <a:cxn ang="0">
                    <a:pos x="598" y="1696"/>
                  </a:cxn>
                  <a:cxn ang="0">
                    <a:pos x="854" y="1527"/>
                  </a:cxn>
                  <a:cxn ang="0">
                    <a:pos x="883" y="1362"/>
                  </a:cxn>
                  <a:cxn ang="0">
                    <a:pos x="996" y="1113"/>
                  </a:cxn>
                  <a:cxn ang="0">
                    <a:pos x="1193" y="943"/>
                  </a:cxn>
                  <a:cxn ang="0">
                    <a:pos x="1203" y="554"/>
                  </a:cxn>
                  <a:cxn ang="0">
                    <a:pos x="1265" y="254"/>
                  </a:cxn>
                </a:cxnLst>
                <a:rect l="0" t="0" r="r" b="b"/>
                <a:pathLst>
                  <a:path w="1265" h="1891">
                    <a:moveTo>
                      <a:pt x="1265" y="254"/>
                    </a:moveTo>
                    <a:lnTo>
                      <a:pt x="1123" y="166"/>
                    </a:lnTo>
                    <a:lnTo>
                      <a:pt x="1000" y="61"/>
                    </a:lnTo>
                    <a:lnTo>
                      <a:pt x="849" y="0"/>
                    </a:lnTo>
                    <a:lnTo>
                      <a:pt x="763" y="34"/>
                    </a:lnTo>
                    <a:lnTo>
                      <a:pt x="655" y="21"/>
                    </a:lnTo>
                    <a:lnTo>
                      <a:pt x="643" y="131"/>
                    </a:lnTo>
                    <a:lnTo>
                      <a:pt x="545" y="181"/>
                    </a:lnTo>
                    <a:lnTo>
                      <a:pt x="585" y="304"/>
                    </a:lnTo>
                    <a:lnTo>
                      <a:pt x="590" y="464"/>
                    </a:lnTo>
                    <a:lnTo>
                      <a:pt x="455" y="537"/>
                    </a:lnTo>
                    <a:lnTo>
                      <a:pt x="543" y="644"/>
                    </a:lnTo>
                    <a:lnTo>
                      <a:pt x="540" y="864"/>
                    </a:lnTo>
                    <a:lnTo>
                      <a:pt x="382" y="1064"/>
                    </a:lnTo>
                    <a:lnTo>
                      <a:pt x="274" y="1272"/>
                    </a:lnTo>
                    <a:lnTo>
                      <a:pt x="35" y="1332"/>
                    </a:lnTo>
                    <a:lnTo>
                      <a:pt x="0" y="1605"/>
                    </a:lnTo>
                    <a:lnTo>
                      <a:pt x="50" y="1700"/>
                    </a:lnTo>
                    <a:lnTo>
                      <a:pt x="70" y="1815"/>
                    </a:lnTo>
                    <a:lnTo>
                      <a:pt x="450" y="1891"/>
                    </a:lnTo>
                    <a:lnTo>
                      <a:pt x="598" y="1696"/>
                    </a:lnTo>
                    <a:lnTo>
                      <a:pt x="854" y="1527"/>
                    </a:lnTo>
                    <a:lnTo>
                      <a:pt x="883" y="1362"/>
                    </a:lnTo>
                    <a:lnTo>
                      <a:pt x="996" y="1113"/>
                    </a:lnTo>
                    <a:lnTo>
                      <a:pt x="1193" y="943"/>
                    </a:lnTo>
                    <a:lnTo>
                      <a:pt x="1203" y="554"/>
                    </a:lnTo>
                    <a:lnTo>
                      <a:pt x="1265" y="254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39">
                <a:extLst>
                  <a:ext uri="{FF2B5EF4-FFF2-40B4-BE49-F238E27FC236}">
                    <a16:creationId xmlns:a16="http://schemas.microsoft.com/office/drawing/2014/main" id="{A168BA50-1030-387E-C159-187B8365A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8" y="1949"/>
                <a:ext cx="726" cy="811"/>
              </a:xfrm>
              <a:custGeom>
                <a:avLst/>
                <a:gdLst/>
                <a:ahLst/>
                <a:cxnLst>
                  <a:cxn ang="0">
                    <a:pos x="148" y="1143"/>
                  </a:cxn>
                  <a:cxn ang="0">
                    <a:pos x="74" y="1616"/>
                  </a:cxn>
                  <a:cxn ang="0">
                    <a:pos x="261" y="1661"/>
                  </a:cxn>
                  <a:cxn ang="0">
                    <a:pos x="251" y="1780"/>
                  </a:cxn>
                  <a:cxn ang="0">
                    <a:pos x="54" y="1995"/>
                  </a:cxn>
                  <a:cxn ang="0">
                    <a:pos x="143" y="2304"/>
                  </a:cxn>
                  <a:cxn ang="0">
                    <a:pos x="188" y="2624"/>
                  </a:cxn>
                  <a:cxn ang="0">
                    <a:pos x="163" y="3098"/>
                  </a:cxn>
                  <a:cxn ang="0">
                    <a:pos x="253" y="3399"/>
                  </a:cxn>
                  <a:cxn ang="0">
                    <a:pos x="216" y="3657"/>
                  </a:cxn>
                  <a:cxn ang="0">
                    <a:pos x="866" y="3223"/>
                  </a:cxn>
                  <a:cxn ang="0">
                    <a:pos x="1340" y="3172"/>
                  </a:cxn>
                  <a:cxn ang="0">
                    <a:pos x="1354" y="3412"/>
                  </a:cxn>
                  <a:cxn ang="0">
                    <a:pos x="1725" y="3372"/>
                  </a:cxn>
                  <a:cxn ang="0">
                    <a:pos x="2233" y="3657"/>
                  </a:cxn>
                  <a:cxn ang="0">
                    <a:pos x="2583" y="3829"/>
                  </a:cxn>
                  <a:cxn ang="0">
                    <a:pos x="2873" y="3987"/>
                  </a:cxn>
                  <a:cxn ang="0">
                    <a:pos x="3395" y="4269"/>
                  </a:cxn>
                  <a:cxn ang="0">
                    <a:pos x="3125" y="4569"/>
                  </a:cxn>
                  <a:cxn ang="0">
                    <a:pos x="3005" y="4699"/>
                  </a:cxn>
                  <a:cxn ang="0">
                    <a:pos x="2968" y="5043"/>
                  </a:cxn>
                  <a:cxn ang="0">
                    <a:pos x="3087" y="5297"/>
                  </a:cxn>
                  <a:cxn ang="0">
                    <a:pos x="3352" y="5492"/>
                  </a:cxn>
                  <a:cxn ang="0">
                    <a:pos x="3692" y="5228"/>
                  </a:cxn>
                  <a:cxn ang="0">
                    <a:pos x="3745" y="4549"/>
                  </a:cxn>
                  <a:cxn ang="0">
                    <a:pos x="3893" y="3532"/>
                  </a:cxn>
                  <a:cxn ang="0">
                    <a:pos x="4012" y="2903"/>
                  </a:cxn>
                  <a:cxn ang="0">
                    <a:pos x="4149" y="2594"/>
                  </a:cxn>
                  <a:cxn ang="0">
                    <a:pos x="4208" y="2349"/>
                  </a:cxn>
                  <a:cxn ang="0">
                    <a:pos x="4410" y="2399"/>
                  </a:cxn>
                  <a:cxn ang="0">
                    <a:pos x="4735" y="2040"/>
                  </a:cxn>
                  <a:cxn ang="0">
                    <a:pos x="4725" y="1741"/>
                  </a:cxn>
                  <a:cxn ang="0">
                    <a:pos x="4503" y="1441"/>
                  </a:cxn>
                  <a:cxn ang="0">
                    <a:pos x="4637" y="1256"/>
                  </a:cxn>
                  <a:cxn ang="0">
                    <a:pos x="4754" y="913"/>
                  </a:cxn>
                  <a:cxn ang="0">
                    <a:pos x="4474" y="294"/>
                  </a:cxn>
                  <a:cxn ang="0">
                    <a:pos x="4218" y="225"/>
                  </a:cxn>
                  <a:cxn ang="0">
                    <a:pos x="3677" y="140"/>
                  </a:cxn>
                  <a:cxn ang="0">
                    <a:pos x="3440" y="299"/>
                  </a:cxn>
                  <a:cxn ang="0">
                    <a:pos x="3214" y="484"/>
                  </a:cxn>
                  <a:cxn ang="0">
                    <a:pos x="3110" y="284"/>
                  </a:cxn>
                  <a:cxn ang="0">
                    <a:pos x="2879" y="60"/>
                  </a:cxn>
                  <a:cxn ang="0">
                    <a:pos x="2475" y="349"/>
                  </a:cxn>
                  <a:cxn ang="0">
                    <a:pos x="2091" y="529"/>
                  </a:cxn>
                  <a:cxn ang="0">
                    <a:pos x="1826" y="469"/>
                  </a:cxn>
                  <a:cxn ang="0">
                    <a:pos x="1619" y="404"/>
                  </a:cxn>
                  <a:cxn ang="0">
                    <a:pos x="1580" y="629"/>
                  </a:cxn>
                  <a:cxn ang="0">
                    <a:pos x="1508" y="935"/>
                  </a:cxn>
                  <a:cxn ang="0">
                    <a:pos x="1168" y="1085"/>
                  </a:cxn>
                  <a:cxn ang="0">
                    <a:pos x="868" y="1258"/>
                  </a:cxn>
                  <a:cxn ang="0">
                    <a:pos x="630" y="1108"/>
                  </a:cxn>
                  <a:cxn ang="0">
                    <a:pos x="388" y="966"/>
                  </a:cxn>
                </a:cxnLst>
                <a:rect l="0" t="0" r="r" b="b"/>
                <a:pathLst>
                  <a:path w="4852" h="5492">
                    <a:moveTo>
                      <a:pt x="388" y="966"/>
                    </a:moveTo>
                    <a:lnTo>
                      <a:pt x="148" y="1143"/>
                    </a:lnTo>
                    <a:lnTo>
                      <a:pt x="0" y="1501"/>
                    </a:lnTo>
                    <a:lnTo>
                      <a:pt x="74" y="1616"/>
                    </a:lnTo>
                    <a:lnTo>
                      <a:pt x="188" y="1616"/>
                    </a:lnTo>
                    <a:lnTo>
                      <a:pt x="261" y="1661"/>
                    </a:lnTo>
                    <a:lnTo>
                      <a:pt x="158" y="1750"/>
                    </a:lnTo>
                    <a:lnTo>
                      <a:pt x="251" y="1780"/>
                    </a:lnTo>
                    <a:lnTo>
                      <a:pt x="216" y="1815"/>
                    </a:lnTo>
                    <a:lnTo>
                      <a:pt x="54" y="1995"/>
                    </a:lnTo>
                    <a:lnTo>
                      <a:pt x="163" y="2175"/>
                    </a:lnTo>
                    <a:lnTo>
                      <a:pt x="143" y="2304"/>
                    </a:lnTo>
                    <a:lnTo>
                      <a:pt x="216" y="2384"/>
                    </a:lnTo>
                    <a:lnTo>
                      <a:pt x="188" y="2624"/>
                    </a:lnTo>
                    <a:lnTo>
                      <a:pt x="99" y="2933"/>
                    </a:lnTo>
                    <a:lnTo>
                      <a:pt x="163" y="3098"/>
                    </a:lnTo>
                    <a:lnTo>
                      <a:pt x="246" y="3203"/>
                    </a:lnTo>
                    <a:lnTo>
                      <a:pt x="253" y="3399"/>
                    </a:lnTo>
                    <a:lnTo>
                      <a:pt x="189" y="3538"/>
                    </a:lnTo>
                    <a:lnTo>
                      <a:pt x="216" y="3657"/>
                    </a:lnTo>
                    <a:lnTo>
                      <a:pt x="391" y="3572"/>
                    </a:lnTo>
                    <a:lnTo>
                      <a:pt x="866" y="3223"/>
                    </a:lnTo>
                    <a:lnTo>
                      <a:pt x="1118" y="3129"/>
                    </a:lnTo>
                    <a:lnTo>
                      <a:pt x="1340" y="3172"/>
                    </a:lnTo>
                    <a:lnTo>
                      <a:pt x="1369" y="3267"/>
                    </a:lnTo>
                    <a:lnTo>
                      <a:pt x="1354" y="3412"/>
                    </a:lnTo>
                    <a:lnTo>
                      <a:pt x="1535" y="3432"/>
                    </a:lnTo>
                    <a:lnTo>
                      <a:pt x="1725" y="3372"/>
                    </a:lnTo>
                    <a:lnTo>
                      <a:pt x="1945" y="3514"/>
                    </a:lnTo>
                    <a:lnTo>
                      <a:pt x="2233" y="3657"/>
                    </a:lnTo>
                    <a:lnTo>
                      <a:pt x="2453" y="3684"/>
                    </a:lnTo>
                    <a:lnTo>
                      <a:pt x="2583" y="3829"/>
                    </a:lnTo>
                    <a:lnTo>
                      <a:pt x="2660" y="4047"/>
                    </a:lnTo>
                    <a:lnTo>
                      <a:pt x="2873" y="3987"/>
                    </a:lnTo>
                    <a:lnTo>
                      <a:pt x="3230" y="4104"/>
                    </a:lnTo>
                    <a:lnTo>
                      <a:pt x="3395" y="4269"/>
                    </a:lnTo>
                    <a:lnTo>
                      <a:pt x="3203" y="4429"/>
                    </a:lnTo>
                    <a:lnTo>
                      <a:pt x="3125" y="4569"/>
                    </a:lnTo>
                    <a:lnTo>
                      <a:pt x="3140" y="4684"/>
                    </a:lnTo>
                    <a:lnTo>
                      <a:pt x="3005" y="4699"/>
                    </a:lnTo>
                    <a:lnTo>
                      <a:pt x="2948" y="4883"/>
                    </a:lnTo>
                    <a:lnTo>
                      <a:pt x="2968" y="5043"/>
                    </a:lnTo>
                    <a:lnTo>
                      <a:pt x="3145" y="5193"/>
                    </a:lnTo>
                    <a:lnTo>
                      <a:pt x="3087" y="5297"/>
                    </a:lnTo>
                    <a:lnTo>
                      <a:pt x="3204" y="5402"/>
                    </a:lnTo>
                    <a:lnTo>
                      <a:pt x="3352" y="5492"/>
                    </a:lnTo>
                    <a:lnTo>
                      <a:pt x="3465" y="5372"/>
                    </a:lnTo>
                    <a:lnTo>
                      <a:pt x="3692" y="5228"/>
                    </a:lnTo>
                    <a:lnTo>
                      <a:pt x="3662" y="4973"/>
                    </a:lnTo>
                    <a:lnTo>
                      <a:pt x="3745" y="4549"/>
                    </a:lnTo>
                    <a:lnTo>
                      <a:pt x="3913" y="4221"/>
                    </a:lnTo>
                    <a:lnTo>
                      <a:pt x="3893" y="3532"/>
                    </a:lnTo>
                    <a:lnTo>
                      <a:pt x="3967" y="3103"/>
                    </a:lnTo>
                    <a:lnTo>
                      <a:pt x="4012" y="2903"/>
                    </a:lnTo>
                    <a:lnTo>
                      <a:pt x="3987" y="2724"/>
                    </a:lnTo>
                    <a:lnTo>
                      <a:pt x="4149" y="2594"/>
                    </a:lnTo>
                    <a:lnTo>
                      <a:pt x="4114" y="2424"/>
                    </a:lnTo>
                    <a:lnTo>
                      <a:pt x="4208" y="2349"/>
                    </a:lnTo>
                    <a:lnTo>
                      <a:pt x="4277" y="2534"/>
                    </a:lnTo>
                    <a:lnTo>
                      <a:pt x="4410" y="2399"/>
                    </a:lnTo>
                    <a:lnTo>
                      <a:pt x="4548" y="2245"/>
                    </a:lnTo>
                    <a:lnTo>
                      <a:pt x="4735" y="2040"/>
                    </a:lnTo>
                    <a:lnTo>
                      <a:pt x="4852" y="1777"/>
                    </a:lnTo>
                    <a:lnTo>
                      <a:pt x="4725" y="1741"/>
                    </a:lnTo>
                    <a:lnTo>
                      <a:pt x="4573" y="1621"/>
                    </a:lnTo>
                    <a:lnTo>
                      <a:pt x="4503" y="1441"/>
                    </a:lnTo>
                    <a:lnTo>
                      <a:pt x="4484" y="1256"/>
                    </a:lnTo>
                    <a:lnTo>
                      <a:pt x="4637" y="1256"/>
                    </a:lnTo>
                    <a:lnTo>
                      <a:pt x="4720" y="1183"/>
                    </a:lnTo>
                    <a:lnTo>
                      <a:pt x="4754" y="913"/>
                    </a:lnTo>
                    <a:lnTo>
                      <a:pt x="4637" y="749"/>
                    </a:lnTo>
                    <a:lnTo>
                      <a:pt x="4474" y="294"/>
                    </a:lnTo>
                    <a:lnTo>
                      <a:pt x="4342" y="304"/>
                    </a:lnTo>
                    <a:lnTo>
                      <a:pt x="4218" y="225"/>
                    </a:lnTo>
                    <a:lnTo>
                      <a:pt x="3893" y="0"/>
                    </a:lnTo>
                    <a:lnTo>
                      <a:pt x="3677" y="140"/>
                    </a:lnTo>
                    <a:lnTo>
                      <a:pt x="3618" y="274"/>
                    </a:lnTo>
                    <a:lnTo>
                      <a:pt x="3440" y="299"/>
                    </a:lnTo>
                    <a:lnTo>
                      <a:pt x="3382" y="434"/>
                    </a:lnTo>
                    <a:lnTo>
                      <a:pt x="3214" y="484"/>
                    </a:lnTo>
                    <a:lnTo>
                      <a:pt x="3204" y="379"/>
                    </a:lnTo>
                    <a:lnTo>
                      <a:pt x="3110" y="284"/>
                    </a:lnTo>
                    <a:lnTo>
                      <a:pt x="3110" y="150"/>
                    </a:lnTo>
                    <a:lnTo>
                      <a:pt x="2879" y="60"/>
                    </a:lnTo>
                    <a:lnTo>
                      <a:pt x="2609" y="359"/>
                    </a:lnTo>
                    <a:lnTo>
                      <a:pt x="2475" y="349"/>
                    </a:lnTo>
                    <a:lnTo>
                      <a:pt x="2304" y="394"/>
                    </a:lnTo>
                    <a:lnTo>
                      <a:pt x="2091" y="529"/>
                    </a:lnTo>
                    <a:lnTo>
                      <a:pt x="1929" y="424"/>
                    </a:lnTo>
                    <a:lnTo>
                      <a:pt x="1826" y="469"/>
                    </a:lnTo>
                    <a:lnTo>
                      <a:pt x="1723" y="404"/>
                    </a:lnTo>
                    <a:lnTo>
                      <a:pt x="1619" y="404"/>
                    </a:lnTo>
                    <a:lnTo>
                      <a:pt x="1501" y="469"/>
                    </a:lnTo>
                    <a:lnTo>
                      <a:pt x="1580" y="629"/>
                    </a:lnTo>
                    <a:lnTo>
                      <a:pt x="1580" y="808"/>
                    </a:lnTo>
                    <a:lnTo>
                      <a:pt x="1508" y="935"/>
                    </a:lnTo>
                    <a:lnTo>
                      <a:pt x="1329" y="1138"/>
                    </a:lnTo>
                    <a:lnTo>
                      <a:pt x="1168" y="1085"/>
                    </a:lnTo>
                    <a:lnTo>
                      <a:pt x="1040" y="1184"/>
                    </a:lnTo>
                    <a:lnTo>
                      <a:pt x="868" y="1258"/>
                    </a:lnTo>
                    <a:lnTo>
                      <a:pt x="718" y="1214"/>
                    </a:lnTo>
                    <a:lnTo>
                      <a:pt x="630" y="1108"/>
                    </a:lnTo>
                    <a:lnTo>
                      <a:pt x="571" y="948"/>
                    </a:lnTo>
                    <a:lnTo>
                      <a:pt x="388" y="96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40">
                <a:extLst>
                  <a:ext uri="{FF2B5EF4-FFF2-40B4-BE49-F238E27FC236}">
                    <a16:creationId xmlns:a16="http://schemas.microsoft.com/office/drawing/2014/main" id="{0781FDBC-396E-63C4-8417-FFF23F621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1659"/>
                <a:ext cx="392" cy="667"/>
              </a:xfrm>
              <a:custGeom>
                <a:avLst/>
                <a:gdLst/>
                <a:ahLst/>
                <a:cxnLst>
                  <a:cxn ang="0">
                    <a:pos x="1487" y="65"/>
                  </a:cxn>
                  <a:cxn ang="0">
                    <a:pos x="1723" y="110"/>
                  </a:cxn>
                  <a:cxn ang="0">
                    <a:pos x="1862" y="369"/>
                  </a:cxn>
                  <a:cxn ang="0">
                    <a:pos x="1935" y="664"/>
                  </a:cxn>
                  <a:cxn ang="0">
                    <a:pos x="1817" y="1023"/>
                  </a:cxn>
                  <a:cxn ang="0">
                    <a:pos x="1832" y="1208"/>
                  </a:cxn>
                  <a:cxn ang="0">
                    <a:pos x="1979" y="1477"/>
                  </a:cxn>
                  <a:cxn ang="0">
                    <a:pos x="2363" y="1567"/>
                  </a:cxn>
                  <a:cxn ang="0">
                    <a:pos x="2344" y="1805"/>
                  </a:cxn>
                  <a:cxn ang="0">
                    <a:pos x="2137" y="1906"/>
                  </a:cxn>
                  <a:cxn ang="0">
                    <a:pos x="2009" y="2146"/>
                  </a:cxn>
                  <a:cxn ang="0">
                    <a:pos x="2172" y="2429"/>
                  </a:cxn>
                  <a:cxn ang="0">
                    <a:pos x="2245" y="2579"/>
                  </a:cxn>
                  <a:cxn ang="0">
                    <a:pos x="2373" y="2803"/>
                  </a:cxn>
                  <a:cxn ang="0">
                    <a:pos x="2557" y="2876"/>
                  </a:cxn>
                  <a:cxn ang="0">
                    <a:pos x="2377" y="3108"/>
                  </a:cxn>
                  <a:cxn ang="0">
                    <a:pos x="2304" y="3582"/>
                  </a:cxn>
                  <a:cxn ang="0">
                    <a:pos x="2490" y="3626"/>
                  </a:cxn>
                  <a:cxn ang="0">
                    <a:pos x="2479" y="3746"/>
                  </a:cxn>
                  <a:cxn ang="0">
                    <a:pos x="2392" y="4140"/>
                  </a:cxn>
                  <a:cxn ang="0">
                    <a:pos x="2213" y="4274"/>
                  </a:cxn>
                  <a:cxn ang="0">
                    <a:pos x="1625" y="4515"/>
                  </a:cxn>
                  <a:cxn ang="0">
                    <a:pos x="1354" y="4390"/>
                  </a:cxn>
                  <a:cxn ang="0">
                    <a:pos x="1019" y="4480"/>
                  </a:cxn>
                  <a:cxn ang="0">
                    <a:pos x="960" y="4211"/>
                  </a:cxn>
                  <a:cxn ang="0">
                    <a:pos x="778" y="4261"/>
                  </a:cxn>
                  <a:cxn ang="0">
                    <a:pos x="623" y="4462"/>
                  </a:cxn>
                  <a:cxn ang="0">
                    <a:pos x="221" y="4285"/>
                  </a:cxn>
                  <a:cxn ang="0">
                    <a:pos x="136" y="4126"/>
                  </a:cxn>
                  <a:cxn ang="0">
                    <a:pos x="0" y="4182"/>
                  </a:cxn>
                  <a:cxn ang="0">
                    <a:pos x="10" y="3467"/>
                  </a:cxn>
                  <a:cxn ang="0">
                    <a:pos x="325" y="2599"/>
                  </a:cxn>
                  <a:cxn ang="0">
                    <a:pos x="561" y="2116"/>
                  </a:cxn>
                  <a:cxn ang="0">
                    <a:pos x="925" y="1562"/>
                  </a:cxn>
                  <a:cxn ang="0">
                    <a:pos x="881" y="1148"/>
                  </a:cxn>
                  <a:cxn ang="0">
                    <a:pos x="1118" y="873"/>
                  </a:cxn>
                  <a:cxn ang="0">
                    <a:pos x="1413" y="339"/>
                  </a:cxn>
                  <a:cxn ang="0">
                    <a:pos x="1384" y="145"/>
                  </a:cxn>
                  <a:cxn ang="0">
                    <a:pos x="1344" y="0"/>
                  </a:cxn>
                </a:cxnLst>
                <a:rect l="0" t="0" r="r" b="b"/>
                <a:pathLst>
                  <a:path w="2618" h="4515">
                    <a:moveTo>
                      <a:pt x="1344" y="0"/>
                    </a:moveTo>
                    <a:lnTo>
                      <a:pt x="1487" y="65"/>
                    </a:lnTo>
                    <a:lnTo>
                      <a:pt x="1595" y="35"/>
                    </a:lnTo>
                    <a:lnTo>
                      <a:pt x="1723" y="110"/>
                    </a:lnTo>
                    <a:lnTo>
                      <a:pt x="1870" y="185"/>
                    </a:lnTo>
                    <a:lnTo>
                      <a:pt x="1862" y="369"/>
                    </a:lnTo>
                    <a:lnTo>
                      <a:pt x="1890" y="549"/>
                    </a:lnTo>
                    <a:lnTo>
                      <a:pt x="1935" y="664"/>
                    </a:lnTo>
                    <a:lnTo>
                      <a:pt x="1847" y="788"/>
                    </a:lnTo>
                    <a:lnTo>
                      <a:pt x="1817" y="1023"/>
                    </a:lnTo>
                    <a:lnTo>
                      <a:pt x="1713" y="1163"/>
                    </a:lnTo>
                    <a:lnTo>
                      <a:pt x="1832" y="1208"/>
                    </a:lnTo>
                    <a:lnTo>
                      <a:pt x="1847" y="1337"/>
                    </a:lnTo>
                    <a:lnTo>
                      <a:pt x="1979" y="1477"/>
                    </a:lnTo>
                    <a:lnTo>
                      <a:pt x="2127" y="1592"/>
                    </a:lnTo>
                    <a:lnTo>
                      <a:pt x="2363" y="1567"/>
                    </a:lnTo>
                    <a:lnTo>
                      <a:pt x="2378" y="1682"/>
                    </a:lnTo>
                    <a:lnTo>
                      <a:pt x="2344" y="1805"/>
                    </a:lnTo>
                    <a:lnTo>
                      <a:pt x="2200" y="1816"/>
                    </a:lnTo>
                    <a:lnTo>
                      <a:pt x="2137" y="1906"/>
                    </a:lnTo>
                    <a:lnTo>
                      <a:pt x="2122" y="2076"/>
                    </a:lnTo>
                    <a:lnTo>
                      <a:pt x="2009" y="2146"/>
                    </a:lnTo>
                    <a:lnTo>
                      <a:pt x="2137" y="2279"/>
                    </a:lnTo>
                    <a:lnTo>
                      <a:pt x="2172" y="2429"/>
                    </a:lnTo>
                    <a:lnTo>
                      <a:pt x="2314" y="2464"/>
                    </a:lnTo>
                    <a:lnTo>
                      <a:pt x="2245" y="2579"/>
                    </a:lnTo>
                    <a:lnTo>
                      <a:pt x="2314" y="2674"/>
                    </a:lnTo>
                    <a:lnTo>
                      <a:pt x="2373" y="2803"/>
                    </a:lnTo>
                    <a:lnTo>
                      <a:pt x="2497" y="2823"/>
                    </a:lnTo>
                    <a:lnTo>
                      <a:pt x="2557" y="2876"/>
                    </a:lnTo>
                    <a:lnTo>
                      <a:pt x="2618" y="2931"/>
                    </a:lnTo>
                    <a:lnTo>
                      <a:pt x="2377" y="3108"/>
                    </a:lnTo>
                    <a:lnTo>
                      <a:pt x="2230" y="3464"/>
                    </a:lnTo>
                    <a:lnTo>
                      <a:pt x="2304" y="3582"/>
                    </a:lnTo>
                    <a:lnTo>
                      <a:pt x="2418" y="3582"/>
                    </a:lnTo>
                    <a:lnTo>
                      <a:pt x="2490" y="3626"/>
                    </a:lnTo>
                    <a:lnTo>
                      <a:pt x="2388" y="3716"/>
                    </a:lnTo>
                    <a:lnTo>
                      <a:pt x="2479" y="3746"/>
                    </a:lnTo>
                    <a:lnTo>
                      <a:pt x="2283" y="3960"/>
                    </a:lnTo>
                    <a:lnTo>
                      <a:pt x="2392" y="4140"/>
                    </a:lnTo>
                    <a:lnTo>
                      <a:pt x="2374" y="4271"/>
                    </a:lnTo>
                    <a:lnTo>
                      <a:pt x="2213" y="4274"/>
                    </a:lnTo>
                    <a:lnTo>
                      <a:pt x="2002" y="4410"/>
                    </a:lnTo>
                    <a:lnTo>
                      <a:pt x="1625" y="4515"/>
                    </a:lnTo>
                    <a:lnTo>
                      <a:pt x="1384" y="4515"/>
                    </a:lnTo>
                    <a:lnTo>
                      <a:pt x="1354" y="4390"/>
                    </a:lnTo>
                    <a:lnTo>
                      <a:pt x="1133" y="4390"/>
                    </a:lnTo>
                    <a:lnTo>
                      <a:pt x="1019" y="4480"/>
                    </a:lnTo>
                    <a:lnTo>
                      <a:pt x="969" y="4393"/>
                    </a:lnTo>
                    <a:lnTo>
                      <a:pt x="960" y="4211"/>
                    </a:lnTo>
                    <a:lnTo>
                      <a:pt x="897" y="4109"/>
                    </a:lnTo>
                    <a:lnTo>
                      <a:pt x="778" y="4261"/>
                    </a:lnTo>
                    <a:lnTo>
                      <a:pt x="763" y="4410"/>
                    </a:lnTo>
                    <a:lnTo>
                      <a:pt x="623" y="4462"/>
                    </a:lnTo>
                    <a:lnTo>
                      <a:pt x="540" y="4363"/>
                    </a:lnTo>
                    <a:lnTo>
                      <a:pt x="221" y="4285"/>
                    </a:lnTo>
                    <a:lnTo>
                      <a:pt x="202" y="4178"/>
                    </a:lnTo>
                    <a:lnTo>
                      <a:pt x="136" y="4126"/>
                    </a:lnTo>
                    <a:lnTo>
                      <a:pt x="118" y="4290"/>
                    </a:lnTo>
                    <a:lnTo>
                      <a:pt x="0" y="4182"/>
                    </a:lnTo>
                    <a:lnTo>
                      <a:pt x="54" y="4000"/>
                    </a:lnTo>
                    <a:lnTo>
                      <a:pt x="10" y="3467"/>
                    </a:lnTo>
                    <a:lnTo>
                      <a:pt x="188" y="2848"/>
                    </a:lnTo>
                    <a:lnTo>
                      <a:pt x="325" y="2599"/>
                    </a:lnTo>
                    <a:lnTo>
                      <a:pt x="409" y="2309"/>
                    </a:lnTo>
                    <a:lnTo>
                      <a:pt x="561" y="2116"/>
                    </a:lnTo>
                    <a:lnTo>
                      <a:pt x="704" y="2011"/>
                    </a:lnTo>
                    <a:lnTo>
                      <a:pt x="925" y="1562"/>
                    </a:lnTo>
                    <a:lnTo>
                      <a:pt x="813" y="1352"/>
                    </a:lnTo>
                    <a:lnTo>
                      <a:pt x="881" y="1148"/>
                    </a:lnTo>
                    <a:lnTo>
                      <a:pt x="886" y="968"/>
                    </a:lnTo>
                    <a:lnTo>
                      <a:pt x="1118" y="873"/>
                    </a:lnTo>
                    <a:lnTo>
                      <a:pt x="1428" y="474"/>
                    </a:lnTo>
                    <a:lnTo>
                      <a:pt x="1413" y="339"/>
                    </a:lnTo>
                    <a:lnTo>
                      <a:pt x="1487" y="259"/>
                    </a:lnTo>
                    <a:lnTo>
                      <a:pt x="1384" y="145"/>
                    </a:lnTo>
                    <a:lnTo>
                      <a:pt x="1166" y="110"/>
                    </a:lnTo>
                    <a:lnTo>
                      <a:pt x="134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41">
                <a:extLst>
                  <a:ext uri="{FF2B5EF4-FFF2-40B4-BE49-F238E27FC236}">
                    <a16:creationId xmlns:a16="http://schemas.microsoft.com/office/drawing/2014/main" id="{51576928-EF7F-5F6A-B556-207501774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327"/>
                <a:ext cx="544" cy="756"/>
              </a:xfrm>
              <a:custGeom>
                <a:avLst/>
                <a:gdLst/>
                <a:ahLst/>
                <a:cxnLst>
                  <a:cxn ang="0">
                    <a:pos x="1491" y="74"/>
                  </a:cxn>
                  <a:cxn ang="0">
                    <a:pos x="1737" y="313"/>
                  </a:cxn>
                  <a:cxn ang="0">
                    <a:pos x="2062" y="328"/>
                  </a:cxn>
                  <a:cxn ang="0">
                    <a:pos x="2106" y="613"/>
                  </a:cxn>
                  <a:cxn ang="0">
                    <a:pos x="2314" y="713"/>
                  </a:cxn>
                  <a:cxn ang="0">
                    <a:pos x="2299" y="936"/>
                  </a:cxn>
                  <a:cxn ang="0">
                    <a:pos x="2525" y="836"/>
                  </a:cxn>
                  <a:cxn ang="0">
                    <a:pos x="2875" y="718"/>
                  </a:cxn>
                  <a:cxn ang="0">
                    <a:pos x="3480" y="926"/>
                  </a:cxn>
                  <a:cxn ang="0">
                    <a:pos x="3617" y="1075"/>
                  </a:cxn>
                  <a:cxn ang="0">
                    <a:pos x="3214" y="1315"/>
                  </a:cxn>
                  <a:cxn ang="0">
                    <a:pos x="2939" y="1792"/>
                  </a:cxn>
                  <a:cxn ang="0">
                    <a:pos x="2964" y="2109"/>
                  </a:cxn>
                  <a:cxn ang="0">
                    <a:pos x="2924" y="2470"/>
                  </a:cxn>
                  <a:cxn ang="0">
                    <a:pos x="2905" y="2806"/>
                  </a:cxn>
                  <a:cxn ang="0">
                    <a:pos x="2991" y="3092"/>
                  </a:cxn>
                  <a:cxn ang="0">
                    <a:pos x="2526" y="3109"/>
                  </a:cxn>
                  <a:cxn ang="0">
                    <a:pos x="2185" y="3333"/>
                  </a:cxn>
                  <a:cxn ang="0">
                    <a:pos x="1726" y="3553"/>
                  </a:cxn>
                  <a:cxn ang="0">
                    <a:pos x="1532" y="3739"/>
                  </a:cxn>
                  <a:cxn ang="0">
                    <a:pos x="1294" y="4271"/>
                  </a:cxn>
                  <a:cxn ang="0">
                    <a:pos x="1339" y="4883"/>
                  </a:cxn>
                  <a:cxn ang="0">
                    <a:pos x="1156" y="5069"/>
                  </a:cxn>
                  <a:cxn ang="0">
                    <a:pos x="969" y="4918"/>
                  </a:cxn>
                  <a:cxn ang="0">
                    <a:pos x="969" y="4707"/>
                  </a:cxn>
                  <a:cxn ang="0">
                    <a:pos x="793" y="4522"/>
                  </a:cxn>
                  <a:cxn ang="0">
                    <a:pos x="777" y="4317"/>
                  </a:cxn>
                  <a:cxn ang="0">
                    <a:pos x="857" y="4061"/>
                  </a:cxn>
                  <a:cxn ang="0">
                    <a:pos x="1033" y="3927"/>
                  </a:cxn>
                  <a:cxn ang="0">
                    <a:pos x="784" y="3836"/>
                  </a:cxn>
                  <a:cxn ang="0">
                    <a:pos x="503" y="3583"/>
                  </a:cxn>
                  <a:cxn ang="0">
                    <a:pos x="369" y="3407"/>
                  </a:cxn>
                  <a:cxn ang="0">
                    <a:pos x="501" y="3034"/>
                  </a:cxn>
                  <a:cxn ang="0">
                    <a:pos x="544" y="2792"/>
                  </a:cxn>
                  <a:cxn ang="0">
                    <a:pos x="525" y="2431"/>
                  </a:cxn>
                  <a:cxn ang="0">
                    <a:pos x="250" y="2283"/>
                  </a:cxn>
                  <a:cxn ang="0">
                    <a:pos x="0" y="2248"/>
                  </a:cxn>
                  <a:cxn ang="0">
                    <a:pos x="575" y="1759"/>
                  </a:cxn>
                  <a:cxn ang="0">
                    <a:pos x="955" y="1161"/>
                  </a:cxn>
                  <a:cxn ang="0">
                    <a:pos x="1295" y="0"/>
                  </a:cxn>
                </a:cxnLst>
                <a:rect l="0" t="0" r="r" b="b"/>
                <a:pathLst>
                  <a:path w="3633" h="5119">
                    <a:moveTo>
                      <a:pt x="1295" y="0"/>
                    </a:moveTo>
                    <a:lnTo>
                      <a:pt x="1491" y="74"/>
                    </a:lnTo>
                    <a:lnTo>
                      <a:pt x="1683" y="194"/>
                    </a:lnTo>
                    <a:lnTo>
                      <a:pt x="1737" y="313"/>
                    </a:lnTo>
                    <a:lnTo>
                      <a:pt x="1860" y="209"/>
                    </a:lnTo>
                    <a:lnTo>
                      <a:pt x="2062" y="328"/>
                    </a:lnTo>
                    <a:lnTo>
                      <a:pt x="2195" y="503"/>
                    </a:lnTo>
                    <a:lnTo>
                      <a:pt x="2106" y="613"/>
                    </a:lnTo>
                    <a:lnTo>
                      <a:pt x="2225" y="608"/>
                    </a:lnTo>
                    <a:lnTo>
                      <a:pt x="2314" y="713"/>
                    </a:lnTo>
                    <a:lnTo>
                      <a:pt x="2431" y="776"/>
                    </a:lnTo>
                    <a:lnTo>
                      <a:pt x="2299" y="936"/>
                    </a:lnTo>
                    <a:lnTo>
                      <a:pt x="2377" y="956"/>
                    </a:lnTo>
                    <a:lnTo>
                      <a:pt x="2525" y="836"/>
                    </a:lnTo>
                    <a:lnTo>
                      <a:pt x="2756" y="763"/>
                    </a:lnTo>
                    <a:lnTo>
                      <a:pt x="2875" y="718"/>
                    </a:lnTo>
                    <a:lnTo>
                      <a:pt x="3318" y="926"/>
                    </a:lnTo>
                    <a:lnTo>
                      <a:pt x="3480" y="926"/>
                    </a:lnTo>
                    <a:lnTo>
                      <a:pt x="3633" y="926"/>
                    </a:lnTo>
                    <a:lnTo>
                      <a:pt x="3617" y="1075"/>
                    </a:lnTo>
                    <a:lnTo>
                      <a:pt x="3382" y="1285"/>
                    </a:lnTo>
                    <a:lnTo>
                      <a:pt x="3214" y="1315"/>
                    </a:lnTo>
                    <a:lnTo>
                      <a:pt x="3129" y="1513"/>
                    </a:lnTo>
                    <a:lnTo>
                      <a:pt x="2939" y="1792"/>
                    </a:lnTo>
                    <a:lnTo>
                      <a:pt x="3013" y="1899"/>
                    </a:lnTo>
                    <a:lnTo>
                      <a:pt x="2964" y="2109"/>
                    </a:lnTo>
                    <a:lnTo>
                      <a:pt x="3051" y="2256"/>
                    </a:lnTo>
                    <a:lnTo>
                      <a:pt x="2924" y="2470"/>
                    </a:lnTo>
                    <a:lnTo>
                      <a:pt x="2878" y="2641"/>
                    </a:lnTo>
                    <a:lnTo>
                      <a:pt x="2905" y="2806"/>
                    </a:lnTo>
                    <a:lnTo>
                      <a:pt x="3009" y="2912"/>
                    </a:lnTo>
                    <a:lnTo>
                      <a:pt x="2991" y="3092"/>
                    </a:lnTo>
                    <a:lnTo>
                      <a:pt x="2658" y="3184"/>
                    </a:lnTo>
                    <a:lnTo>
                      <a:pt x="2526" y="3109"/>
                    </a:lnTo>
                    <a:lnTo>
                      <a:pt x="2352" y="3152"/>
                    </a:lnTo>
                    <a:lnTo>
                      <a:pt x="2185" y="3333"/>
                    </a:lnTo>
                    <a:lnTo>
                      <a:pt x="1877" y="3544"/>
                    </a:lnTo>
                    <a:lnTo>
                      <a:pt x="1726" y="3553"/>
                    </a:lnTo>
                    <a:lnTo>
                      <a:pt x="1592" y="3624"/>
                    </a:lnTo>
                    <a:lnTo>
                      <a:pt x="1532" y="3739"/>
                    </a:lnTo>
                    <a:lnTo>
                      <a:pt x="1464" y="3967"/>
                    </a:lnTo>
                    <a:lnTo>
                      <a:pt x="1294" y="4271"/>
                    </a:lnTo>
                    <a:lnTo>
                      <a:pt x="1328" y="4564"/>
                    </a:lnTo>
                    <a:lnTo>
                      <a:pt x="1339" y="4883"/>
                    </a:lnTo>
                    <a:lnTo>
                      <a:pt x="1208" y="5119"/>
                    </a:lnTo>
                    <a:lnTo>
                      <a:pt x="1156" y="5069"/>
                    </a:lnTo>
                    <a:lnTo>
                      <a:pt x="1028" y="5047"/>
                    </a:lnTo>
                    <a:lnTo>
                      <a:pt x="969" y="4918"/>
                    </a:lnTo>
                    <a:lnTo>
                      <a:pt x="900" y="4824"/>
                    </a:lnTo>
                    <a:lnTo>
                      <a:pt x="969" y="4707"/>
                    </a:lnTo>
                    <a:lnTo>
                      <a:pt x="825" y="4672"/>
                    </a:lnTo>
                    <a:lnTo>
                      <a:pt x="793" y="4522"/>
                    </a:lnTo>
                    <a:lnTo>
                      <a:pt x="665" y="4391"/>
                    </a:lnTo>
                    <a:lnTo>
                      <a:pt x="777" y="4317"/>
                    </a:lnTo>
                    <a:lnTo>
                      <a:pt x="792" y="4146"/>
                    </a:lnTo>
                    <a:lnTo>
                      <a:pt x="857" y="4061"/>
                    </a:lnTo>
                    <a:lnTo>
                      <a:pt x="1002" y="4050"/>
                    </a:lnTo>
                    <a:lnTo>
                      <a:pt x="1033" y="3927"/>
                    </a:lnTo>
                    <a:lnTo>
                      <a:pt x="1020" y="3811"/>
                    </a:lnTo>
                    <a:lnTo>
                      <a:pt x="784" y="3836"/>
                    </a:lnTo>
                    <a:lnTo>
                      <a:pt x="647" y="3731"/>
                    </a:lnTo>
                    <a:lnTo>
                      <a:pt x="503" y="3583"/>
                    </a:lnTo>
                    <a:lnTo>
                      <a:pt x="485" y="3454"/>
                    </a:lnTo>
                    <a:lnTo>
                      <a:pt x="369" y="3407"/>
                    </a:lnTo>
                    <a:lnTo>
                      <a:pt x="473" y="3268"/>
                    </a:lnTo>
                    <a:lnTo>
                      <a:pt x="501" y="3034"/>
                    </a:lnTo>
                    <a:lnTo>
                      <a:pt x="590" y="2911"/>
                    </a:lnTo>
                    <a:lnTo>
                      <a:pt x="544" y="2792"/>
                    </a:lnTo>
                    <a:lnTo>
                      <a:pt x="515" y="2611"/>
                    </a:lnTo>
                    <a:lnTo>
                      <a:pt x="525" y="2431"/>
                    </a:lnTo>
                    <a:lnTo>
                      <a:pt x="378" y="2356"/>
                    </a:lnTo>
                    <a:lnTo>
                      <a:pt x="250" y="2283"/>
                    </a:lnTo>
                    <a:lnTo>
                      <a:pt x="143" y="2310"/>
                    </a:lnTo>
                    <a:lnTo>
                      <a:pt x="0" y="2248"/>
                    </a:lnTo>
                    <a:lnTo>
                      <a:pt x="378" y="1913"/>
                    </a:lnTo>
                    <a:lnTo>
                      <a:pt x="575" y="1759"/>
                    </a:lnTo>
                    <a:lnTo>
                      <a:pt x="807" y="1325"/>
                    </a:lnTo>
                    <a:lnTo>
                      <a:pt x="955" y="1161"/>
                    </a:lnTo>
                    <a:lnTo>
                      <a:pt x="1195" y="517"/>
                    </a:lnTo>
                    <a:lnTo>
                      <a:pt x="1295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42">
                <a:extLst>
                  <a:ext uri="{FF2B5EF4-FFF2-40B4-BE49-F238E27FC236}">
                    <a16:creationId xmlns:a16="http://schemas.microsoft.com/office/drawing/2014/main" id="{CB3B330B-5D0E-0C2D-5087-05AB32D89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463"/>
                <a:ext cx="464" cy="672"/>
              </a:xfrm>
              <a:custGeom>
                <a:avLst/>
                <a:gdLst/>
                <a:ahLst/>
                <a:cxnLst>
                  <a:cxn ang="0">
                    <a:pos x="2005" y="20"/>
                  </a:cxn>
                  <a:cxn ang="0">
                    <a:pos x="2163" y="95"/>
                  </a:cxn>
                  <a:cxn ang="0">
                    <a:pos x="2116" y="439"/>
                  </a:cxn>
                  <a:cxn ang="0">
                    <a:pos x="2246" y="694"/>
                  </a:cxn>
                  <a:cxn ang="0">
                    <a:pos x="2269" y="1289"/>
                  </a:cxn>
                  <a:cxn ang="0">
                    <a:pos x="2477" y="1839"/>
                  </a:cxn>
                  <a:cxn ang="0">
                    <a:pos x="2375" y="2090"/>
                  </a:cxn>
                  <a:cxn ang="0">
                    <a:pos x="2393" y="2402"/>
                  </a:cxn>
                  <a:cxn ang="0">
                    <a:pos x="2196" y="2537"/>
                  </a:cxn>
                  <a:cxn ang="0">
                    <a:pos x="1828" y="2921"/>
                  </a:cxn>
                  <a:cxn ang="0">
                    <a:pos x="1584" y="2945"/>
                  </a:cxn>
                  <a:cxn ang="0">
                    <a:pos x="1281" y="2970"/>
                  </a:cxn>
                  <a:cxn ang="0">
                    <a:pos x="1119" y="2953"/>
                  </a:cxn>
                  <a:cxn ang="0">
                    <a:pos x="939" y="3006"/>
                  </a:cxn>
                  <a:cxn ang="0">
                    <a:pos x="1001" y="3276"/>
                  </a:cxn>
                  <a:cxn ang="0">
                    <a:pos x="804" y="3539"/>
                  </a:cxn>
                  <a:cxn ang="0">
                    <a:pos x="576" y="3575"/>
                  </a:cxn>
                  <a:cxn ang="0">
                    <a:pos x="316" y="3599"/>
                  </a:cxn>
                  <a:cxn ang="0">
                    <a:pos x="197" y="3389"/>
                  </a:cxn>
                  <a:cxn ang="0">
                    <a:pos x="0" y="3356"/>
                  </a:cxn>
                  <a:cxn ang="0">
                    <a:pos x="96" y="2921"/>
                  </a:cxn>
                  <a:cxn ang="0">
                    <a:pos x="202" y="2438"/>
                  </a:cxn>
                  <a:cxn ang="0">
                    <a:pos x="304" y="2163"/>
                  </a:cxn>
                  <a:cxn ang="0">
                    <a:pos x="533" y="2095"/>
                  </a:cxn>
                  <a:cxn ang="0">
                    <a:pos x="911" y="1784"/>
                  </a:cxn>
                  <a:cxn ang="0">
                    <a:pos x="1159" y="1808"/>
                  </a:cxn>
                  <a:cxn ang="0">
                    <a:pos x="1438" y="1588"/>
                  </a:cxn>
                  <a:cxn ang="0">
                    <a:pos x="1336" y="1373"/>
                  </a:cxn>
                  <a:cxn ang="0">
                    <a:pos x="1474" y="1065"/>
                  </a:cxn>
                  <a:cxn ang="0">
                    <a:pos x="1442" y="778"/>
                  </a:cxn>
                  <a:cxn ang="0">
                    <a:pos x="1537" y="467"/>
                  </a:cxn>
                  <a:cxn ang="0">
                    <a:pos x="1738" y="287"/>
                  </a:cxn>
                  <a:cxn ang="0">
                    <a:pos x="1938" y="0"/>
                  </a:cxn>
                </a:cxnLst>
                <a:rect l="0" t="0" r="r" b="b"/>
                <a:pathLst>
                  <a:path w="2477" h="3635">
                    <a:moveTo>
                      <a:pt x="1938" y="0"/>
                    </a:moveTo>
                    <a:lnTo>
                      <a:pt x="2005" y="20"/>
                    </a:lnTo>
                    <a:lnTo>
                      <a:pt x="2076" y="84"/>
                    </a:lnTo>
                    <a:lnTo>
                      <a:pt x="2163" y="95"/>
                    </a:lnTo>
                    <a:lnTo>
                      <a:pt x="2087" y="287"/>
                    </a:lnTo>
                    <a:lnTo>
                      <a:pt x="2116" y="439"/>
                    </a:lnTo>
                    <a:lnTo>
                      <a:pt x="2174" y="588"/>
                    </a:lnTo>
                    <a:lnTo>
                      <a:pt x="2246" y="694"/>
                    </a:lnTo>
                    <a:lnTo>
                      <a:pt x="2171" y="810"/>
                    </a:lnTo>
                    <a:lnTo>
                      <a:pt x="2269" y="1289"/>
                    </a:lnTo>
                    <a:lnTo>
                      <a:pt x="2325" y="1653"/>
                    </a:lnTo>
                    <a:lnTo>
                      <a:pt x="2477" y="1839"/>
                    </a:lnTo>
                    <a:lnTo>
                      <a:pt x="2400" y="1950"/>
                    </a:lnTo>
                    <a:lnTo>
                      <a:pt x="2375" y="2090"/>
                    </a:lnTo>
                    <a:lnTo>
                      <a:pt x="2340" y="2234"/>
                    </a:lnTo>
                    <a:lnTo>
                      <a:pt x="2393" y="2402"/>
                    </a:lnTo>
                    <a:lnTo>
                      <a:pt x="2324" y="2478"/>
                    </a:lnTo>
                    <a:lnTo>
                      <a:pt x="2196" y="2537"/>
                    </a:lnTo>
                    <a:lnTo>
                      <a:pt x="2041" y="2681"/>
                    </a:lnTo>
                    <a:lnTo>
                      <a:pt x="1828" y="2921"/>
                    </a:lnTo>
                    <a:lnTo>
                      <a:pt x="1734" y="2909"/>
                    </a:lnTo>
                    <a:lnTo>
                      <a:pt x="1584" y="2945"/>
                    </a:lnTo>
                    <a:lnTo>
                      <a:pt x="1413" y="3048"/>
                    </a:lnTo>
                    <a:lnTo>
                      <a:pt x="1281" y="2970"/>
                    </a:lnTo>
                    <a:lnTo>
                      <a:pt x="1194" y="3003"/>
                    </a:lnTo>
                    <a:lnTo>
                      <a:pt x="1119" y="2953"/>
                    </a:lnTo>
                    <a:lnTo>
                      <a:pt x="1029" y="2952"/>
                    </a:lnTo>
                    <a:lnTo>
                      <a:pt x="939" y="3006"/>
                    </a:lnTo>
                    <a:lnTo>
                      <a:pt x="1002" y="3123"/>
                    </a:lnTo>
                    <a:lnTo>
                      <a:pt x="1001" y="3276"/>
                    </a:lnTo>
                    <a:lnTo>
                      <a:pt x="946" y="3376"/>
                    </a:lnTo>
                    <a:lnTo>
                      <a:pt x="804" y="3539"/>
                    </a:lnTo>
                    <a:lnTo>
                      <a:pt x="674" y="3495"/>
                    </a:lnTo>
                    <a:lnTo>
                      <a:pt x="576" y="3575"/>
                    </a:lnTo>
                    <a:lnTo>
                      <a:pt x="438" y="3635"/>
                    </a:lnTo>
                    <a:lnTo>
                      <a:pt x="316" y="3599"/>
                    </a:lnTo>
                    <a:lnTo>
                      <a:pt x="245" y="3519"/>
                    </a:lnTo>
                    <a:lnTo>
                      <a:pt x="197" y="3389"/>
                    </a:lnTo>
                    <a:lnTo>
                      <a:pt x="51" y="3401"/>
                    </a:lnTo>
                    <a:lnTo>
                      <a:pt x="0" y="3356"/>
                    </a:lnTo>
                    <a:lnTo>
                      <a:pt x="103" y="3168"/>
                    </a:lnTo>
                    <a:lnTo>
                      <a:pt x="96" y="2921"/>
                    </a:lnTo>
                    <a:lnTo>
                      <a:pt x="68" y="2681"/>
                    </a:lnTo>
                    <a:lnTo>
                      <a:pt x="202" y="2438"/>
                    </a:lnTo>
                    <a:lnTo>
                      <a:pt x="257" y="2250"/>
                    </a:lnTo>
                    <a:lnTo>
                      <a:pt x="304" y="2163"/>
                    </a:lnTo>
                    <a:lnTo>
                      <a:pt x="411" y="2103"/>
                    </a:lnTo>
                    <a:lnTo>
                      <a:pt x="533" y="2095"/>
                    </a:lnTo>
                    <a:lnTo>
                      <a:pt x="781" y="1927"/>
                    </a:lnTo>
                    <a:lnTo>
                      <a:pt x="911" y="1784"/>
                    </a:lnTo>
                    <a:lnTo>
                      <a:pt x="1052" y="1748"/>
                    </a:lnTo>
                    <a:lnTo>
                      <a:pt x="1159" y="1808"/>
                    </a:lnTo>
                    <a:lnTo>
                      <a:pt x="1427" y="1732"/>
                    </a:lnTo>
                    <a:lnTo>
                      <a:pt x="1438" y="1588"/>
                    </a:lnTo>
                    <a:lnTo>
                      <a:pt x="1356" y="1504"/>
                    </a:lnTo>
                    <a:lnTo>
                      <a:pt x="1336" y="1373"/>
                    </a:lnTo>
                    <a:lnTo>
                      <a:pt x="1371" y="1233"/>
                    </a:lnTo>
                    <a:lnTo>
                      <a:pt x="1474" y="1065"/>
                    </a:lnTo>
                    <a:lnTo>
                      <a:pt x="1403" y="946"/>
                    </a:lnTo>
                    <a:lnTo>
                      <a:pt x="1442" y="778"/>
                    </a:lnTo>
                    <a:lnTo>
                      <a:pt x="1383" y="694"/>
                    </a:lnTo>
                    <a:lnTo>
                      <a:pt x="1537" y="467"/>
                    </a:lnTo>
                    <a:lnTo>
                      <a:pt x="1604" y="311"/>
                    </a:lnTo>
                    <a:lnTo>
                      <a:pt x="1738" y="287"/>
                    </a:lnTo>
                    <a:lnTo>
                      <a:pt x="1923" y="120"/>
                    </a:lnTo>
                    <a:lnTo>
                      <a:pt x="1938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43">
                <a:extLst>
                  <a:ext uri="{FF2B5EF4-FFF2-40B4-BE49-F238E27FC236}">
                    <a16:creationId xmlns:a16="http://schemas.microsoft.com/office/drawing/2014/main" id="{63C43047-708D-0DF2-A8BF-8B269A5CF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1474"/>
                <a:ext cx="336" cy="428"/>
              </a:xfrm>
              <a:custGeom>
                <a:avLst/>
                <a:gdLst/>
                <a:ahLst/>
                <a:cxnLst>
                  <a:cxn ang="0">
                    <a:pos x="75" y="84"/>
                  </a:cxn>
                  <a:cxn ang="0">
                    <a:pos x="260" y="60"/>
                  </a:cxn>
                  <a:cxn ang="0">
                    <a:pos x="531" y="0"/>
                  </a:cxn>
                  <a:cxn ang="0">
                    <a:pos x="827" y="140"/>
                  </a:cxn>
                  <a:cxn ang="0">
                    <a:pos x="1268" y="439"/>
                  </a:cxn>
                  <a:cxn ang="0">
                    <a:pos x="1417" y="634"/>
                  </a:cxn>
                  <a:cxn ang="0">
                    <a:pos x="1575" y="810"/>
                  </a:cxn>
                  <a:cxn ang="0">
                    <a:pos x="1740" y="870"/>
                  </a:cxn>
                  <a:cxn ang="0">
                    <a:pos x="1795" y="958"/>
                  </a:cxn>
                  <a:cxn ang="0">
                    <a:pos x="1728" y="993"/>
                  </a:cxn>
                  <a:cxn ang="0">
                    <a:pos x="1618" y="981"/>
                  </a:cxn>
                  <a:cxn ang="0">
                    <a:pos x="1527" y="1113"/>
                  </a:cxn>
                  <a:cxn ang="0">
                    <a:pos x="1417" y="1293"/>
                  </a:cxn>
                  <a:cxn ang="0">
                    <a:pos x="1291" y="1492"/>
                  </a:cxn>
                  <a:cxn ang="0">
                    <a:pos x="1197" y="1508"/>
                  </a:cxn>
                  <a:cxn ang="0">
                    <a:pos x="1175" y="1638"/>
                  </a:cxn>
                  <a:cxn ang="0">
                    <a:pos x="1145" y="1803"/>
                  </a:cxn>
                  <a:cxn ang="0">
                    <a:pos x="1079" y="1867"/>
                  </a:cxn>
                  <a:cxn ang="0">
                    <a:pos x="1127" y="2046"/>
                  </a:cxn>
                  <a:cxn ang="0">
                    <a:pos x="1113" y="2210"/>
                  </a:cxn>
                  <a:cxn ang="0">
                    <a:pos x="1020" y="2234"/>
                  </a:cxn>
                  <a:cxn ang="0">
                    <a:pos x="968" y="2318"/>
                  </a:cxn>
                  <a:cxn ang="0">
                    <a:pos x="724" y="2091"/>
                  </a:cxn>
                  <a:cxn ang="0">
                    <a:pos x="606" y="2071"/>
                  </a:cxn>
                  <a:cxn ang="0">
                    <a:pos x="441" y="2115"/>
                  </a:cxn>
                  <a:cxn ang="0">
                    <a:pos x="287" y="2079"/>
                  </a:cxn>
                  <a:cxn ang="0">
                    <a:pos x="311" y="1939"/>
                  </a:cxn>
                  <a:cxn ang="0">
                    <a:pos x="390" y="1827"/>
                  </a:cxn>
                  <a:cxn ang="0">
                    <a:pos x="236" y="1640"/>
                  </a:cxn>
                  <a:cxn ang="0">
                    <a:pos x="181" y="1277"/>
                  </a:cxn>
                  <a:cxn ang="0">
                    <a:pos x="83" y="798"/>
                  </a:cxn>
                  <a:cxn ang="0">
                    <a:pos x="157" y="682"/>
                  </a:cxn>
                  <a:cxn ang="0">
                    <a:pos x="87" y="575"/>
                  </a:cxn>
                  <a:cxn ang="0">
                    <a:pos x="28" y="431"/>
                  </a:cxn>
                  <a:cxn ang="0">
                    <a:pos x="0" y="275"/>
                  </a:cxn>
                  <a:cxn ang="0">
                    <a:pos x="75" y="84"/>
                  </a:cxn>
                </a:cxnLst>
                <a:rect l="0" t="0" r="r" b="b"/>
                <a:pathLst>
                  <a:path w="1795" h="2318">
                    <a:moveTo>
                      <a:pt x="75" y="84"/>
                    </a:moveTo>
                    <a:lnTo>
                      <a:pt x="260" y="60"/>
                    </a:lnTo>
                    <a:lnTo>
                      <a:pt x="531" y="0"/>
                    </a:lnTo>
                    <a:lnTo>
                      <a:pt x="827" y="140"/>
                    </a:lnTo>
                    <a:lnTo>
                      <a:pt x="1268" y="439"/>
                    </a:lnTo>
                    <a:lnTo>
                      <a:pt x="1417" y="634"/>
                    </a:lnTo>
                    <a:lnTo>
                      <a:pt x="1575" y="810"/>
                    </a:lnTo>
                    <a:lnTo>
                      <a:pt x="1740" y="870"/>
                    </a:lnTo>
                    <a:lnTo>
                      <a:pt x="1795" y="958"/>
                    </a:lnTo>
                    <a:lnTo>
                      <a:pt x="1728" y="993"/>
                    </a:lnTo>
                    <a:lnTo>
                      <a:pt x="1618" y="981"/>
                    </a:lnTo>
                    <a:lnTo>
                      <a:pt x="1527" y="1113"/>
                    </a:lnTo>
                    <a:lnTo>
                      <a:pt x="1417" y="1293"/>
                    </a:lnTo>
                    <a:lnTo>
                      <a:pt x="1291" y="1492"/>
                    </a:lnTo>
                    <a:lnTo>
                      <a:pt x="1197" y="1508"/>
                    </a:lnTo>
                    <a:lnTo>
                      <a:pt x="1175" y="1638"/>
                    </a:lnTo>
                    <a:lnTo>
                      <a:pt x="1145" y="1803"/>
                    </a:lnTo>
                    <a:lnTo>
                      <a:pt x="1079" y="1867"/>
                    </a:lnTo>
                    <a:lnTo>
                      <a:pt x="1127" y="2046"/>
                    </a:lnTo>
                    <a:lnTo>
                      <a:pt x="1113" y="2210"/>
                    </a:lnTo>
                    <a:lnTo>
                      <a:pt x="1020" y="2234"/>
                    </a:lnTo>
                    <a:lnTo>
                      <a:pt x="968" y="2318"/>
                    </a:lnTo>
                    <a:lnTo>
                      <a:pt x="724" y="2091"/>
                    </a:lnTo>
                    <a:lnTo>
                      <a:pt x="606" y="2071"/>
                    </a:lnTo>
                    <a:lnTo>
                      <a:pt x="441" y="2115"/>
                    </a:lnTo>
                    <a:lnTo>
                      <a:pt x="287" y="2079"/>
                    </a:lnTo>
                    <a:lnTo>
                      <a:pt x="311" y="1939"/>
                    </a:lnTo>
                    <a:lnTo>
                      <a:pt x="390" y="1827"/>
                    </a:lnTo>
                    <a:lnTo>
                      <a:pt x="236" y="1640"/>
                    </a:lnTo>
                    <a:lnTo>
                      <a:pt x="181" y="1277"/>
                    </a:lnTo>
                    <a:lnTo>
                      <a:pt x="83" y="798"/>
                    </a:lnTo>
                    <a:lnTo>
                      <a:pt x="157" y="682"/>
                    </a:lnTo>
                    <a:lnTo>
                      <a:pt x="87" y="575"/>
                    </a:lnTo>
                    <a:lnTo>
                      <a:pt x="28" y="431"/>
                    </a:lnTo>
                    <a:lnTo>
                      <a:pt x="0" y="275"/>
                    </a:lnTo>
                    <a:lnTo>
                      <a:pt x="75" y="8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44">
                <a:extLst>
                  <a:ext uri="{FF2B5EF4-FFF2-40B4-BE49-F238E27FC236}">
                    <a16:creationId xmlns:a16="http://schemas.microsoft.com/office/drawing/2014/main" id="{18B48D58-E061-BD7B-D9B1-412F8FCFD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042"/>
                <a:ext cx="142" cy="169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220" y="5"/>
                  </a:cxn>
                  <a:cxn ang="0">
                    <a:pos x="546" y="135"/>
                  </a:cxn>
                  <a:cxn ang="0">
                    <a:pos x="723" y="289"/>
                  </a:cxn>
                  <a:cxn ang="0">
                    <a:pos x="950" y="513"/>
                  </a:cxn>
                  <a:cxn ang="0">
                    <a:pos x="678" y="673"/>
                  </a:cxn>
                  <a:cxn ang="0">
                    <a:pos x="521" y="881"/>
                  </a:cxn>
                  <a:cxn ang="0">
                    <a:pos x="413" y="1031"/>
                  </a:cxn>
                  <a:cxn ang="0">
                    <a:pos x="368" y="1148"/>
                  </a:cxn>
                  <a:cxn ang="0">
                    <a:pos x="237" y="1111"/>
                  </a:cxn>
                  <a:cxn ang="0">
                    <a:pos x="88" y="991"/>
                  </a:cxn>
                  <a:cxn ang="0">
                    <a:pos x="19" y="811"/>
                  </a:cxn>
                  <a:cxn ang="0">
                    <a:pos x="0" y="625"/>
                  </a:cxn>
                  <a:cxn ang="0">
                    <a:pos x="151" y="629"/>
                  </a:cxn>
                  <a:cxn ang="0">
                    <a:pos x="234" y="553"/>
                  </a:cxn>
                  <a:cxn ang="0">
                    <a:pos x="268" y="281"/>
                  </a:cxn>
                  <a:cxn ang="0">
                    <a:pos x="150" y="120"/>
                  </a:cxn>
                  <a:cxn ang="0">
                    <a:pos x="108" y="0"/>
                  </a:cxn>
                </a:cxnLst>
                <a:rect l="0" t="0" r="r" b="b"/>
                <a:pathLst>
                  <a:path w="950" h="1148">
                    <a:moveTo>
                      <a:pt x="108" y="0"/>
                    </a:moveTo>
                    <a:lnTo>
                      <a:pt x="220" y="5"/>
                    </a:lnTo>
                    <a:lnTo>
                      <a:pt x="546" y="135"/>
                    </a:lnTo>
                    <a:lnTo>
                      <a:pt x="723" y="289"/>
                    </a:lnTo>
                    <a:lnTo>
                      <a:pt x="950" y="513"/>
                    </a:lnTo>
                    <a:lnTo>
                      <a:pt x="678" y="673"/>
                    </a:lnTo>
                    <a:lnTo>
                      <a:pt x="521" y="881"/>
                    </a:lnTo>
                    <a:lnTo>
                      <a:pt x="413" y="1031"/>
                    </a:lnTo>
                    <a:lnTo>
                      <a:pt x="368" y="1148"/>
                    </a:lnTo>
                    <a:lnTo>
                      <a:pt x="237" y="1111"/>
                    </a:lnTo>
                    <a:lnTo>
                      <a:pt x="88" y="991"/>
                    </a:lnTo>
                    <a:lnTo>
                      <a:pt x="19" y="811"/>
                    </a:lnTo>
                    <a:lnTo>
                      <a:pt x="0" y="625"/>
                    </a:lnTo>
                    <a:lnTo>
                      <a:pt x="151" y="629"/>
                    </a:lnTo>
                    <a:lnTo>
                      <a:pt x="234" y="553"/>
                    </a:lnTo>
                    <a:lnTo>
                      <a:pt x="268" y="281"/>
                    </a:lnTo>
                    <a:lnTo>
                      <a:pt x="150" y="120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45">
                <a:extLst>
                  <a:ext uri="{FF2B5EF4-FFF2-40B4-BE49-F238E27FC236}">
                    <a16:creationId xmlns:a16="http://schemas.microsoft.com/office/drawing/2014/main" id="{8C006970-BF95-752B-6F49-282EBEE4C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1976"/>
                <a:ext cx="254" cy="142"/>
              </a:xfrm>
              <a:custGeom>
                <a:avLst/>
                <a:gdLst/>
                <a:ahLst/>
                <a:cxnLst>
                  <a:cxn ang="0">
                    <a:pos x="1359" y="56"/>
                  </a:cxn>
                  <a:cxn ang="0">
                    <a:pos x="1225" y="24"/>
                  </a:cxn>
                  <a:cxn ang="0">
                    <a:pos x="1111" y="36"/>
                  </a:cxn>
                  <a:cxn ang="0">
                    <a:pos x="1004" y="0"/>
                  </a:cxn>
                  <a:cxn ang="0">
                    <a:pos x="882" y="128"/>
                  </a:cxn>
                  <a:cxn ang="0">
                    <a:pos x="744" y="203"/>
                  </a:cxn>
                  <a:cxn ang="0">
                    <a:pos x="516" y="188"/>
                  </a:cxn>
                  <a:cxn ang="0">
                    <a:pos x="355" y="60"/>
                  </a:cxn>
                  <a:cxn ang="0">
                    <a:pos x="236" y="0"/>
                  </a:cxn>
                  <a:cxn ang="0">
                    <a:pos x="0" y="88"/>
                  </a:cxn>
                  <a:cxn ang="0">
                    <a:pos x="95" y="355"/>
                  </a:cxn>
                  <a:cxn ang="0">
                    <a:pos x="186" y="360"/>
                  </a:cxn>
                  <a:cxn ang="0">
                    <a:pos x="444" y="463"/>
                  </a:cxn>
                  <a:cxn ang="0">
                    <a:pos x="599" y="598"/>
                  </a:cxn>
                  <a:cxn ang="0">
                    <a:pos x="768" y="766"/>
                  </a:cxn>
                  <a:cxn ang="0">
                    <a:pos x="1016" y="491"/>
                  </a:cxn>
                  <a:cxn ang="0">
                    <a:pos x="1225" y="287"/>
                  </a:cxn>
                  <a:cxn ang="0">
                    <a:pos x="1359" y="56"/>
                  </a:cxn>
                </a:cxnLst>
                <a:rect l="0" t="0" r="r" b="b"/>
                <a:pathLst>
                  <a:path w="1359" h="766">
                    <a:moveTo>
                      <a:pt x="1359" y="56"/>
                    </a:moveTo>
                    <a:lnTo>
                      <a:pt x="1225" y="24"/>
                    </a:lnTo>
                    <a:lnTo>
                      <a:pt x="1111" y="36"/>
                    </a:lnTo>
                    <a:lnTo>
                      <a:pt x="1004" y="0"/>
                    </a:lnTo>
                    <a:lnTo>
                      <a:pt x="882" y="128"/>
                    </a:lnTo>
                    <a:lnTo>
                      <a:pt x="744" y="203"/>
                    </a:lnTo>
                    <a:lnTo>
                      <a:pt x="516" y="188"/>
                    </a:lnTo>
                    <a:lnTo>
                      <a:pt x="355" y="60"/>
                    </a:lnTo>
                    <a:lnTo>
                      <a:pt x="236" y="0"/>
                    </a:lnTo>
                    <a:lnTo>
                      <a:pt x="0" y="88"/>
                    </a:lnTo>
                    <a:lnTo>
                      <a:pt x="95" y="355"/>
                    </a:lnTo>
                    <a:lnTo>
                      <a:pt x="186" y="360"/>
                    </a:lnTo>
                    <a:lnTo>
                      <a:pt x="444" y="463"/>
                    </a:lnTo>
                    <a:lnTo>
                      <a:pt x="599" y="598"/>
                    </a:lnTo>
                    <a:lnTo>
                      <a:pt x="768" y="766"/>
                    </a:lnTo>
                    <a:lnTo>
                      <a:pt x="1016" y="491"/>
                    </a:lnTo>
                    <a:lnTo>
                      <a:pt x="1225" y="287"/>
                    </a:lnTo>
                    <a:lnTo>
                      <a:pt x="1359" y="5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46">
                <a:extLst>
                  <a:ext uri="{FF2B5EF4-FFF2-40B4-BE49-F238E27FC236}">
                    <a16:creationId xmlns:a16="http://schemas.microsoft.com/office/drawing/2014/main" id="{7854696E-7CEF-F9C9-F361-C4F7927AE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1834"/>
                <a:ext cx="522" cy="186"/>
              </a:xfrm>
              <a:custGeom>
                <a:avLst/>
                <a:gdLst/>
                <a:ahLst/>
                <a:cxnLst>
                  <a:cxn ang="0">
                    <a:pos x="1155" y="216"/>
                  </a:cxn>
                  <a:cxn ang="0">
                    <a:pos x="1212" y="267"/>
                  </a:cxn>
                  <a:cxn ang="0">
                    <a:pos x="1296" y="242"/>
                  </a:cxn>
                  <a:cxn ang="0">
                    <a:pos x="1369" y="326"/>
                  </a:cxn>
                  <a:cxn ang="0">
                    <a:pos x="1495" y="255"/>
                  </a:cxn>
                  <a:cxn ang="0">
                    <a:pos x="1602" y="148"/>
                  </a:cxn>
                  <a:cxn ang="0">
                    <a:pos x="1736" y="52"/>
                  </a:cxn>
                  <a:cxn ang="0">
                    <a:pos x="1771" y="160"/>
                  </a:cxn>
                  <a:cxn ang="0">
                    <a:pos x="1783" y="347"/>
                  </a:cxn>
                  <a:cxn ang="0">
                    <a:pos x="1810" y="495"/>
                  </a:cxn>
                  <a:cxn ang="0">
                    <a:pos x="1944" y="479"/>
                  </a:cxn>
                  <a:cxn ang="0">
                    <a:pos x="2055" y="339"/>
                  </a:cxn>
                  <a:cxn ang="0">
                    <a:pos x="2267" y="323"/>
                  </a:cxn>
                  <a:cxn ang="0">
                    <a:pos x="2417" y="251"/>
                  </a:cxn>
                  <a:cxn ang="0">
                    <a:pos x="2523" y="136"/>
                  </a:cxn>
                  <a:cxn ang="0">
                    <a:pos x="2665" y="12"/>
                  </a:cxn>
                  <a:cxn ang="0">
                    <a:pos x="2783" y="0"/>
                  </a:cxn>
                  <a:cxn ang="0">
                    <a:pos x="2787" y="275"/>
                  </a:cxn>
                  <a:cxn ang="0">
                    <a:pos x="2775" y="483"/>
                  </a:cxn>
                  <a:cxn ang="0">
                    <a:pos x="2704" y="658"/>
                  </a:cxn>
                  <a:cxn ang="0">
                    <a:pos x="2634" y="827"/>
                  </a:cxn>
                  <a:cxn ang="0">
                    <a:pos x="2503" y="795"/>
                  </a:cxn>
                  <a:cxn ang="0">
                    <a:pos x="2385" y="806"/>
                  </a:cxn>
                  <a:cxn ang="0">
                    <a:pos x="2278" y="771"/>
                  </a:cxn>
                  <a:cxn ang="0">
                    <a:pos x="2160" y="897"/>
                  </a:cxn>
                  <a:cxn ang="0">
                    <a:pos x="2022" y="972"/>
                  </a:cxn>
                  <a:cxn ang="0">
                    <a:pos x="1791" y="959"/>
                  </a:cxn>
                  <a:cxn ang="0">
                    <a:pos x="1633" y="833"/>
                  </a:cxn>
                  <a:cxn ang="0">
                    <a:pos x="1513" y="771"/>
                  </a:cxn>
                  <a:cxn ang="0">
                    <a:pos x="1275" y="857"/>
                  </a:cxn>
                  <a:cxn ang="0">
                    <a:pos x="1168" y="863"/>
                  </a:cxn>
                  <a:cxn ang="0">
                    <a:pos x="1074" y="804"/>
                  </a:cxn>
                  <a:cxn ang="0">
                    <a:pos x="810" y="623"/>
                  </a:cxn>
                  <a:cxn ang="0">
                    <a:pos x="637" y="734"/>
                  </a:cxn>
                  <a:cxn ang="0">
                    <a:pos x="590" y="841"/>
                  </a:cxn>
                  <a:cxn ang="0">
                    <a:pos x="447" y="863"/>
                  </a:cxn>
                  <a:cxn ang="0">
                    <a:pos x="402" y="968"/>
                  </a:cxn>
                  <a:cxn ang="0">
                    <a:pos x="267" y="1009"/>
                  </a:cxn>
                  <a:cxn ang="0">
                    <a:pos x="258" y="927"/>
                  </a:cxn>
                  <a:cxn ang="0">
                    <a:pos x="184" y="849"/>
                  </a:cxn>
                  <a:cxn ang="0">
                    <a:pos x="184" y="744"/>
                  </a:cxn>
                  <a:cxn ang="0">
                    <a:pos x="0" y="671"/>
                  </a:cxn>
                  <a:cxn ang="0">
                    <a:pos x="153" y="530"/>
                  </a:cxn>
                  <a:cxn ang="0">
                    <a:pos x="279" y="471"/>
                  </a:cxn>
                  <a:cxn ang="0">
                    <a:pos x="350" y="395"/>
                  </a:cxn>
                  <a:cxn ang="0">
                    <a:pos x="294" y="231"/>
                  </a:cxn>
                  <a:cxn ang="0">
                    <a:pos x="330" y="84"/>
                  </a:cxn>
                  <a:cxn ang="0">
                    <a:pos x="483" y="120"/>
                  </a:cxn>
                  <a:cxn ang="0">
                    <a:pos x="651" y="75"/>
                  </a:cxn>
                  <a:cxn ang="0">
                    <a:pos x="769" y="95"/>
                  </a:cxn>
                  <a:cxn ang="0">
                    <a:pos x="1011" y="323"/>
                  </a:cxn>
                  <a:cxn ang="0">
                    <a:pos x="1060" y="240"/>
                  </a:cxn>
                  <a:cxn ang="0">
                    <a:pos x="1155" y="216"/>
                  </a:cxn>
                </a:cxnLst>
                <a:rect l="0" t="0" r="r" b="b"/>
                <a:pathLst>
                  <a:path w="2787" h="1009">
                    <a:moveTo>
                      <a:pt x="1155" y="216"/>
                    </a:moveTo>
                    <a:lnTo>
                      <a:pt x="1212" y="267"/>
                    </a:lnTo>
                    <a:lnTo>
                      <a:pt x="1296" y="242"/>
                    </a:lnTo>
                    <a:lnTo>
                      <a:pt x="1369" y="326"/>
                    </a:lnTo>
                    <a:lnTo>
                      <a:pt x="1495" y="255"/>
                    </a:lnTo>
                    <a:lnTo>
                      <a:pt x="1602" y="148"/>
                    </a:lnTo>
                    <a:lnTo>
                      <a:pt x="1736" y="52"/>
                    </a:lnTo>
                    <a:lnTo>
                      <a:pt x="1771" y="160"/>
                    </a:lnTo>
                    <a:lnTo>
                      <a:pt x="1783" y="347"/>
                    </a:lnTo>
                    <a:lnTo>
                      <a:pt x="1810" y="495"/>
                    </a:lnTo>
                    <a:lnTo>
                      <a:pt x="1944" y="479"/>
                    </a:lnTo>
                    <a:lnTo>
                      <a:pt x="2055" y="339"/>
                    </a:lnTo>
                    <a:lnTo>
                      <a:pt x="2267" y="323"/>
                    </a:lnTo>
                    <a:lnTo>
                      <a:pt x="2417" y="251"/>
                    </a:lnTo>
                    <a:lnTo>
                      <a:pt x="2523" y="136"/>
                    </a:lnTo>
                    <a:lnTo>
                      <a:pt x="2665" y="12"/>
                    </a:lnTo>
                    <a:lnTo>
                      <a:pt x="2783" y="0"/>
                    </a:lnTo>
                    <a:lnTo>
                      <a:pt x="2787" y="275"/>
                    </a:lnTo>
                    <a:lnTo>
                      <a:pt x="2775" y="483"/>
                    </a:lnTo>
                    <a:lnTo>
                      <a:pt x="2704" y="658"/>
                    </a:lnTo>
                    <a:lnTo>
                      <a:pt x="2634" y="827"/>
                    </a:lnTo>
                    <a:lnTo>
                      <a:pt x="2503" y="795"/>
                    </a:lnTo>
                    <a:lnTo>
                      <a:pt x="2385" y="806"/>
                    </a:lnTo>
                    <a:lnTo>
                      <a:pt x="2278" y="771"/>
                    </a:lnTo>
                    <a:lnTo>
                      <a:pt x="2160" y="897"/>
                    </a:lnTo>
                    <a:lnTo>
                      <a:pt x="2022" y="972"/>
                    </a:lnTo>
                    <a:lnTo>
                      <a:pt x="1791" y="959"/>
                    </a:lnTo>
                    <a:lnTo>
                      <a:pt x="1633" y="833"/>
                    </a:lnTo>
                    <a:lnTo>
                      <a:pt x="1513" y="771"/>
                    </a:lnTo>
                    <a:lnTo>
                      <a:pt x="1275" y="857"/>
                    </a:lnTo>
                    <a:lnTo>
                      <a:pt x="1168" y="863"/>
                    </a:lnTo>
                    <a:lnTo>
                      <a:pt x="1074" y="804"/>
                    </a:lnTo>
                    <a:lnTo>
                      <a:pt x="810" y="623"/>
                    </a:lnTo>
                    <a:lnTo>
                      <a:pt x="637" y="734"/>
                    </a:lnTo>
                    <a:lnTo>
                      <a:pt x="590" y="841"/>
                    </a:lnTo>
                    <a:lnTo>
                      <a:pt x="447" y="863"/>
                    </a:lnTo>
                    <a:lnTo>
                      <a:pt x="402" y="968"/>
                    </a:lnTo>
                    <a:lnTo>
                      <a:pt x="267" y="1009"/>
                    </a:lnTo>
                    <a:lnTo>
                      <a:pt x="258" y="927"/>
                    </a:lnTo>
                    <a:lnTo>
                      <a:pt x="184" y="849"/>
                    </a:lnTo>
                    <a:lnTo>
                      <a:pt x="184" y="744"/>
                    </a:lnTo>
                    <a:lnTo>
                      <a:pt x="0" y="671"/>
                    </a:lnTo>
                    <a:lnTo>
                      <a:pt x="153" y="530"/>
                    </a:lnTo>
                    <a:lnTo>
                      <a:pt x="279" y="471"/>
                    </a:lnTo>
                    <a:lnTo>
                      <a:pt x="350" y="395"/>
                    </a:lnTo>
                    <a:lnTo>
                      <a:pt x="294" y="231"/>
                    </a:lnTo>
                    <a:lnTo>
                      <a:pt x="330" y="84"/>
                    </a:lnTo>
                    <a:lnTo>
                      <a:pt x="483" y="120"/>
                    </a:lnTo>
                    <a:lnTo>
                      <a:pt x="651" y="75"/>
                    </a:lnTo>
                    <a:lnTo>
                      <a:pt x="769" y="95"/>
                    </a:lnTo>
                    <a:lnTo>
                      <a:pt x="1011" y="323"/>
                    </a:lnTo>
                    <a:lnTo>
                      <a:pt x="1060" y="240"/>
                    </a:lnTo>
                    <a:lnTo>
                      <a:pt x="1155" y="21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47">
                <a:extLst>
                  <a:ext uri="{FF2B5EF4-FFF2-40B4-BE49-F238E27FC236}">
                    <a16:creationId xmlns:a16="http://schemas.microsoft.com/office/drawing/2014/main" id="{A629A5C6-03A1-82F4-564C-B7CD2F091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1741"/>
                <a:ext cx="311" cy="184"/>
              </a:xfrm>
              <a:custGeom>
                <a:avLst/>
                <a:gdLst/>
                <a:ahLst/>
                <a:cxnLst>
                  <a:cxn ang="0">
                    <a:pos x="116" y="184"/>
                  </a:cxn>
                  <a:cxn ang="0">
                    <a:pos x="319" y="229"/>
                  </a:cxn>
                  <a:cxn ang="0">
                    <a:pos x="599" y="64"/>
                  </a:cxn>
                  <a:cxn ang="0">
                    <a:pos x="753" y="1"/>
                  </a:cxn>
                  <a:cxn ang="0">
                    <a:pos x="824" y="0"/>
                  </a:cxn>
                  <a:cxn ang="0">
                    <a:pos x="858" y="124"/>
                  </a:cxn>
                  <a:cxn ang="0">
                    <a:pos x="645" y="332"/>
                  </a:cxn>
                  <a:cxn ang="0">
                    <a:pos x="850" y="392"/>
                  </a:cxn>
                  <a:cxn ang="0">
                    <a:pos x="998" y="388"/>
                  </a:cxn>
                  <a:cxn ang="0">
                    <a:pos x="1177" y="512"/>
                  </a:cxn>
                  <a:cxn ang="0">
                    <a:pos x="1239" y="388"/>
                  </a:cxn>
                  <a:cxn ang="0">
                    <a:pos x="1181" y="184"/>
                  </a:cxn>
                  <a:cxn ang="0">
                    <a:pos x="1271" y="120"/>
                  </a:cxn>
                  <a:cxn ang="0">
                    <a:pos x="1477" y="229"/>
                  </a:cxn>
                  <a:cxn ang="0">
                    <a:pos x="1717" y="237"/>
                  </a:cxn>
                  <a:cxn ang="0">
                    <a:pos x="2052" y="282"/>
                  </a:cxn>
                  <a:cxn ang="0">
                    <a:pos x="2046" y="468"/>
                  </a:cxn>
                  <a:cxn ang="0">
                    <a:pos x="2076" y="629"/>
                  </a:cxn>
                  <a:cxn ang="0">
                    <a:pos x="1927" y="644"/>
                  </a:cxn>
                  <a:cxn ang="0">
                    <a:pos x="1751" y="799"/>
                  </a:cxn>
                  <a:cxn ang="0">
                    <a:pos x="1624" y="937"/>
                  </a:cxn>
                  <a:cxn ang="0">
                    <a:pos x="1436" y="1030"/>
                  </a:cxn>
                  <a:cxn ang="0">
                    <a:pos x="1166" y="1053"/>
                  </a:cxn>
                  <a:cxn ang="0">
                    <a:pos x="1028" y="1229"/>
                  </a:cxn>
                  <a:cxn ang="0">
                    <a:pos x="858" y="1247"/>
                  </a:cxn>
                  <a:cxn ang="0">
                    <a:pos x="825" y="1064"/>
                  </a:cxn>
                  <a:cxn ang="0">
                    <a:pos x="810" y="829"/>
                  </a:cxn>
                  <a:cxn ang="0">
                    <a:pos x="767" y="694"/>
                  </a:cxn>
                  <a:cxn ang="0">
                    <a:pos x="588" y="824"/>
                  </a:cxn>
                  <a:cxn ang="0">
                    <a:pos x="465" y="950"/>
                  </a:cxn>
                  <a:cxn ang="0">
                    <a:pos x="306" y="1038"/>
                  </a:cxn>
                  <a:cxn ang="0">
                    <a:pos x="215" y="934"/>
                  </a:cxn>
                  <a:cxn ang="0">
                    <a:pos x="111" y="962"/>
                  </a:cxn>
                  <a:cxn ang="0">
                    <a:pos x="43" y="899"/>
                  </a:cxn>
                  <a:cxn ang="0">
                    <a:pos x="58" y="689"/>
                  </a:cxn>
                  <a:cxn ang="0">
                    <a:pos x="0" y="470"/>
                  </a:cxn>
                  <a:cxn ang="0">
                    <a:pos x="83" y="388"/>
                  </a:cxn>
                  <a:cxn ang="0">
                    <a:pos x="116" y="184"/>
                  </a:cxn>
                </a:cxnLst>
                <a:rect l="0" t="0" r="r" b="b"/>
                <a:pathLst>
                  <a:path w="2076" h="1247">
                    <a:moveTo>
                      <a:pt x="116" y="184"/>
                    </a:moveTo>
                    <a:lnTo>
                      <a:pt x="319" y="229"/>
                    </a:lnTo>
                    <a:lnTo>
                      <a:pt x="599" y="64"/>
                    </a:lnTo>
                    <a:lnTo>
                      <a:pt x="753" y="1"/>
                    </a:lnTo>
                    <a:lnTo>
                      <a:pt x="824" y="0"/>
                    </a:lnTo>
                    <a:lnTo>
                      <a:pt x="858" y="124"/>
                    </a:lnTo>
                    <a:lnTo>
                      <a:pt x="645" y="332"/>
                    </a:lnTo>
                    <a:lnTo>
                      <a:pt x="850" y="392"/>
                    </a:lnTo>
                    <a:lnTo>
                      <a:pt x="998" y="388"/>
                    </a:lnTo>
                    <a:lnTo>
                      <a:pt x="1177" y="512"/>
                    </a:lnTo>
                    <a:lnTo>
                      <a:pt x="1239" y="388"/>
                    </a:lnTo>
                    <a:lnTo>
                      <a:pt x="1181" y="184"/>
                    </a:lnTo>
                    <a:lnTo>
                      <a:pt x="1271" y="120"/>
                    </a:lnTo>
                    <a:lnTo>
                      <a:pt x="1477" y="229"/>
                    </a:lnTo>
                    <a:lnTo>
                      <a:pt x="1717" y="237"/>
                    </a:lnTo>
                    <a:lnTo>
                      <a:pt x="2052" y="282"/>
                    </a:lnTo>
                    <a:lnTo>
                      <a:pt x="2046" y="468"/>
                    </a:lnTo>
                    <a:lnTo>
                      <a:pt x="2076" y="629"/>
                    </a:lnTo>
                    <a:lnTo>
                      <a:pt x="1927" y="644"/>
                    </a:lnTo>
                    <a:lnTo>
                      <a:pt x="1751" y="799"/>
                    </a:lnTo>
                    <a:lnTo>
                      <a:pt x="1624" y="937"/>
                    </a:lnTo>
                    <a:lnTo>
                      <a:pt x="1436" y="1030"/>
                    </a:lnTo>
                    <a:lnTo>
                      <a:pt x="1166" y="1053"/>
                    </a:lnTo>
                    <a:lnTo>
                      <a:pt x="1028" y="1229"/>
                    </a:lnTo>
                    <a:lnTo>
                      <a:pt x="858" y="1247"/>
                    </a:lnTo>
                    <a:lnTo>
                      <a:pt x="825" y="1064"/>
                    </a:lnTo>
                    <a:lnTo>
                      <a:pt x="810" y="829"/>
                    </a:lnTo>
                    <a:lnTo>
                      <a:pt x="767" y="694"/>
                    </a:lnTo>
                    <a:lnTo>
                      <a:pt x="588" y="824"/>
                    </a:lnTo>
                    <a:lnTo>
                      <a:pt x="465" y="950"/>
                    </a:lnTo>
                    <a:lnTo>
                      <a:pt x="306" y="1038"/>
                    </a:lnTo>
                    <a:lnTo>
                      <a:pt x="215" y="934"/>
                    </a:lnTo>
                    <a:lnTo>
                      <a:pt x="111" y="962"/>
                    </a:lnTo>
                    <a:lnTo>
                      <a:pt x="43" y="899"/>
                    </a:lnTo>
                    <a:lnTo>
                      <a:pt x="58" y="689"/>
                    </a:lnTo>
                    <a:lnTo>
                      <a:pt x="0" y="470"/>
                    </a:lnTo>
                    <a:lnTo>
                      <a:pt x="83" y="388"/>
                    </a:lnTo>
                    <a:lnTo>
                      <a:pt x="116" y="18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E37A5F09-913C-F4A6-C35A-D1A6CFB6A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7" y="1642"/>
                <a:ext cx="289" cy="175"/>
              </a:xfrm>
              <a:custGeom>
                <a:avLst/>
                <a:gdLst/>
                <a:ahLst/>
                <a:cxnLst>
                  <a:cxn ang="0">
                    <a:pos x="1742" y="233"/>
                  </a:cxn>
                  <a:cxn ang="0">
                    <a:pos x="1579" y="143"/>
                  </a:cxn>
                  <a:cxn ang="0">
                    <a:pos x="1329" y="173"/>
                  </a:cxn>
                  <a:cxn ang="0">
                    <a:pos x="1092" y="143"/>
                  </a:cxn>
                  <a:cxn ang="0">
                    <a:pos x="940" y="53"/>
                  </a:cxn>
                  <a:cxn ang="0">
                    <a:pos x="778" y="0"/>
                  </a:cxn>
                  <a:cxn ang="0">
                    <a:pos x="697" y="43"/>
                  </a:cxn>
                  <a:cxn ang="0">
                    <a:pos x="555" y="29"/>
                  </a:cxn>
                  <a:cxn ang="0">
                    <a:pos x="439" y="203"/>
                  </a:cxn>
                  <a:cxn ang="0">
                    <a:pos x="306" y="414"/>
                  </a:cxn>
                  <a:cxn ang="0">
                    <a:pos x="150" y="666"/>
                  </a:cxn>
                  <a:cxn ang="0">
                    <a:pos x="30" y="687"/>
                  </a:cxn>
                  <a:cxn ang="0">
                    <a:pos x="0" y="853"/>
                  </a:cxn>
                  <a:cxn ang="0">
                    <a:pos x="201" y="897"/>
                  </a:cxn>
                  <a:cxn ang="0">
                    <a:pos x="487" y="732"/>
                  </a:cxn>
                  <a:cxn ang="0">
                    <a:pos x="630" y="672"/>
                  </a:cxn>
                  <a:cxn ang="0">
                    <a:pos x="708" y="667"/>
                  </a:cxn>
                  <a:cxn ang="0">
                    <a:pos x="738" y="793"/>
                  </a:cxn>
                  <a:cxn ang="0">
                    <a:pos x="526" y="1002"/>
                  </a:cxn>
                  <a:cxn ang="0">
                    <a:pos x="738" y="1062"/>
                  </a:cxn>
                  <a:cxn ang="0">
                    <a:pos x="881" y="1057"/>
                  </a:cxn>
                  <a:cxn ang="0">
                    <a:pos x="1058" y="1182"/>
                  </a:cxn>
                  <a:cxn ang="0">
                    <a:pos x="1122" y="1057"/>
                  </a:cxn>
                  <a:cxn ang="0">
                    <a:pos x="1063" y="853"/>
                  </a:cxn>
                  <a:cxn ang="0">
                    <a:pos x="1152" y="788"/>
                  </a:cxn>
                  <a:cxn ang="0">
                    <a:pos x="1358" y="897"/>
                  </a:cxn>
                  <a:cxn ang="0">
                    <a:pos x="1609" y="907"/>
                  </a:cxn>
                  <a:cxn ang="0">
                    <a:pos x="1934" y="952"/>
                  </a:cxn>
                  <a:cxn ang="0">
                    <a:pos x="1919" y="823"/>
                  </a:cxn>
                  <a:cxn ang="0">
                    <a:pos x="1870" y="682"/>
                  </a:cxn>
                  <a:cxn ang="0">
                    <a:pos x="1815" y="442"/>
                  </a:cxn>
                  <a:cxn ang="0">
                    <a:pos x="1742" y="233"/>
                  </a:cxn>
                </a:cxnLst>
                <a:rect l="0" t="0" r="r" b="b"/>
                <a:pathLst>
                  <a:path w="1934" h="1182">
                    <a:moveTo>
                      <a:pt x="1742" y="233"/>
                    </a:moveTo>
                    <a:lnTo>
                      <a:pt x="1579" y="143"/>
                    </a:lnTo>
                    <a:lnTo>
                      <a:pt x="1329" y="173"/>
                    </a:lnTo>
                    <a:lnTo>
                      <a:pt x="1092" y="143"/>
                    </a:lnTo>
                    <a:lnTo>
                      <a:pt x="940" y="53"/>
                    </a:lnTo>
                    <a:lnTo>
                      <a:pt x="778" y="0"/>
                    </a:lnTo>
                    <a:lnTo>
                      <a:pt x="697" y="43"/>
                    </a:lnTo>
                    <a:lnTo>
                      <a:pt x="555" y="29"/>
                    </a:lnTo>
                    <a:lnTo>
                      <a:pt x="439" y="203"/>
                    </a:lnTo>
                    <a:lnTo>
                      <a:pt x="306" y="414"/>
                    </a:lnTo>
                    <a:lnTo>
                      <a:pt x="150" y="666"/>
                    </a:lnTo>
                    <a:lnTo>
                      <a:pt x="30" y="687"/>
                    </a:lnTo>
                    <a:lnTo>
                      <a:pt x="0" y="853"/>
                    </a:lnTo>
                    <a:lnTo>
                      <a:pt x="201" y="897"/>
                    </a:lnTo>
                    <a:lnTo>
                      <a:pt x="487" y="732"/>
                    </a:lnTo>
                    <a:lnTo>
                      <a:pt x="630" y="672"/>
                    </a:lnTo>
                    <a:lnTo>
                      <a:pt x="708" y="667"/>
                    </a:lnTo>
                    <a:lnTo>
                      <a:pt x="738" y="793"/>
                    </a:lnTo>
                    <a:lnTo>
                      <a:pt x="526" y="1002"/>
                    </a:lnTo>
                    <a:lnTo>
                      <a:pt x="738" y="1062"/>
                    </a:lnTo>
                    <a:lnTo>
                      <a:pt x="881" y="1057"/>
                    </a:lnTo>
                    <a:lnTo>
                      <a:pt x="1058" y="1182"/>
                    </a:lnTo>
                    <a:lnTo>
                      <a:pt x="1122" y="1057"/>
                    </a:lnTo>
                    <a:lnTo>
                      <a:pt x="1063" y="853"/>
                    </a:lnTo>
                    <a:lnTo>
                      <a:pt x="1152" y="788"/>
                    </a:lnTo>
                    <a:lnTo>
                      <a:pt x="1358" y="897"/>
                    </a:lnTo>
                    <a:lnTo>
                      <a:pt x="1609" y="907"/>
                    </a:lnTo>
                    <a:lnTo>
                      <a:pt x="1934" y="952"/>
                    </a:lnTo>
                    <a:lnTo>
                      <a:pt x="1919" y="823"/>
                    </a:lnTo>
                    <a:lnTo>
                      <a:pt x="1870" y="682"/>
                    </a:lnTo>
                    <a:lnTo>
                      <a:pt x="1815" y="442"/>
                    </a:lnTo>
                    <a:lnTo>
                      <a:pt x="1742" y="23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0B33FEB3-5F79-3C81-B238-F61615210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802"/>
                <a:ext cx="486" cy="543"/>
              </a:xfrm>
              <a:custGeom>
                <a:avLst/>
                <a:gdLst/>
                <a:ahLst/>
                <a:cxnLst>
                  <a:cxn ang="0">
                    <a:pos x="2316" y="170"/>
                  </a:cxn>
                  <a:cxn ang="0">
                    <a:pos x="2108" y="409"/>
                  </a:cxn>
                  <a:cxn ang="0">
                    <a:pos x="1784" y="524"/>
                  </a:cxn>
                  <a:cxn ang="0">
                    <a:pos x="1286" y="644"/>
                  </a:cxn>
                  <a:cxn ang="0">
                    <a:pos x="1123" y="853"/>
                  </a:cxn>
                  <a:cxn ang="0">
                    <a:pos x="739" y="679"/>
                  </a:cxn>
                  <a:cxn ang="0">
                    <a:pos x="369" y="584"/>
                  </a:cxn>
                  <a:cxn ang="0">
                    <a:pos x="5" y="499"/>
                  </a:cxn>
                  <a:cxn ang="0">
                    <a:pos x="104" y="763"/>
                  </a:cxn>
                  <a:cxn ang="0">
                    <a:pos x="325" y="978"/>
                  </a:cxn>
                  <a:cxn ang="0">
                    <a:pos x="409" y="1332"/>
                  </a:cxn>
                  <a:cxn ang="0">
                    <a:pos x="542" y="1592"/>
                  </a:cxn>
                  <a:cxn ang="0">
                    <a:pos x="779" y="1700"/>
                  </a:cxn>
                  <a:cxn ang="0">
                    <a:pos x="1123" y="1861"/>
                  </a:cxn>
                  <a:cxn ang="0">
                    <a:pos x="1222" y="2219"/>
                  </a:cxn>
                  <a:cxn ang="0">
                    <a:pos x="1227" y="2948"/>
                  </a:cxn>
                  <a:cxn ang="0">
                    <a:pos x="1360" y="3247"/>
                  </a:cxn>
                  <a:cxn ang="0">
                    <a:pos x="1493" y="3506"/>
                  </a:cxn>
                  <a:cxn ang="0">
                    <a:pos x="1739" y="3681"/>
                  </a:cxn>
                  <a:cxn ang="0">
                    <a:pos x="1922" y="3187"/>
                  </a:cxn>
                  <a:cxn ang="0">
                    <a:pos x="2261" y="3357"/>
                  </a:cxn>
                  <a:cxn ang="0">
                    <a:pos x="2448" y="3247"/>
                  </a:cxn>
                  <a:cxn ang="0">
                    <a:pos x="2542" y="2893"/>
                  </a:cxn>
                  <a:cxn ang="0">
                    <a:pos x="2956" y="2788"/>
                  </a:cxn>
                  <a:cxn ang="0">
                    <a:pos x="3176" y="2333"/>
                  </a:cxn>
                  <a:cxn ang="0">
                    <a:pos x="3069" y="2139"/>
                  </a:cxn>
                  <a:cxn ang="0">
                    <a:pos x="2779" y="1665"/>
                  </a:cxn>
                  <a:cxn ang="0">
                    <a:pos x="2631" y="1382"/>
                  </a:cxn>
                  <a:cxn ang="0">
                    <a:pos x="2892" y="748"/>
                  </a:cxn>
                  <a:cxn ang="0">
                    <a:pos x="2809" y="494"/>
                  </a:cxn>
                  <a:cxn ang="0">
                    <a:pos x="2641" y="155"/>
                  </a:cxn>
                  <a:cxn ang="0">
                    <a:pos x="2405" y="35"/>
                  </a:cxn>
                </a:cxnLst>
                <a:rect l="0" t="0" r="r" b="b"/>
                <a:pathLst>
                  <a:path w="3244" h="3681">
                    <a:moveTo>
                      <a:pt x="2227" y="35"/>
                    </a:moveTo>
                    <a:lnTo>
                      <a:pt x="2316" y="170"/>
                    </a:lnTo>
                    <a:lnTo>
                      <a:pt x="2168" y="284"/>
                    </a:lnTo>
                    <a:lnTo>
                      <a:pt x="2108" y="409"/>
                    </a:lnTo>
                    <a:lnTo>
                      <a:pt x="1902" y="404"/>
                    </a:lnTo>
                    <a:lnTo>
                      <a:pt x="1784" y="524"/>
                    </a:lnTo>
                    <a:lnTo>
                      <a:pt x="1546" y="614"/>
                    </a:lnTo>
                    <a:lnTo>
                      <a:pt x="1286" y="644"/>
                    </a:lnTo>
                    <a:lnTo>
                      <a:pt x="1093" y="703"/>
                    </a:lnTo>
                    <a:lnTo>
                      <a:pt x="1123" y="853"/>
                    </a:lnTo>
                    <a:lnTo>
                      <a:pt x="1020" y="918"/>
                    </a:lnTo>
                    <a:lnTo>
                      <a:pt x="739" y="679"/>
                    </a:lnTo>
                    <a:lnTo>
                      <a:pt x="473" y="733"/>
                    </a:lnTo>
                    <a:lnTo>
                      <a:pt x="369" y="584"/>
                    </a:lnTo>
                    <a:lnTo>
                      <a:pt x="143" y="614"/>
                    </a:lnTo>
                    <a:lnTo>
                      <a:pt x="5" y="499"/>
                    </a:lnTo>
                    <a:lnTo>
                      <a:pt x="0" y="614"/>
                    </a:lnTo>
                    <a:lnTo>
                      <a:pt x="104" y="763"/>
                    </a:lnTo>
                    <a:lnTo>
                      <a:pt x="266" y="808"/>
                    </a:lnTo>
                    <a:lnTo>
                      <a:pt x="325" y="978"/>
                    </a:lnTo>
                    <a:lnTo>
                      <a:pt x="290" y="1157"/>
                    </a:lnTo>
                    <a:lnTo>
                      <a:pt x="409" y="1332"/>
                    </a:lnTo>
                    <a:lnTo>
                      <a:pt x="424" y="1517"/>
                    </a:lnTo>
                    <a:lnTo>
                      <a:pt x="542" y="1592"/>
                    </a:lnTo>
                    <a:lnTo>
                      <a:pt x="768" y="1562"/>
                    </a:lnTo>
                    <a:lnTo>
                      <a:pt x="779" y="1700"/>
                    </a:lnTo>
                    <a:lnTo>
                      <a:pt x="916" y="1780"/>
                    </a:lnTo>
                    <a:lnTo>
                      <a:pt x="1123" y="1861"/>
                    </a:lnTo>
                    <a:lnTo>
                      <a:pt x="1103" y="2021"/>
                    </a:lnTo>
                    <a:lnTo>
                      <a:pt x="1222" y="2219"/>
                    </a:lnTo>
                    <a:lnTo>
                      <a:pt x="1271" y="2424"/>
                    </a:lnTo>
                    <a:lnTo>
                      <a:pt x="1227" y="2948"/>
                    </a:lnTo>
                    <a:lnTo>
                      <a:pt x="1345" y="3117"/>
                    </a:lnTo>
                    <a:lnTo>
                      <a:pt x="1360" y="3247"/>
                    </a:lnTo>
                    <a:lnTo>
                      <a:pt x="1271" y="3372"/>
                    </a:lnTo>
                    <a:lnTo>
                      <a:pt x="1493" y="3506"/>
                    </a:lnTo>
                    <a:lnTo>
                      <a:pt x="1591" y="3671"/>
                    </a:lnTo>
                    <a:lnTo>
                      <a:pt x="1739" y="3681"/>
                    </a:lnTo>
                    <a:lnTo>
                      <a:pt x="1769" y="3367"/>
                    </a:lnTo>
                    <a:lnTo>
                      <a:pt x="1922" y="3187"/>
                    </a:lnTo>
                    <a:lnTo>
                      <a:pt x="2079" y="3192"/>
                    </a:lnTo>
                    <a:lnTo>
                      <a:pt x="2261" y="3357"/>
                    </a:lnTo>
                    <a:lnTo>
                      <a:pt x="2380" y="3367"/>
                    </a:lnTo>
                    <a:lnTo>
                      <a:pt x="2448" y="3247"/>
                    </a:lnTo>
                    <a:lnTo>
                      <a:pt x="2463" y="3072"/>
                    </a:lnTo>
                    <a:lnTo>
                      <a:pt x="2542" y="2893"/>
                    </a:lnTo>
                    <a:lnTo>
                      <a:pt x="2685" y="2773"/>
                    </a:lnTo>
                    <a:lnTo>
                      <a:pt x="2956" y="2788"/>
                    </a:lnTo>
                    <a:lnTo>
                      <a:pt x="3244" y="2766"/>
                    </a:lnTo>
                    <a:lnTo>
                      <a:pt x="3176" y="2333"/>
                    </a:lnTo>
                    <a:lnTo>
                      <a:pt x="3216" y="2217"/>
                    </a:lnTo>
                    <a:lnTo>
                      <a:pt x="3069" y="2139"/>
                    </a:lnTo>
                    <a:lnTo>
                      <a:pt x="2809" y="1906"/>
                    </a:lnTo>
                    <a:lnTo>
                      <a:pt x="2779" y="1665"/>
                    </a:lnTo>
                    <a:lnTo>
                      <a:pt x="2685" y="1557"/>
                    </a:lnTo>
                    <a:lnTo>
                      <a:pt x="2631" y="1382"/>
                    </a:lnTo>
                    <a:lnTo>
                      <a:pt x="2700" y="1003"/>
                    </a:lnTo>
                    <a:lnTo>
                      <a:pt x="2892" y="748"/>
                    </a:lnTo>
                    <a:lnTo>
                      <a:pt x="2804" y="614"/>
                    </a:lnTo>
                    <a:lnTo>
                      <a:pt x="2809" y="494"/>
                    </a:lnTo>
                    <a:lnTo>
                      <a:pt x="2567" y="409"/>
                    </a:lnTo>
                    <a:lnTo>
                      <a:pt x="2641" y="155"/>
                    </a:lnTo>
                    <a:lnTo>
                      <a:pt x="2552" y="0"/>
                    </a:lnTo>
                    <a:lnTo>
                      <a:pt x="2405" y="35"/>
                    </a:lnTo>
                    <a:lnTo>
                      <a:pt x="2227" y="3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A7FF6B24-38BB-CD11-E98A-C833F06A5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5583" y="3778053"/>
              <a:ext cx="1978393" cy="3165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71313">
                <a:lnSpc>
                  <a:spcPct val="114000"/>
                </a:lnSpc>
                <a:buClr>
                  <a:prstClr val="white">
                    <a:lumMod val="50000"/>
                  </a:prstClr>
                </a:buClr>
                <a:buSzPct val="50000"/>
                <a:defRPr/>
              </a:pPr>
              <a:endParaRPr lang="en-US" altLang="zh-CN" sz="600" kern="1200">
                <a:solidFill>
                  <a:prstClr val="black"/>
                </a:solidFill>
                <a:latin typeface="Calibri" pitchFamily="34" charset="0"/>
                <a:ea typeface="等线" panose="02010600030101010101" pitchFamily="2" charset="-122"/>
                <a:cs typeface="Calibri" pitchFamily="34" charset="0"/>
              </a:endParaRPr>
            </a:p>
          </p:txBody>
        </p:sp>
        <p:sp>
          <p:nvSpPr>
            <p:cNvPr id="39" name="Text Box 16">
              <a:extLst>
                <a:ext uri="{FF2B5EF4-FFF2-40B4-BE49-F238E27FC236}">
                  <a16:creationId xmlns:a16="http://schemas.microsoft.com/office/drawing/2014/main" id="{F81B146A-B46C-7C59-76C8-7E26AF0899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7634" y="4542434"/>
              <a:ext cx="1978392" cy="3165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71313">
                <a:lnSpc>
                  <a:spcPct val="114000"/>
                </a:lnSpc>
                <a:buClr>
                  <a:prstClr val="white">
                    <a:lumMod val="50000"/>
                  </a:prstClr>
                </a:buClr>
                <a:buSzPct val="50000"/>
                <a:defRPr/>
              </a:pPr>
              <a:endParaRPr lang="en-US" altLang="zh-CN" sz="600" kern="1200">
                <a:solidFill>
                  <a:prstClr val="black"/>
                </a:solidFill>
                <a:latin typeface="Calibri" pitchFamily="34" charset="0"/>
                <a:ea typeface="等线" panose="02010600030101010101" pitchFamily="2" charset="-122"/>
                <a:cs typeface="Calibri" pitchFamily="34" charset="0"/>
              </a:endParaRPr>
            </a:p>
          </p:txBody>
        </p:sp>
      </p:grpSp>
      <p:sp>
        <p:nvSpPr>
          <p:cNvPr id="78" name="Google Shape;89;p13">
            <a:extLst>
              <a:ext uri="{FF2B5EF4-FFF2-40B4-BE49-F238E27FC236}">
                <a16:creationId xmlns:a16="http://schemas.microsoft.com/office/drawing/2014/main" id="{96A61582-CB08-9077-185C-C87517FD8572}"/>
              </a:ext>
            </a:extLst>
          </p:cNvPr>
          <p:cNvSpPr txBox="1"/>
          <p:nvPr/>
        </p:nvSpPr>
        <p:spPr>
          <a:xfrm>
            <a:off x="2567120" y="787630"/>
            <a:ext cx="1909832" cy="109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</a:rPr>
              <a:t>Região Norte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rgbClr val="6AA84F"/>
                </a:solidFill>
                <a:sym typeface="Calibri"/>
              </a:rPr>
              <a:t>50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1.008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Google Shape;89;p13">
            <a:extLst>
              <a:ext uri="{FF2B5EF4-FFF2-40B4-BE49-F238E27FC236}">
                <a16:creationId xmlns:a16="http://schemas.microsoft.com/office/drawing/2014/main" id="{8E35A3C9-BB0C-3BA3-8646-1F4EF931BAEA}"/>
              </a:ext>
            </a:extLst>
          </p:cNvPr>
          <p:cNvSpPr txBox="1"/>
          <p:nvPr/>
        </p:nvSpPr>
        <p:spPr>
          <a:xfrm>
            <a:off x="2651610" y="3732233"/>
            <a:ext cx="1909832" cy="1378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</a:rPr>
              <a:t>Região Centro-Oeste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rgbClr val="6AA84F"/>
                </a:solidFill>
                <a:sym typeface="Calibri"/>
              </a:rPr>
              <a:t>1.932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2.012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3" name="Google Shape;89;p13">
            <a:extLst>
              <a:ext uri="{FF2B5EF4-FFF2-40B4-BE49-F238E27FC236}">
                <a16:creationId xmlns:a16="http://schemas.microsoft.com/office/drawing/2014/main" id="{2A3F4DA4-D816-F3E5-27B7-6CDE52B272E7}"/>
              </a:ext>
            </a:extLst>
          </p:cNvPr>
          <p:cNvSpPr txBox="1"/>
          <p:nvPr/>
        </p:nvSpPr>
        <p:spPr>
          <a:xfrm>
            <a:off x="3051750" y="5263908"/>
            <a:ext cx="1909832" cy="109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</a:rPr>
              <a:t>Região Sul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rgbClr val="6AA84F"/>
                </a:solidFill>
                <a:sym typeface="Calibri"/>
              </a:rPr>
              <a:t>421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36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Google Shape;89;p13">
            <a:extLst>
              <a:ext uri="{FF2B5EF4-FFF2-40B4-BE49-F238E27FC236}">
                <a16:creationId xmlns:a16="http://schemas.microsoft.com/office/drawing/2014/main" id="{BF1932A8-BB15-470B-9165-D0298E5911BF}"/>
              </a:ext>
            </a:extLst>
          </p:cNvPr>
          <p:cNvSpPr txBox="1"/>
          <p:nvPr/>
        </p:nvSpPr>
        <p:spPr>
          <a:xfrm>
            <a:off x="8501430" y="5007168"/>
            <a:ext cx="1909832" cy="109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</a:rPr>
              <a:t>Região Sudeste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rgbClr val="6AA84F"/>
                </a:solidFill>
                <a:sym typeface="Calibri"/>
              </a:rPr>
              <a:t>2.100</a:t>
            </a:r>
          </a:p>
          <a:p>
            <a:pPr algn="ctr">
              <a:lnSpc>
                <a:spcPct val="114999"/>
              </a:lnSpc>
            </a:pPr>
            <a:r>
              <a:rPr lang="pt-BR" sz="16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977</a:t>
            </a:r>
          </a:p>
        </p:txBody>
      </p:sp>
    </p:spTree>
    <p:extLst>
      <p:ext uri="{BB962C8B-B14F-4D97-AF65-F5344CB8AC3E}">
        <p14:creationId xmlns:p14="http://schemas.microsoft.com/office/powerpoint/2010/main" val="2928192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67" y="-133350"/>
            <a:ext cx="11901146" cy="685710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3"/>
          <p:cNvSpPr txBox="1"/>
          <p:nvPr/>
        </p:nvSpPr>
        <p:spPr>
          <a:xfrm>
            <a:off x="343719" y="73264"/>
            <a:ext cx="11613713" cy="102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rgbClr val="434343"/>
                </a:solidFill>
              </a:rPr>
              <a:t>PROGRAMA DE ACELERAÇÃO DO CRESCIMENTO (PAC) OGU - EM ANDAMENTO</a:t>
            </a:r>
          </a:p>
          <a:p>
            <a:pPr>
              <a:lnSpc>
                <a:spcPct val="115000"/>
              </a:lnSpc>
            </a:pPr>
            <a:r>
              <a:rPr lang="pt-BR" sz="2200" dirty="0">
                <a:solidFill>
                  <a:schemeClr val="tx1"/>
                </a:solidFill>
              </a:rPr>
              <a:t>BRASIL</a:t>
            </a:r>
            <a:endParaRPr sz="2200" dirty="0">
              <a:solidFill>
                <a:schemeClr val="tx1"/>
              </a:solidFill>
            </a:endParaRPr>
          </a:p>
        </p:txBody>
      </p:sp>
      <p:pic>
        <p:nvPicPr>
          <p:cNvPr id="114" name="Google Shape;11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7493" y="6297124"/>
            <a:ext cx="1949939" cy="4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Forma Livre: Forma 222">
            <a:extLst>
              <a:ext uri="{FF2B5EF4-FFF2-40B4-BE49-F238E27FC236}">
                <a16:creationId xmlns:a16="http://schemas.microsoft.com/office/drawing/2014/main" id="{87894648-5DAC-1C25-B0AD-18F018CDDEE5}"/>
              </a:ext>
            </a:extLst>
          </p:cNvPr>
          <p:cNvSpPr/>
          <p:nvPr/>
        </p:nvSpPr>
        <p:spPr>
          <a:xfrm>
            <a:off x="2166639" y="48309"/>
            <a:ext cx="7861307" cy="6924857"/>
          </a:xfrm>
          <a:custGeom>
            <a:avLst/>
            <a:gdLst>
              <a:gd name="connsiteX0" fmla="*/ 0 w 7861307"/>
              <a:gd name="connsiteY0" fmla="*/ 0 h 6924857"/>
              <a:gd name="connsiteX1" fmla="*/ 7861307 w 7861307"/>
              <a:gd name="connsiteY1" fmla="*/ 0 h 6924857"/>
              <a:gd name="connsiteX2" fmla="*/ 7861307 w 7861307"/>
              <a:gd name="connsiteY2" fmla="*/ 6924858 h 6924857"/>
              <a:gd name="connsiteX3" fmla="*/ 0 w 7861307"/>
              <a:gd name="connsiteY3" fmla="*/ 6924858 h 69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307" h="6924857">
                <a:moveTo>
                  <a:pt x="0" y="0"/>
                </a:moveTo>
                <a:lnTo>
                  <a:pt x="7861307" y="0"/>
                </a:lnTo>
                <a:lnTo>
                  <a:pt x="7861307" y="6924858"/>
                </a:lnTo>
                <a:lnTo>
                  <a:pt x="0" y="6924858"/>
                </a:lnTo>
                <a:close/>
              </a:path>
            </a:pathLst>
          </a:custGeom>
          <a:noFill/>
          <a:ln w="253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oogle Shape;61;p13">
            <a:extLst>
              <a:ext uri="{FF2B5EF4-FFF2-40B4-BE49-F238E27FC236}">
                <a16:creationId xmlns:a16="http://schemas.microsoft.com/office/drawing/2014/main" id="{C6086CDC-87FA-8228-B848-91BA716443D8}"/>
              </a:ext>
            </a:extLst>
          </p:cNvPr>
          <p:cNvSpPr txBox="1"/>
          <p:nvPr/>
        </p:nvSpPr>
        <p:spPr>
          <a:xfrm>
            <a:off x="6520849" y="4484073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BA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4" name="Google Shape;61;p13">
            <a:extLst>
              <a:ext uri="{FF2B5EF4-FFF2-40B4-BE49-F238E27FC236}">
                <a16:creationId xmlns:a16="http://schemas.microsoft.com/office/drawing/2014/main" id="{DE6326F3-8089-65EA-2AD2-9323B04DE792}"/>
              </a:ext>
            </a:extLst>
          </p:cNvPr>
          <p:cNvSpPr txBox="1"/>
          <p:nvPr/>
        </p:nvSpPr>
        <p:spPr>
          <a:xfrm>
            <a:off x="5852910" y="3262295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PI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5" name="Google Shape;61;p13">
            <a:extLst>
              <a:ext uri="{FF2B5EF4-FFF2-40B4-BE49-F238E27FC236}">
                <a16:creationId xmlns:a16="http://schemas.microsoft.com/office/drawing/2014/main" id="{E6EB5CC4-C402-6738-5E43-9A02F80DC59A}"/>
              </a:ext>
            </a:extLst>
          </p:cNvPr>
          <p:cNvSpPr txBox="1"/>
          <p:nvPr/>
        </p:nvSpPr>
        <p:spPr>
          <a:xfrm>
            <a:off x="5275713" y="2199157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 dirty="0">
                <a:solidFill>
                  <a:schemeClr val="lt1"/>
                </a:solidFill>
                <a:latin typeface="Montserrat" panose="00000500000000000000" pitchFamily="50" charset="0"/>
              </a:rPr>
              <a:t>MA</a:t>
            </a:r>
            <a:endParaRPr dirty="0"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6" name="Google Shape;61;p13">
            <a:extLst>
              <a:ext uri="{FF2B5EF4-FFF2-40B4-BE49-F238E27FC236}">
                <a16:creationId xmlns:a16="http://schemas.microsoft.com/office/drawing/2014/main" id="{904DA3E0-3ABD-ABC1-F336-19923B7E6AB5}"/>
              </a:ext>
            </a:extLst>
          </p:cNvPr>
          <p:cNvSpPr txBox="1"/>
          <p:nvPr/>
        </p:nvSpPr>
        <p:spPr>
          <a:xfrm>
            <a:off x="7072398" y="2097398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CE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7" name="Google Shape;61;p13">
            <a:extLst>
              <a:ext uri="{FF2B5EF4-FFF2-40B4-BE49-F238E27FC236}">
                <a16:creationId xmlns:a16="http://schemas.microsoft.com/office/drawing/2014/main" id="{3BECD636-E17C-6063-1E85-95F38EEAD440}"/>
              </a:ext>
            </a:extLst>
          </p:cNvPr>
          <p:cNvSpPr txBox="1"/>
          <p:nvPr/>
        </p:nvSpPr>
        <p:spPr>
          <a:xfrm>
            <a:off x="8336987" y="2897482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PB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8" name="Google Shape;61;p13">
            <a:extLst>
              <a:ext uri="{FF2B5EF4-FFF2-40B4-BE49-F238E27FC236}">
                <a16:creationId xmlns:a16="http://schemas.microsoft.com/office/drawing/2014/main" id="{C2064DC4-EB18-3CE6-1156-30DD1F78AFE4}"/>
              </a:ext>
            </a:extLst>
          </p:cNvPr>
          <p:cNvSpPr txBox="1"/>
          <p:nvPr/>
        </p:nvSpPr>
        <p:spPr>
          <a:xfrm>
            <a:off x="8132168" y="2446529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RN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9" name="Google Shape;61;p13">
            <a:extLst>
              <a:ext uri="{FF2B5EF4-FFF2-40B4-BE49-F238E27FC236}">
                <a16:creationId xmlns:a16="http://schemas.microsoft.com/office/drawing/2014/main" id="{F7E41C93-18E6-F53F-BBA2-43020DFB2C95}"/>
              </a:ext>
            </a:extLst>
          </p:cNvPr>
          <p:cNvSpPr txBox="1"/>
          <p:nvPr/>
        </p:nvSpPr>
        <p:spPr>
          <a:xfrm>
            <a:off x="8407635" y="3292907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PE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10" name="Google Shape;61;p13">
            <a:extLst>
              <a:ext uri="{FF2B5EF4-FFF2-40B4-BE49-F238E27FC236}">
                <a16:creationId xmlns:a16="http://schemas.microsoft.com/office/drawing/2014/main" id="{77EED3AC-21FC-37D9-CB5F-FEE3DEFEAE87}"/>
              </a:ext>
            </a:extLst>
          </p:cNvPr>
          <p:cNvSpPr txBox="1"/>
          <p:nvPr/>
        </p:nvSpPr>
        <p:spPr>
          <a:xfrm>
            <a:off x="8221848" y="3736227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AL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11" name="Google Shape;61;p13">
            <a:extLst>
              <a:ext uri="{FF2B5EF4-FFF2-40B4-BE49-F238E27FC236}">
                <a16:creationId xmlns:a16="http://schemas.microsoft.com/office/drawing/2014/main" id="{838599F2-64E2-0A33-DF52-50F277C24304}"/>
              </a:ext>
            </a:extLst>
          </p:cNvPr>
          <p:cNvSpPr txBox="1"/>
          <p:nvPr/>
        </p:nvSpPr>
        <p:spPr>
          <a:xfrm>
            <a:off x="7945125" y="3967023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SE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20" name="Google Shape;167;p14">
            <a:extLst>
              <a:ext uri="{FF2B5EF4-FFF2-40B4-BE49-F238E27FC236}">
                <a16:creationId xmlns:a16="http://schemas.microsoft.com/office/drawing/2014/main" id="{EDB0A330-47D5-BCD6-C473-F570E2BF64C7}"/>
              </a:ext>
            </a:extLst>
          </p:cNvPr>
          <p:cNvSpPr txBox="1"/>
          <p:nvPr/>
        </p:nvSpPr>
        <p:spPr>
          <a:xfrm>
            <a:off x="180027" y="2414174"/>
            <a:ext cx="1438613" cy="44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133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Legenda</a:t>
            </a:r>
            <a:endParaRPr sz="1133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31" name="Google Shape;172;p14">
            <a:extLst>
              <a:ext uri="{FF2B5EF4-FFF2-40B4-BE49-F238E27FC236}">
                <a16:creationId xmlns:a16="http://schemas.microsoft.com/office/drawing/2014/main" id="{329EF118-8524-738C-76AB-EEB3C844FD5E}"/>
              </a:ext>
            </a:extLst>
          </p:cNvPr>
          <p:cNvSpPr txBox="1"/>
          <p:nvPr/>
        </p:nvSpPr>
        <p:spPr>
          <a:xfrm>
            <a:off x="165834" y="1880284"/>
            <a:ext cx="1922950" cy="63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Repasse</a:t>
            </a:r>
            <a:endParaRPr sz="2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32" name="Google Shape;173;p14">
            <a:extLst>
              <a:ext uri="{FF2B5EF4-FFF2-40B4-BE49-F238E27FC236}">
                <a16:creationId xmlns:a16="http://schemas.microsoft.com/office/drawing/2014/main" id="{780B3BCA-9009-D2EF-832E-64FA4E6173E7}"/>
              </a:ext>
            </a:extLst>
          </p:cNvPr>
          <p:cNvSpPr/>
          <p:nvPr/>
        </p:nvSpPr>
        <p:spPr>
          <a:xfrm>
            <a:off x="178060" y="4467427"/>
            <a:ext cx="2566066" cy="2304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1866">
              <a:latin typeface="Montserrat" panose="00000500000000000000" pitchFamily="50" charset="0"/>
            </a:endParaRPr>
          </a:p>
        </p:txBody>
      </p:sp>
      <p:sp>
        <p:nvSpPr>
          <p:cNvPr id="39" name="Google Shape;176;p14">
            <a:extLst>
              <a:ext uri="{FF2B5EF4-FFF2-40B4-BE49-F238E27FC236}">
                <a16:creationId xmlns:a16="http://schemas.microsoft.com/office/drawing/2014/main" id="{6209FEAA-4CA5-F0B1-049A-6DA3BAA695AC}"/>
              </a:ext>
            </a:extLst>
          </p:cNvPr>
          <p:cNvSpPr txBox="1"/>
          <p:nvPr/>
        </p:nvSpPr>
        <p:spPr>
          <a:xfrm>
            <a:off x="183252" y="4519319"/>
            <a:ext cx="1438613" cy="63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Total</a:t>
            </a:r>
            <a:endParaRPr sz="2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50" charset="0"/>
            </a:endParaRPr>
          </a:p>
        </p:txBody>
      </p:sp>
      <p:grpSp>
        <p:nvGrpSpPr>
          <p:cNvPr id="154" name="Agrupar 153">
            <a:extLst>
              <a:ext uri="{FF2B5EF4-FFF2-40B4-BE49-F238E27FC236}">
                <a16:creationId xmlns:a16="http://schemas.microsoft.com/office/drawing/2014/main" id="{6E7671D0-438B-184B-D5FF-11DCF691AFF2}"/>
              </a:ext>
            </a:extLst>
          </p:cNvPr>
          <p:cNvGrpSpPr/>
          <p:nvPr/>
        </p:nvGrpSpPr>
        <p:grpSpPr>
          <a:xfrm>
            <a:off x="280932" y="2750301"/>
            <a:ext cx="2346372" cy="1454166"/>
            <a:chOff x="458238" y="2641058"/>
            <a:chExt cx="2346372" cy="1454166"/>
          </a:xfrm>
        </p:grpSpPr>
        <p:pic>
          <p:nvPicPr>
            <p:cNvPr id="155" name="Google Shape;168;p14">
              <a:extLst>
                <a:ext uri="{FF2B5EF4-FFF2-40B4-BE49-F238E27FC236}">
                  <a16:creationId xmlns:a16="http://schemas.microsoft.com/office/drawing/2014/main" id="{FCFB6174-6B38-7AA8-B9B0-7AEC6591874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69;p14">
              <a:extLst>
                <a:ext uri="{FF2B5EF4-FFF2-40B4-BE49-F238E27FC236}">
                  <a16:creationId xmlns:a16="http://schemas.microsoft.com/office/drawing/2014/main" id="{F863D7E1-BDD8-B8A5-A5AA-673FB9937E8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70;p14">
              <a:extLst>
                <a:ext uri="{FF2B5EF4-FFF2-40B4-BE49-F238E27FC236}">
                  <a16:creationId xmlns:a16="http://schemas.microsoft.com/office/drawing/2014/main" id="{D39776FD-9906-08DF-28A1-374ADFE7BFBA}"/>
                </a:ext>
              </a:extLst>
            </p:cNvPr>
            <p:cNvSpPr txBox="1"/>
            <p:nvPr/>
          </p:nvSpPr>
          <p:spPr>
            <a:xfrm>
              <a:off x="624412" y="2641058"/>
              <a:ext cx="2091823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Saneamento</a:t>
              </a:r>
              <a:endParaRPr sz="1600" b="1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58" name="Google Shape;171;p14">
              <a:extLst>
                <a:ext uri="{FF2B5EF4-FFF2-40B4-BE49-F238E27FC236}">
                  <a16:creationId xmlns:a16="http://schemas.microsoft.com/office/drawing/2014/main" id="{C73D508E-9570-1631-0065-48A3D7A6ADFD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Urbanização</a:t>
              </a:r>
              <a:endParaRPr sz="1600" b="1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59" name="Google Shape;171;p14">
              <a:extLst>
                <a:ext uri="{FF2B5EF4-FFF2-40B4-BE49-F238E27FC236}">
                  <a16:creationId xmlns:a16="http://schemas.microsoft.com/office/drawing/2014/main" id="{892A4E08-DDF9-EE28-139A-9F872F6FA26E}"/>
                </a:ext>
              </a:extLst>
            </p:cNvPr>
            <p:cNvSpPr txBox="1"/>
            <p:nvPr/>
          </p:nvSpPr>
          <p:spPr>
            <a:xfrm>
              <a:off x="624412" y="3257634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Mobilidade</a:t>
              </a:r>
              <a:endParaRPr sz="1600" b="1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0" name="Google Shape;171;p14">
              <a:extLst>
                <a:ext uri="{FF2B5EF4-FFF2-40B4-BE49-F238E27FC236}">
                  <a16:creationId xmlns:a16="http://schemas.microsoft.com/office/drawing/2014/main" id="{B8422F6B-FF1F-8349-1356-B1E8171B0FD7}"/>
                </a:ext>
              </a:extLst>
            </p:cNvPr>
            <p:cNvSpPr txBox="1"/>
            <p:nvPr/>
          </p:nvSpPr>
          <p:spPr>
            <a:xfrm>
              <a:off x="624412" y="3565921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>
                  <a:solidFill>
                    <a:srgbClr val="FFC000"/>
                  </a:solidFill>
                  <a:latin typeface="Montserrat" panose="00000500000000000000" pitchFamily="50" charset="0"/>
                </a:rPr>
                <a:t>Encostas</a:t>
              </a:r>
              <a:endParaRPr sz="1600" b="1" dirty="0">
                <a:solidFill>
                  <a:srgbClr val="FFC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161" name="Gráfico 160" descr="Ônibus estrutura de tópicos">
              <a:extLst>
                <a:ext uri="{FF2B5EF4-FFF2-40B4-BE49-F238E27FC236}">
                  <a16:creationId xmlns:a16="http://schemas.microsoft.com/office/drawing/2014/main" id="{DCF357DF-8C80-5060-8BB1-1FEC04767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  <p:pic>
          <p:nvPicPr>
            <p:cNvPr id="162" name="Gráfico 161" descr="Aviso com preenchimento sólido">
              <a:extLst>
                <a:ext uri="{FF2B5EF4-FFF2-40B4-BE49-F238E27FC236}">
                  <a16:creationId xmlns:a16="http://schemas.microsoft.com/office/drawing/2014/main" id="{92ACF89B-97B7-8AB9-4991-9FE856CAF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8238" y="3724592"/>
              <a:ext cx="187292" cy="187292"/>
            </a:xfrm>
            <a:prstGeom prst="rect">
              <a:avLst/>
            </a:prstGeom>
          </p:spPr>
        </p:pic>
      </p:grpSp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128B8D1F-1E18-B816-198C-BDF24C1AFA7B}"/>
              </a:ext>
            </a:extLst>
          </p:cNvPr>
          <p:cNvGrpSpPr/>
          <p:nvPr/>
        </p:nvGrpSpPr>
        <p:grpSpPr>
          <a:xfrm>
            <a:off x="259431" y="5000957"/>
            <a:ext cx="2521634" cy="1454166"/>
            <a:chOff x="458238" y="2641058"/>
            <a:chExt cx="2521634" cy="1454166"/>
          </a:xfrm>
        </p:grpSpPr>
        <p:pic>
          <p:nvPicPr>
            <p:cNvPr id="164" name="Google Shape;168;p14">
              <a:extLst>
                <a:ext uri="{FF2B5EF4-FFF2-40B4-BE49-F238E27FC236}">
                  <a16:creationId xmlns:a16="http://schemas.microsoft.com/office/drawing/2014/main" id="{BED9327F-507D-C96C-ED9B-9787507A06C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9;p14">
              <a:extLst>
                <a:ext uri="{FF2B5EF4-FFF2-40B4-BE49-F238E27FC236}">
                  <a16:creationId xmlns:a16="http://schemas.microsoft.com/office/drawing/2014/main" id="{9CF8F013-58F2-4A85-00A3-A0A2FBF1738C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70;p14">
              <a:extLst>
                <a:ext uri="{FF2B5EF4-FFF2-40B4-BE49-F238E27FC236}">
                  <a16:creationId xmlns:a16="http://schemas.microsoft.com/office/drawing/2014/main" id="{D061E5D9-ECE9-5246-3896-107340F4B8D9}"/>
                </a:ext>
              </a:extLst>
            </p:cNvPr>
            <p:cNvSpPr txBox="1"/>
            <p:nvPr/>
          </p:nvSpPr>
          <p:spPr>
            <a:xfrm>
              <a:off x="624411" y="2641058"/>
              <a:ext cx="2355461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b="1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331 – 14.964 mi</a:t>
              </a:r>
              <a:endParaRPr sz="1600" b="1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7" name="Google Shape;171;p14">
              <a:extLst>
                <a:ext uri="{FF2B5EF4-FFF2-40B4-BE49-F238E27FC236}">
                  <a16:creationId xmlns:a16="http://schemas.microsoft.com/office/drawing/2014/main" id="{28F49066-AD95-A969-1410-435E1F42FE6B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b="1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309 – 7.417 mi</a:t>
              </a:r>
              <a:endParaRPr sz="1600" b="1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8" name="Google Shape;171;p14">
              <a:extLst>
                <a:ext uri="{FF2B5EF4-FFF2-40B4-BE49-F238E27FC236}">
                  <a16:creationId xmlns:a16="http://schemas.microsoft.com/office/drawing/2014/main" id="{3BF9FAD8-F76C-E68D-DDEA-CFDB43745F86}"/>
                </a:ext>
              </a:extLst>
            </p:cNvPr>
            <p:cNvSpPr txBox="1"/>
            <p:nvPr/>
          </p:nvSpPr>
          <p:spPr>
            <a:xfrm>
              <a:off x="624411" y="3257634"/>
              <a:ext cx="2180197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 err="1">
                  <a:solidFill>
                    <a:srgbClr val="C00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b="1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 25 – 4.359 mi</a:t>
              </a:r>
              <a:endParaRPr sz="1600" b="1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9" name="Google Shape;171;p14">
              <a:extLst>
                <a:ext uri="{FF2B5EF4-FFF2-40B4-BE49-F238E27FC236}">
                  <a16:creationId xmlns:a16="http://schemas.microsoft.com/office/drawing/2014/main" id="{F16933F4-2366-FD19-15B0-62D322720EEA}"/>
                </a:ext>
              </a:extLst>
            </p:cNvPr>
            <p:cNvSpPr txBox="1"/>
            <p:nvPr/>
          </p:nvSpPr>
          <p:spPr>
            <a:xfrm>
              <a:off x="624412" y="3565921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 err="1">
                  <a:solidFill>
                    <a:srgbClr val="FFC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b="1" dirty="0">
                  <a:solidFill>
                    <a:srgbClr val="FFC000"/>
                  </a:solidFill>
                  <a:latin typeface="Montserrat" panose="00000500000000000000" pitchFamily="50" charset="0"/>
                </a:rPr>
                <a:t> 40 – 1.701 mi</a:t>
              </a:r>
              <a:endParaRPr sz="1600" b="1" dirty="0">
                <a:solidFill>
                  <a:srgbClr val="FFC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170" name="Gráfico 169" descr="Ônibus estrutura de tópicos">
              <a:extLst>
                <a:ext uri="{FF2B5EF4-FFF2-40B4-BE49-F238E27FC236}">
                  <a16:creationId xmlns:a16="http://schemas.microsoft.com/office/drawing/2014/main" id="{A8B46795-BBA0-BD4E-2E19-4FCE0B161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  <p:pic>
          <p:nvPicPr>
            <p:cNvPr id="171" name="Gráfico 170" descr="Aviso com preenchimento sólido">
              <a:extLst>
                <a:ext uri="{FF2B5EF4-FFF2-40B4-BE49-F238E27FC236}">
                  <a16:creationId xmlns:a16="http://schemas.microsoft.com/office/drawing/2014/main" id="{7F00847B-F601-5F7D-A4DF-CB0FCA154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8238" y="3724592"/>
              <a:ext cx="187292" cy="187292"/>
            </a:xfrm>
            <a:prstGeom prst="rect">
              <a:avLst/>
            </a:prstGeom>
          </p:spPr>
        </p:pic>
      </p:grpSp>
      <p:cxnSp>
        <p:nvCxnSpPr>
          <p:cNvPr id="2" name="Google Shape;88;p13">
            <a:extLst>
              <a:ext uri="{FF2B5EF4-FFF2-40B4-BE49-F238E27FC236}">
                <a16:creationId xmlns:a16="http://schemas.microsoft.com/office/drawing/2014/main" id="{3873B4CF-696A-8F77-6694-E0B7C223D124}"/>
              </a:ext>
            </a:extLst>
          </p:cNvPr>
          <p:cNvCxnSpPr>
            <a:cxnSpLocks/>
          </p:cNvCxnSpPr>
          <p:nvPr/>
        </p:nvCxnSpPr>
        <p:spPr>
          <a:xfrm flipH="1" flipV="1">
            <a:off x="4119824" y="1786808"/>
            <a:ext cx="929152" cy="26655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88;p13">
            <a:extLst>
              <a:ext uri="{FF2B5EF4-FFF2-40B4-BE49-F238E27FC236}">
                <a16:creationId xmlns:a16="http://schemas.microsoft.com/office/drawing/2014/main" id="{9186CEAB-D41D-0DF6-C092-2078FD6A3786}"/>
              </a:ext>
            </a:extLst>
          </p:cNvPr>
          <p:cNvCxnSpPr>
            <a:cxnSpLocks/>
          </p:cNvCxnSpPr>
          <p:nvPr/>
        </p:nvCxnSpPr>
        <p:spPr>
          <a:xfrm flipH="1">
            <a:off x="5156051" y="4166378"/>
            <a:ext cx="381192" cy="12718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88;p13">
            <a:extLst>
              <a:ext uri="{FF2B5EF4-FFF2-40B4-BE49-F238E27FC236}">
                <a16:creationId xmlns:a16="http://schemas.microsoft.com/office/drawing/2014/main" id="{563F8656-2CED-708C-93D0-B8B96D88E9F6}"/>
              </a:ext>
            </a:extLst>
          </p:cNvPr>
          <p:cNvCxnSpPr>
            <a:cxnSpLocks/>
            <a:endCxn id="79" idx="3"/>
          </p:cNvCxnSpPr>
          <p:nvPr/>
        </p:nvCxnSpPr>
        <p:spPr>
          <a:xfrm flipH="1">
            <a:off x="4626175" y="5359100"/>
            <a:ext cx="1225816" cy="24602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88;p13">
            <a:extLst>
              <a:ext uri="{FF2B5EF4-FFF2-40B4-BE49-F238E27FC236}">
                <a16:creationId xmlns:a16="http://schemas.microsoft.com/office/drawing/2014/main" id="{DF0DEAE9-BAA2-DEC1-1B93-6F6934E8902E}"/>
              </a:ext>
            </a:extLst>
          </p:cNvPr>
          <p:cNvCxnSpPr>
            <a:cxnSpLocks/>
          </p:cNvCxnSpPr>
          <p:nvPr/>
        </p:nvCxnSpPr>
        <p:spPr>
          <a:xfrm flipV="1">
            <a:off x="8385459" y="2329234"/>
            <a:ext cx="819493" cy="396597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89;p13">
            <a:extLst>
              <a:ext uri="{FF2B5EF4-FFF2-40B4-BE49-F238E27FC236}">
                <a16:creationId xmlns:a16="http://schemas.microsoft.com/office/drawing/2014/main" id="{25FF53F7-76AF-1AC1-304A-2B948FB5290D}"/>
              </a:ext>
            </a:extLst>
          </p:cNvPr>
          <p:cNvSpPr txBox="1"/>
          <p:nvPr/>
        </p:nvSpPr>
        <p:spPr>
          <a:xfrm>
            <a:off x="8963508" y="1490279"/>
            <a:ext cx="2300628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Nordeste</a:t>
            </a:r>
          </a:p>
        </p:txBody>
      </p:sp>
      <p:cxnSp>
        <p:nvCxnSpPr>
          <p:cNvPr id="18" name="Google Shape;88;p13">
            <a:extLst>
              <a:ext uri="{FF2B5EF4-FFF2-40B4-BE49-F238E27FC236}">
                <a16:creationId xmlns:a16="http://schemas.microsoft.com/office/drawing/2014/main" id="{8EB8502D-00FF-8C09-F5AC-970AA6D3F626}"/>
              </a:ext>
            </a:extLst>
          </p:cNvPr>
          <p:cNvCxnSpPr>
            <a:cxnSpLocks/>
          </p:cNvCxnSpPr>
          <p:nvPr/>
        </p:nvCxnSpPr>
        <p:spPr>
          <a:xfrm>
            <a:off x="7776002" y="4826647"/>
            <a:ext cx="661473" cy="5365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9" name="组合 1">
            <a:extLst>
              <a:ext uri="{FF2B5EF4-FFF2-40B4-BE49-F238E27FC236}">
                <a16:creationId xmlns:a16="http://schemas.microsoft.com/office/drawing/2014/main" id="{32C400CD-A95D-3A1D-FE8A-F4DACD3A436F}"/>
              </a:ext>
            </a:extLst>
          </p:cNvPr>
          <p:cNvGrpSpPr/>
          <p:nvPr/>
        </p:nvGrpSpPr>
        <p:grpSpPr>
          <a:xfrm>
            <a:off x="3961928" y="1613427"/>
            <a:ext cx="6302125" cy="4515157"/>
            <a:chOff x="1608287" y="1273177"/>
            <a:chExt cx="6935689" cy="5038729"/>
          </a:xfrm>
        </p:grpSpPr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3C7C81D0-78DF-B063-953A-2683AB8FA4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8287" y="1273177"/>
              <a:ext cx="5041904" cy="5038729"/>
              <a:chOff x="265" y="802"/>
              <a:chExt cx="3176" cy="3174"/>
            </a:xfrm>
          </p:grpSpPr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FA11BA86-2B42-6B0F-DC02-47472DD8E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" y="1883"/>
                <a:ext cx="567" cy="471"/>
              </a:xfrm>
              <a:custGeom>
                <a:avLst/>
                <a:gdLst/>
                <a:ahLst/>
                <a:cxnLst>
                  <a:cxn ang="0">
                    <a:pos x="2645" y="2550"/>
                  </a:cxn>
                  <a:cxn ang="0">
                    <a:pos x="2684" y="2454"/>
                  </a:cxn>
                  <a:cxn ang="0">
                    <a:pos x="2779" y="2418"/>
                  </a:cxn>
                  <a:cxn ang="0">
                    <a:pos x="2858" y="2231"/>
                  </a:cxn>
                  <a:cxn ang="0">
                    <a:pos x="2956" y="2159"/>
                  </a:cxn>
                  <a:cxn ang="0">
                    <a:pos x="3027" y="2003"/>
                  </a:cxn>
                  <a:cxn ang="0">
                    <a:pos x="3015" y="1836"/>
                  </a:cxn>
                  <a:cxn ang="0">
                    <a:pos x="2944" y="1716"/>
                  </a:cxn>
                  <a:cxn ang="0">
                    <a:pos x="2921" y="1608"/>
                  </a:cxn>
                  <a:cxn ang="0">
                    <a:pos x="3015" y="1536"/>
                  </a:cxn>
                  <a:cxn ang="0">
                    <a:pos x="2988" y="1417"/>
                  </a:cxn>
                  <a:cxn ang="0">
                    <a:pos x="2858" y="1405"/>
                  </a:cxn>
                  <a:cxn ang="0">
                    <a:pos x="2775" y="1341"/>
                  </a:cxn>
                  <a:cxn ang="0">
                    <a:pos x="2539" y="1345"/>
                  </a:cxn>
                  <a:cxn ang="0">
                    <a:pos x="2318" y="1341"/>
                  </a:cxn>
                  <a:cxn ang="0">
                    <a:pos x="2291" y="962"/>
                  </a:cxn>
                  <a:cxn ang="0">
                    <a:pos x="2342" y="854"/>
                  </a:cxn>
                  <a:cxn ang="0">
                    <a:pos x="2271" y="591"/>
                  </a:cxn>
                  <a:cxn ang="0">
                    <a:pos x="2314" y="479"/>
                  </a:cxn>
                  <a:cxn ang="0">
                    <a:pos x="2318" y="360"/>
                  </a:cxn>
                  <a:cxn ang="0">
                    <a:pos x="2198" y="334"/>
                  </a:cxn>
                  <a:cxn ang="0">
                    <a:pos x="2102" y="394"/>
                  </a:cxn>
                  <a:cxn ang="0">
                    <a:pos x="1949" y="204"/>
                  </a:cxn>
                  <a:cxn ang="0">
                    <a:pos x="1824" y="114"/>
                  </a:cxn>
                  <a:cxn ang="0">
                    <a:pos x="1725" y="0"/>
                  </a:cxn>
                  <a:cxn ang="0">
                    <a:pos x="1484" y="16"/>
                  </a:cxn>
                  <a:cxn ang="0">
                    <a:pos x="1241" y="180"/>
                  </a:cxn>
                  <a:cxn ang="0">
                    <a:pos x="1244" y="297"/>
                  </a:cxn>
                  <a:cxn ang="0">
                    <a:pos x="1185" y="411"/>
                  </a:cxn>
                  <a:cxn ang="0">
                    <a:pos x="990" y="459"/>
                  </a:cxn>
                  <a:cxn ang="0">
                    <a:pos x="855" y="468"/>
                  </a:cxn>
                  <a:cxn ang="0">
                    <a:pos x="771" y="563"/>
                  </a:cxn>
                  <a:cxn ang="0">
                    <a:pos x="676" y="591"/>
                  </a:cxn>
                  <a:cxn ang="0">
                    <a:pos x="428" y="627"/>
                  </a:cxn>
                  <a:cxn ang="0">
                    <a:pos x="158" y="625"/>
                  </a:cxn>
                  <a:cxn ang="0">
                    <a:pos x="110" y="741"/>
                  </a:cxn>
                  <a:cxn ang="0">
                    <a:pos x="0" y="807"/>
                  </a:cxn>
                  <a:cxn ang="0">
                    <a:pos x="62" y="886"/>
                  </a:cxn>
                  <a:cxn ang="0">
                    <a:pos x="153" y="825"/>
                  </a:cxn>
                  <a:cxn ang="0">
                    <a:pos x="300" y="817"/>
                  </a:cxn>
                  <a:cxn ang="0">
                    <a:pos x="452" y="783"/>
                  </a:cxn>
                  <a:cxn ang="0">
                    <a:pos x="542" y="825"/>
                  </a:cxn>
                  <a:cxn ang="0">
                    <a:pos x="603" y="783"/>
                  </a:cxn>
                  <a:cxn ang="0">
                    <a:pos x="674" y="828"/>
                  </a:cxn>
                  <a:cxn ang="0">
                    <a:pos x="660" y="1018"/>
                  </a:cxn>
                  <a:cxn ang="0">
                    <a:pos x="593" y="1161"/>
                  </a:cxn>
                  <a:cxn ang="0">
                    <a:pos x="676" y="1345"/>
                  </a:cxn>
                  <a:cxn ang="0">
                    <a:pos x="629" y="1465"/>
                  </a:cxn>
                  <a:cxn ang="0">
                    <a:pos x="688" y="1596"/>
                  </a:cxn>
                  <a:cxn ang="0">
                    <a:pos x="708" y="1680"/>
                  </a:cxn>
                  <a:cxn ang="0">
                    <a:pos x="838" y="1788"/>
                  </a:cxn>
                  <a:cxn ang="0">
                    <a:pos x="991" y="1896"/>
                  </a:cxn>
                  <a:cxn ang="0">
                    <a:pos x="1038" y="1975"/>
                  </a:cxn>
                  <a:cxn ang="0">
                    <a:pos x="1216" y="2015"/>
                  </a:cxn>
                  <a:cxn ang="0">
                    <a:pos x="1373" y="1999"/>
                  </a:cxn>
                  <a:cxn ang="0">
                    <a:pos x="1539" y="2131"/>
                  </a:cxn>
                  <a:cxn ang="0">
                    <a:pos x="1605" y="2071"/>
                  </a:cxn>
                  <a:cxn ang="0">
                    <a:pos x="1735" y="2243"/>
                  </a:cxn>
                  <a:cxn ang="0">
                    <a:pos x="1999" y="2279"/>
                  </a:cxn>
                  <a:cxn ang="0">
                    <a:pos x="2090" y="2398"/>
                  </a:cxn>
                  <a:cxn ang="0">
                    <a:pos x="2184" y="2458"/>
                  </a:cxn>
                  <a:cxn ang="0">
                    <a:pos x="2460" y="2466"/>
                  </a:cxn>
                  <a:cxn ang="0">
                    <a:pos x="2645" y="2550"/>
                  </a:cxn>
                </a:cxnLst>
                <a:rect l="0" t="0" r="r" b="b"/>
                <a:pathLst>
                  <a:path w="3027" h="2550">
                    <a:moveTo>
                      <a:pt x="2645" y="2550"/>
                    </a:moveTo>
                    <a:lnTo>
                      <a:pt x="2684" y="2454"/>
                    </a:lnTo>
                    <a:lnTo>
                      <a:pt x="2779" y="2418"/>
                    </a:lnTo>
                    <a:lnTo>
                      <a:pt x="2858" y="2231"/>
                    </a:lnTo>
                    <a:lnTo>
                      <a:pt x="2956" y="2159"/>
                    </a:lnTo>
                    <a:lnTo>
                      <a:pt x="3027" y="2003"/>
                    </a:lnTo>
                    <a:lnTo>
                      <a:pt x="3015" y="1836"/>
                    </a:lnTo>
                    <a:lnTo>
                      <a:pt x="2944" y="1716"/>
                    </a:lnTo>
                    <a:lnTo>
                      <a:pt x="2921" y="1608"/>
                    </a:lnTo>
                    <a:lnTo>
                      <a:pt x="3015" y="1536"/>
                    </a:lnTo>
                    <a:lnTo>
                      <a:pt x="2988" y="1417"/>
                    </a:lnTo>
                    <a:lnTo>
                      <a:pt x="2858" y="1405"/>
                    </a:lnTo>
                    <a:lnTo>
                      <a:pt x="2775" y="1341"/>
                    </a:lnTo>
                    <a:lnTo>
                      <a:pt x="2539" y="1345"/>
                    </a:lnTo>
                    <a:lnTo>
                      <a:pt x="2318" y="1341"/>
                    </a:lnTo>
                    <a:lnTo>
                      <a:pt x="2291" y="962"/>
                    </a:lnTo>
                    <a:lnTo>
                      <a:pt x="2342" y="854"/>
                    </a:lnTo>
                    <a:lnTo>
                      <a:pt x="2271" y="591"/>
                    </a:lnTo>
                    <a:lnTo>
                      <a:pt x="2314" y="479"/>
                    </a:lnTo>
                    <a:lnTo>
                      <a:pt x="2318" y="360"/>
                    </a:lnTo>
                    <a:lnTo>
                      <a:pt x="2198" y="334"/>
                    </a:lnTo>
                    <a:lnTo>
                      <a:pt x="2102" y="394"/>
                    </a:lnTo>
                    <a:lnTo>
                      <a:pt x="1949" y="204"/>
                    </a:lnTo>
                    <a:lnTo>
                      <a:pt x="1824" y="114"/>
                    </a:lnTo>
                    <a:lnTo>
                      <a:pt x="1725" y="0"/>
                    </a:lnTo>
                    <a:lnTo>
                      <a:pt x="1484" y="16"/>
                    </a:lnTo>
                    <a:lnTo>
                      <a:pt x="1241" y="180"/>
                    </a:lnTo>
                    <a:lnTo>
                      <a:pt x="1244" y="297"/>
                    </a:lnTo>
                    <a:lnTo>
                      <a:pt x="1185" y="411"/>
                    </a:lnTo>
                    <a:lnTo>
                      <a:pt x="990" y="459"/>
                    </a:lnTo>
                    <a:lnTo>
                      <a:pt x="855" y="468"/>
                    </a:lnTo>
                    <a:lnTo>
                      <a:pt x="771" y="563"/>
                    </a:lnTo>
                    <a:lnTo>
                      <a:pt x="676" y="591"/>
                    </a:lnTo>
                    <a:lnTo>
                      <a:pt x="428" y="627"/>
                    </a:lnTo>
                    <a:lnTo>
                      <a:pt x="158" y="625"/>
                    </a:lnTo>
                    <a:lnTo>
                      <a:pt x="110" y="741"/>
                    </a:lnTo>
                    <a:lnTo>
                      <a:pt x="0" y="807"/>
                    </a:lnTo>
                    <a:lnTo>
                      <a:pt x="62" y="886"/>
                    </a:lnTo>
                    <a:lnTo>
                      <a:pt x="153" y="825"/>
                    </a:lnTo>
                    <a:lnTo>
                      <a:pt x="300" y="817"/>
                    </a:lnTo>
                    <a:lnTo>
                      <a:pt x="452" y="783"/>
                    </a:lnTo>
                    <a:lnTo>
                      <a:pt x="542" y="825"/>
                    </a:lnTo>
                    <a:lnTo>
                      <a:pt x="603" y="783"/>
                    </a:lnTo>
                    <a:lnTo>
                      <a:pt x="674" y="828"/>
                    </a:lnTo>
                    <a:lnTo>
                      <a:pt x="660" y="1018"/>
                    </a:lnTo>
                    <a:lnTo>
                      <a:pt x="593" y="1161"/>
                    </a:lnTo>
                    <a:lnTo>
                      <a:pt x="676" y="1345"/>
                    </a:lnTo>
                    <a:lnTo>
                      <a:pt x="629" y="1465"/>
                    </a:lnTo>
                    <a:lnTo>
                      <a:pt x="688" y="1596"/>
                    </a:lnTo>
                    <a:lnTo>
                      <a:pt x="708" y="1680"/>
                    </a:lnTo>
                    <a:lnTo>
                      <a:pt x="838" y="1788"/>
                    </a:lnTo>
                    <a:lnTo>
                      <a:pt x="991" y="1896"/>
                    </a:lnTo>
                    <a:lnTo>
                      <a:pt x="1038" y="1975"/>
                    </a:lnTo>
                    <a:lnTo>
                      <a:pt x="1216" y="2015"/>
                    </a:lnTo>
                    <a:lnTo>
                      <a:pt x="1373" y="1999"/>
                    </a:lnTo>
                    <a:lnTo>
                      <a:pt x="1539" y="2131"/>
                    </a:lnTo>
                    <a:lnTo>
                      <a:pt x="1605" y="2071"/>
                    </a:lnTo>
                    <a:lnTo>
                      <a:pt x="1735" y="2243"/>
                    </a:lnTo>
                    <a:lnTo>
                      <a:pt x="1999" y="2279"/>
                    </a:lnTo>
                    <a:lnTo>
                      <a:pt x="2090" y="2398"/>
                    </a:lnTo>
                    <a:lnTo>
                      <a:pt x="2184" y="2458"/>
                    </a:lnTo>
                    <a:lnTo>
                      <a:pt x="2460" y="2466"/>
                    </a:lnTo>
                    <a:lnTo>
                      <a:pt x="2645" y="255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6FE21117-3052-9F17-05F0-03E4DB2CC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1819"/>
                <a:ext cx="594" cy="325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0" y="226"/>
                  </a:cxn>
                  <a:cxn ang="0">
                    <a:pos x="94" y="341"/>
                  </a:cxn>
                  <a:cxn ang="0">
                    <a:pos x="261" y="695"/>
                  </a:cxn>
                  <a:cxn ang="0">
                    <a:pos x="562" y="1078"/>
                  </a:cxn>
                  <a:cxn ang="0">
                    <a:pos x="445" y="1236"/>
                  </a:cxn>
                  <a:cxn ang="0">
                    <a:pos x="652" y="1266"/>
                  </a:cxn>
                  <a:cxn ang="0">
                    <a:pos x="828" y="1316"/>
                  </a:cxn>
                  <a:cxn ang="0">
                    <a:pos x="947" y="1415"/>
                  </a:cxn>
                  <a:cxn ang="0">
                    <a:pos x="1060" y="1585"/>
                  </a:cxn>
                  <a:cxn ang="0">
                    <a:pos x="1508" y="1565"/>
                  </a:cxn>
                  <a:cxn ang="0">
                    <a:pos x="1828" y="1284"/>
                  </a:cxn>
                  <a:cxn ang="0">
                    <a:pos x="1887" y="1435"/>
                  </a:cxn>
                  <a:cxn ang="0">
                    <a:pos x="1813" y="1570"/>
                  </a:cxn>
                  <a:cxn ang="0">
                    <a:pos x="1847" y="2049"/>
                  </a:cxn>
                  <a:cxn ang="0">
                    <a:pos x="2004" y="2164"/>
                  </a:cxn>
                  <a:cxn ang="0">
                    <a:pos x="2187" y="2089"/>
                  </a:cxn>
                  <a:cxn ang="0">
                    <a:pos x="2420" y="2085"/>
                  </a:cxn>
                  <a:cxn ang="0">
                    <a:pos x="2674" y="2094"/>
                  </a:cxn>
                  <a:cxn ang="0">
                    <a:pos x="2880" y="2199"/>
                  </a:cxn>
                  <a:cxn ang="0">
                    <a:pos x="3052" y="2164"/>
                  </a:cxn>
                  <a:cxn ang="0">
                    <a:pos x="3279" y="1939"/>
                  </a:cxn>
                  <a:cxn ang="0">
                    <a:pos x="3451" y="1944"/>
                  </a:cxn>
                  <a:cxn ang="0">
                    <a:pos x="3775" y="1705"/>
                  </a:cxn>
                  <a:cxn ang="0">
                    <a:pos x="3967" y="1540"/>
                  </a:cxn>
                  <a:cxn ang="0">
                    <a:pos x="3893" y="1435"/>
                  </a:cxn>
                  <a:cxn ang="0">
                    <a:pos x="3627" y="1346"/>
                  </a:cxn>
                  <a:cxn ang="0">
                    <a:pos x="2801" y="956"/>
                  </a:cxn>
                  <a:cxn ang="0">
                    <a:pos x="2299" y="718"/>
                  </a:cxn>
                  <a:cxn ang="0">
                    <a:pos x="2063" y="538"/>
                  </a:cxn>
                  <a:cxn ang="0">
                    <a:pos x="1611" y="448"/>
                  </a:cxn>
                  <a:cxn ang="0">
                    <a:pos x="1006" y="269"/>
                  </a:cxn>
                  <a:cxn ang="0">
                    <a:pos x="868" y="254"/>
                  </a:cxn>
                  <a:cxn ang="0">
                    <a:pos x="101" y="0"/>
                  </a:cxn>
                </a:cxnLst>
                <a:rect l="0" t="0" r="r" b="b"/>
                <a:pathLst>
                  <a:path w="3967" h="2199">
                    <a:moveTo>
                      <a:pt x="101" y="0"/>
                    </a:moveTo>
                    <a:lnTo>
                      <a:pt x="0" y="226"/>
                    </a:lnTo>
                    <a:lnTo>
                      <a:pt x="94" y="341"/>
                    </a:lnTo>
                    <a:lnTo>
                      <a:pt x="261" y="695"/>
                    </a:lnTo>
                    <a:lnTo>
                      <a:pt x="562" y="1078"/>
                    </a:lnTo>
                    <a:lnTo>
                      <a:pt x="445" y="1236"/>
                    </a:lnTo>
                    <a:lnTo>
                      <a:pt x="652" y="1266"/>
                    </a:lnTo>
                    <a:lnTo>
                      <a:pt x="828" y="1316"/>
                    </a:lnTo>
                    <a:lnTo>
                      <a:pt x="947" y="1415"/>
                    </a:lnTo>
                    <a:lnTo>
                      <a:pt x="1060" y="1585"/>
                    </a:lnTo>
                    <a:lnTo>
                      <a:pt x="1508" y="1565"/>
                    </a:lnTo>
                    <a:lnTo>
                      <a:pt x="1828" y="1284"/>
                    </a:lnTo>
                    <a:lnTo>
                      <a:pt x="1887" y="1435"/>
                    </a:lnTo>
                    <a:lnTo>
                      <a:pt x="1813" y="1570"/>
                    </a:lnTo>
                    <a:lnTo>
                      <a:pt x="1847" y="2049"/>
                    </a:lnTo>
                    <a:lnTo>
                      <a:pt x="2004" y="2164"/>
                    </a:lnTo>
                    <a:lnTo>
                      <a:pt x="2187" y="2089"/>
                    </a:lnTo>
                    <a:lnTo>
                      <a:pt x="2420" y="2085"/>
                    </a:lnTo>
                    <a:lnTo>
                      <a:pt x="2674" y="2094"/>
                    </a:lnTo>
                    <a:lnTo>
                      <a:pt x="2880" y="2199"/>
                    </a:lnTo>
                    <a:lnTo>
                      <a:pt x="3052" y="2164"/>
                    </a:lnTo>
                    <a:lnTo>
                      <a:pt x="3279" y="1939"/>
                    </a:lnTo>
                    <a:lnTo>
                      <a:pt x="3451" y="1944"/>
                    </a:lnTo>
                    <a:lnTo>
                      <a:pt x="3775" y="1705"/>
                    </a:lnTo>
                    <a:lnTo>
                      <a:pt x="3967" y="1540"/>
                    </a:lnTo>
                    <a:lnTo>
                      <a:pt x="3893" y="1435"/>
                    </a:lnTo>
                    <a:lnTo>
                      <a:pt x="3627" y="1346"/>
                    </a:lnTo>
                    <a:lnTo>
                      <a:pt x="2801" y="956"/>
                    </a:lnTo>
                    <a:lnTo>
                      <a:pt x="2299" y="718"/>
                    </a:lnTo>
                    <a:lnTo>
                      <a:pt x="2063" y="538"/>
                    </a:lnTo>
                    <a:lnTo>
                      <a:pt x="1611" y="448"/>
                    </a:lnTo>
                    <a:lnTo>
                      <a:pt x="1006" y="269"/>
                    </a:lnTo>
                    <a:lnTo>
                      <a:pt x="868" y="25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2621453D-596A-100C-CFA0-76EF99946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" y="1053"/>
                <a:ext cx="1429" cy="979"/>
              </a:xfrm>
              <a:custGeom>
                <a:avLst/>
                <a:gdLst/>
                <a:ahLst/>
                <a:cxnLst>
                  <a:cxn ang="0">
                    <a:pos x="2374" y="189"/>
                  </a:cxn>
                  <a:cxn ang="0">
                    <a:pos x="1961" y="208"/>
                  </a:cxn>
                  <a:cxn ang="0">
                    <a:pos x="1713" y="304"/>
                  </a:cxn>
                  <a:cxn ang="0">
                    <a:pos x="1799" y="512"/>
                  </a:cxn>
                  <a:cxn ang="0">
                    <a:pos x="2008" y="572"/>
                  </a:cxn>
                  <a:cxn ang="0">
                    <a:pos x="1941" y="691"/>
                  </a:cxn>
                  <a:cxn ang="0">
                    <a:pos x="1729" y="715"/>
                  </a:cxn>
                  <a:cxn ang="0">
                    <a:pos x="1599" y="927"/>
                  </a:cxn>
                  <a:cxn ang="0">
                    <a:pos x="1811" y="1206"/>
                  </a:cxn>
                  <a:cxn ang="0">
                    <a:pos x="1902" y="1453"/>
                  </a:cxn>
                  <a:cxn ang="0">
                    <a:pos x="1878" y="1693"/>
                  </a:cxn>
                  <a:cxn ang="0">
                    <a:pos x="1559" y="2918"/>
                  </a:cxn>
                  <a:cxn ang="0">
                    <a:pos x="1288" y="2822"/>
                  </a:cxn>
                  <a:cxn ang="0">
                    <a:pos x="1087" y="2938"/>
                  </a:cxn>
                  <a:cxn ang="0">
                    <a:pos x="366" y="3281"/>
                  </a:cxn>
                  <a:cxn ang="0">
                    <a:pos x="240" y="3612"/>
                  </a:cxn>
                  <a:cxn ang="0">
                    <a:pos x="276" y="3852"/>
                  </a:cxn>
                  <a:cxn ang="0">
                    <a:pos x="12" y="4039"/>
                  </a:cxn>
                  <a:cxn ang="0">
                    <a:pos x="619" y="4356"/>
                  </a:cxn>
                  <a:cxn ang="0">
                    <a:pos x="1215" y="4512"/>
                  </a:cxn>
                  <a:cxn ang="0">
                    <a:pos x="1764" y="4729"/>
                  </a:cxn>
                  <a:cxn ang="0">
                    <a:pos x="3036" y="5300"/>
                  </a:cxn>
                  <a:cxn ang="0">
                    <a:pos x="3193" y="5120"/>
                  </a:cxn>
                  <a:cxn ang="0">
                    <a:pos x="3708" y="5085"/>
                  </a:cxn>
                  <a:cxn ang="0">
                    <a:pos x="3890" y="4961"/>
                  </a:cxn>
                  <a:cxn ang="0">
                    <a:pos x="4221" y="4905"/>
                  </a:cxn>
                  <a:cxn ang="0">
                    <a:pos x="4280" y="4674"/>
                  </a:cxn>
                  <a:cxn ang="0">
                    <a:pos x="4761" y="4494"/>
                  </a:cxn>
                  <a:cxn ang="0">
                    <a:pos x="4989" y="4701"/>
                  </a:cxn>
                  <a:cxn ang="0">
                    <a:pos x="5233" y="4829"/>
                  </a:cxn>
                  <a:cxn ang="0">
                    <a:pos x="6674" y="4853"/>
                  </a:cxn>
                  <a:cxn ang="0">
                    <a:pos x="6796" y="4123"/>
                  </a:cxn>
                  <a:cxn ang="0">
                    <a:pos x="7635" y="2040"/>
                  </a:cxn>
                  <a:cxn ang="0">
                    <a:pos x="7099" y="1661"/>
                  </a:cxn>
                  <a:cxn ang="0">
                    <a:pos x="6621" y="1291"/>
                  </a:cxn>
                  <a:cxn ang="0">
                    <a:pos x="6548" y="951"/>
                  </a:cxn>
                  <a:cxn ang="0">
                    <a:pos x="6300" y="871"/>
                  </a:cxn>
                  <a:cxn ang="0">
                    <a:pos x="5970" y="955"/>
                  </a:cxn>
                  <a:cxn ang="0">
                    <a:pos x="5895" y="1240"/>
                  </a:cxn>
                  <a:cxn ang="0">
                    <a:pos x="5745" y="1327"/>
                  </a:cxn>
                  <a:cxn ang="0">
                    <a:pos x="5473" y="1190"/>
                  </a:cxn>
                  <a:cxn ang="0">
                    <a:pos x="5341" y="1467"/>
                  </a:cxn>
                  <a:cxn ang="0">
                    <a:pos x="5208" y="1576"/>
                  </a:cxn>
                  <a:cxn ang="0">
                    <a:pos x="4954" y="1338"/>
                  </a:cxn>
                  <a:cxn ang="0">
                    <a:pos x="5013" y="1137"/>
                  </a:cxn>
                  <a:cxn ang="0">
                    <a:pos x="4953" y="577"/>
                  </a:cxn>
                  <a:cxn ang="0">
                    <a:pos x="4822" y="258"/>
                  </a:cxn>
                  <a:cxn ang="0">
                    <a:pos x="4678" y="69"/>
                  </a:cxn>
                  <a:cxn ang="0">
                    <a:pos x="4381" y="78"/>
                  </a:cxn>
                  <a:cxn ang="0">
                    <a:pos x="4246" y="237"/>
                  </a:cxn>
                  <a:cxn ang="0">
                    <a:pos x="4040" y="352"/>
                  </a:cxn>
                  <a:cxn ang="0">
                    <a:pos x="3607" y="687"/>
                  </a:cxn>
                  <a:cxn ang="0">
                    <a:pos x="3497" y="536"/>
                  </a:cxn>
                  <a:cxn ang="0">
                    <a:pos x="3012" y="416"/>
                  </a:cxn>
                  <a:cxn ang="0">
                    <a:pos x="2922" y="256"/>
                  </a:cxn>
                  <a:cxn ang="0">
                    <a:pos x="2804" y="9"/>
                  </a:cxn>
                  <a:cxn ang="0">
                    <a:pos x="2551" y="208"/>
                  </a:cxn>
                </a:cxnLst>
                <a:rect l="0" t="0" r="r" b="b"/>
                <a:pathLst>
                  <a:path w="7635" h="5300">
                    <a:moveTo>
                      <a:pt x="2422" y="79"/>
                    </a:moveTo>
                    <a:lnTo>
                      <a:pt x="2374" y="189"/>
                    </a:lnTo>
                    <a:lnTo>
                      <a:pt x="2143" y="225"/>
                    </a:lnTo>
                    <a:lnTo>
                      <a:pt x="1961" y="208"/>
                    </a:lnTo>
                    <a:lnTo>
                      <a:pt x="1744" y="210"/>
                    </a:lnTo>
                    <a:lnTo>
                      <a:pt x="1713" y="304"/>
                    </a:lnTo>
                    <a:lnTo>
                      <a:pt x="1717" y="464"/>
                    </a:lnTo>
                    <a:lnTo>
                      <a:pt x="1799" y="512"/>
                    </a:lnTo>
                    <a:lnTo>
                      <a:pt x="1961" y="508"/>
                    </a:lnTo>
                    <a:lnTo>
                      <a:pt x="2008" y="572"/>
                    </a:lnTo>
                    <a:lnTo>
                      <a:pt x="2024" y="651"/>
                    </a:lnTo>
                    <a:lnTo>
                      <a:pt x="1941" y="691"/>
                    </a:lnTo>
                    <a:lnTo>
                      <a:pt x="1859" y="663"/>
                    </a:lnTo>
                    <a:lnTo>
                      <a:pt x="1729" y="715"/>
                    </a:lnTo>
                    <a:lnTo>
                      <a:pt x="1610" y="735"/>
                    </a:lnTo>
                    <a:lnTo>
                      <a:pt x="1599" y="927"/>
                    </a:lnTo>
                    <a:lnTo>
                      <a:pt x="1618" y="1106"/>
                    </a:lnTo>
                    <a:lnTo>
                      <a:pt x="1811" y="1206"/>
                    </a:lnTo>
                    <a:lnTo>
                      <a:pt x="1819" y="1338"/>
                    </a:lnTo>
                    <a:lnTo>
                      <a:pt x="1902" y="1453"/>
                    </a:lnTo>
                    <a:lnTo>
                      <a:pt x="1914" y="1561"/>
                    </a:lnTo>
                    <a:lnTo>
                      <a:pt x="1878" y="1693"/>
                    </a:lnTo>
                    <a:lnTo>
                      <a:pt x="1666" y="2842"/>
                    </a:lnTo>
                    <a:lnTo>
                      <a:pt x="1559" y="2918"/>
                    </a:lnTo>
                    <a:lnTo>
                      <a:pt x="1500" y="2810"/>
                    </a:lnTo>
                    <a:lnTo>
                      <a:pt x="1288" y="2822"/>
                    </a:lnTo>
                    <a:lnTo>
                      <a:pt x="1217" y="2902"/>
                    </a:lnTo>
                    <a:lnTo>
                      <a:pt x="1087" y="2938"/>
                    </a:lnTo>
                    <a:lnTo>
                      <a:pt x="803" y="2974"/>
                    </a:lnTo>
                    <a:lnTo>
                      <a:pt x="366" y="3281"/>
                    </a:lnTo>
                    <a:lnTo>
                      <a:pt x="347" y="3480"/>
                    </a:lnTo>
                    <a:lnTo>
                      <a:pt x="240" y="3612"/>
                    </a:lnTo>
                    <a:lnTo>
                      <a:pt x="236" y="3732"/>
                    </a:lnTo>
                    <a:lnTo>
                      <a:pt x="276" y="3852"/>
                    </a:lnTo>
                    <a:lnTo>
                      <a:pt x="122" y="3931"/>
                    </a:lnTo>
                    <a:lnTo>
                      <a:pt x="12" y="4039"/>
                    </a:lnTo>
                    <a:lnTo>
                      <a:pt x="0" y="4151"/>
                    </a:lnTo>
                    <a:lnTo>
                      <a:pt x="619" y="4356"/>
                    </a:lnTo>
                    <a:lnTo>
                      <a:pt x="732" y="4369"/>
                    </a:lnTo>
                    <a:lnTo>
                      <a:pt x="1215" y="4512"/>
                    </a:lnTo>
                    <a:lnTo>
                      <a:pt x="1573" y="4584"/>
                    </a:lnTo>
                    <a:lnTo>
                      <a:pt x="1764" y="4729"/>
                    </a:lnTo>
                    <a:lnTo>
                      <a:pt x="2839" y="5236"/>
                    </a:lnTo>
                    <a:lnTo>
                      <a:pt x="3036" y="5300"/>
                    </a:lnTo>
                    <a:lnTo>
                      <a:pt x="3146" y="5236"/>
                    </a:lnTo>
                    <a:lnTo>
                      <a:pt x="3193" y="5120"/>
                    </a:lnTo>
                    <a:lnTo>
                      <a:pt x="3477" y="5120"/>
                    </a:lnTo>
                    <a:lnTo>
                      <a:pt x="3708" y="5085"/>
                    </a:lnTo>
                    <a:lnTo>
                      <a:pt x="3810" y="5058"/>
                    </a:lnTo>
                    <a:lnTo>
                      <a:pt x="3890" y="4961"/>
                    </a:lnTo>
                    <a:lnTo>
                      <a:pt x="4020" y="4953"/>
                    </a:lnTo>
                    <a:lnTo>
                      <a:pt x="4221" y="4905"/>
                    </a:lnTo>
                    <a:lnTo>
                      <a:pt x="4280" y="4793"/>
                    </a:lnTo>
                    <a:lnTo>
                      <a:pt x="4280" y="4674"/>
                    </a:lnTo>
                    <a:lnTo>
                      <a:pt x="4524" y="4510"/>
                    </a:lnTo>
                    <a:lnTo>
                      <a:pt x="4761" y="4494"/>
                    </a:lnTo>
                    <a:lnTo>
                      <a:pt x="4867" y="4614"/>
                    </a:lnTo>
                    <a:lnTo>
                      <a:pt x="4989" y="4701"/>
                    </a:lnTo>
                    <a:lnTo>
                      <a:pt x="5139" y="4889"/>
                    </a:lnTo>
                    <a:lnTo>
                      <a:pt x="5233" y="4829"/>
                    </a:lnTo>
                    <a:lnTo>
                      <a:pt x="5363" y="4857"/>
                    </a:lnTo>
                    <a:lnTo>
                      <a:pt x="6674" y="4853"/>
                    </a:lnTo>
                    <a:lnTo>
                      <a:pt x="6808" y="4235"/>
                    </a:lnTo>
                    <a:lnTo>
                      <a:pt x="6796" y="4123"/>
                    </a:lnTo>
                    <a:lnTo>
                      <a:pt x="6698" y="4015"/>
                    </a:lnTo>
                    <a:lnTo>
                      <a:pt x="7635" y="2040"/>
                    </a:lnTo>
                    <a:lnTo>
                      <a:pt x="7348" y="1777"/>
                    </a:lnTo>
                    <a:lnTo>
                      <a:pt x="7099" y="1661"/>
                    </a:lnTo>
                    <a:lnTo>
                      <a:pt x="6863" y="1541"/>
                    </a:lnTo>
                    <a:lnTo>
                      <a:pt x="6621" y="1291"/>
                    </a:lnTo>
                    <a:lnTo>
                      <a:pt x="6521" y="1046"/>
                    </a:lnTo>
                    <a:lnTo>
                      <a:pt x="6548" y="951"/>
                    </a:lnTo>
                    <a:lnTo>
                      <a:pt x="6531" y="853"/>
                    </a:lnTo>
                    <a:lnTo>
                      <a:pt x="6300" y="871"/>
                    </a:lnTo>
                    <a:lnTo>
                      <a:pt x="6085" y="859"/>
                    </a:lnTo>
                    <a:lnTo>
                      <a:pt x="5970" y="955"/>
                    </a:lnTo>
                    <a:lnTo>
                      <a:pt x="5908" y="1093"/>
                    </a:lnTo>
                    <a:lnTo>
                      <a:pt x="5895" y="1240"/>
                    </a:lnTo>
                    <a:lnTo>
                      <a:pt x="5839" y="1334"/>
                    </a:lnTo>
                    <a:lnTo>
                      <a:pt x="5745" y="1327"/>
                    </a:lnTo>
                    <a:lnTo>
                      <a:pt x="5601" y="1194"/>
                    </a:lnTo>
                    <a:lnTo>
                      <a:pt x="5473" y="1190"/>
                    </a:lnTo>
                    <a:lnTo>
                      <a:pt x="5352" y="1332"/>
                    </a:lnTo>
                    <a:lnTo>
                      <a:pt x="5341" y="1467"/>
                    </a:lnTo>
                    <a:lnTo>
                      <a:pt x="5329" y="1585"/>
                    </a:lnTo>
                    <a:lnTo>
                      <a:pt x="5208" y="1576"/>
                    </a:lnTo>
                    <a:lnTo>
                      <a:pt x="5131" y="1447"/>
                    </a:lnTo>
                    <a:lnTo>
                      <a:pt x="4954" y="1338"/>
                    </a:lnTo>
                    <a:lnTo>
                      <a:pt x="5025" y="1237"/>
                    </a:lnTo>
                    <a:lnTo>
                      <a:pt x="5013" y="1137"/>
                    </a:lnTo>
                    <a:lnTo>
                      <a:pt x="4920" y="999"/>
                    </a:lnTo>
                    <a:lnTo>
                      <a:pt x="4953" y="577"/>
                    </a:lnTo>
                    <a:lnTo>
                      <a:pt x="4914" y="416"/>
                    </a:lnTo>
                    <a:lnTo>
                      <a:pt x="4822" y="258"/>
                    </a:lnTo>
                    <a:lnTo>
                      <a:pt x="4834" y="129"/>
                    </a:lnTo>
                    <a:lnTo>
                      <a:pt x="4678" y="69"/>
                    </a:lnTo>
                    <a:lnTo>
                      <a:pt x="4560" y="0"/>
                    </a:lnTo>
                    <a:lnTo>
                      <a:pt x="4381" y="78"/>
                    </a:lnTo>
                    <a:lnTo>
                      <a:pt x="4290" y="91"/>
                    </a:lnTo>
                    <a:lnTo>
                      <a:pt x="4246" y="237"/>
                    </a:lnTo>
                    <a:lnTo>
                      <a:pt x="4134" y="340"/>
                    </a:lnTo>
                    <a:lnTo>
                      <a:pt x="4040" y="352"/>
                    </a:lnTo>
                    <a:lnTo>
                      <a:pt x="3890" y="424"/>
                    </a:lnTo>
                    <a:lnTo>
                      <a:pt x="3607" y="687"/>
                    </a:lnTo>
                    <a:lnTo>
                      <a:pt x="3579" y="568"/>
                    </a:lnTo>
                    <a:lnTo>
                      <a:pt x="3497" y="536"/>
                    </a:lnTo>
                    <a:lnTo>
                      <a:pt x="3272" y="643"/>
                    </a:lnTo>
                    <a:lnTo>
                      <a:pt x="3012" y="416"/>
                    </a:lnTo>
                    <a:lnTo>
                      <a:pt x="2898" y="416"/>
                    </a:lnTo>
                    <a:lnTo>
                      <a:pt x="2922" y="256"/>
                    </a:lnTo>
                    <a:lnTo>
                      <a:pt x="2847" y="177"/>
                    </a:lnTo>
                    <a:lnTo>
                      <a:pt x="2804" y="9"/>
                    </a:lnTo>
                    <a:lnTo>
                      <a:pt x="2647" y="91"/>
                    </a:lnTo>
                    <a:lnTo>
                      <a:pt x="2551" y="208"/>
                    </a:lnTo>
                    <a:lnTo>
                      <a:pt x="2422" y="7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C07C5F66-FD00-A3F8-BF1D-7F067D6CB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1817"/>
                <a:ext cx="928" cy="895"/>
              </a:xfrm>
              <a:custGeom>
                <a:avLst/>
                <a:gdLst/>
                <a:ahLst/>
                <a:cxnLst>
                  <a:cxn ang="0">
                    <a:pos x="492" y="2993"/>
                  </a:cxn>
                  <a:cxn ang="0">
                    <a:pos x="551" y="3304"/>
                  </a:cxn>
                  <a:cxn ang="0">
                    <a:pos x="440" y="3532"/>
                  </a:cxn>
                  <a:cxn ang="0">
                    <a:pos x="578" y="3998"/>
                  </a:cxn>
                  <a:cxn ang="0">
                    <a:pos x="1319" y="4223"/>
                  </a:cxn>
                  <a:cxn ang="0">
                    <a:pos x="1453" y="4569"/>
                  </a:cxn>
                  <a:cxn ang="0">
                    <a:pos x="1626" y="4700"/>
                  </a:cxn>
                  <a:cxn ang="0">
                    <a:pos x="1880" y="4700"/>
                  </a:cxn>
                  <a:cxn ang="0">
                    <a:pos x="2126" y="4523"/>
                  </a:cxn>
                  <a:cxn ang="0">
                    <a:pos x="2410" y="4477"/>
                  </a:cxn>
                  <a:cxn ang="0">
                    <a:pos x="2693" y="4700"/>
                  </a:cxn>
                  <a:cxn ang="0">
                    <a:pos x="2961" y="4597"/>
                  </a:cxn>
                  <a:cxn ang="0">
                    <a:pos x="3177" y="4617"/>
                  </a:cxn>
                  <a:cxn ang="0">
                    <a:pos x="3320" y="4561"/>
                  </a:cxn>
                  <a:cxn ang="0">
                    <a:pos x="3209" y="4760"/>
                  </a:cxn>
                  <a:cxn ang="0">
                    <a:pos x="3425" y="4832"/>
                  </a:cxn>
                  <a:cxn ang="0">
                    <a:pos x="3544" y="4641"/>
                  </a:cxn>
                  <a:cxn ang="0">
                    <a:pos x="3610" y="4429"/>
                  </a:cxn>
                  <a:cxn ang="0">
                    <a:pos x="3752" y="4245"/>
                  </a:cxn>
                  <a:cxn ang="0">
                    <a:pos x="3953" y="3862"/>
                  </a:cxn>
                  <a:cxn ang="0">
                    <a:pos x="4213" y="3695"/>
                  </a:cxn>
                  <a:cxn ang="0">
                    <a:pos x="4453" y="3483"/>
                  </a:cxn>
                  <a:cxn ang="0">
                    <a:pos x="4544" y="3184"/>
                  </a:cxn>
                  <a:cxn ang="0">
                    <a:pos x="4626" y="2969"/>
                  </a:cxn>
                  <a:cxn ang="0">
                    <a:pos x="4796" y="2574"/>
                  </a:cxn>
                  <a:cxn ang="0">
                    <a:pos x="4744" y="2346"/>
                  </a:cxn>
                  <a:cxn ang="0">
                    <a:pos x="4851" y="1415"/>
                  </a:cxn>
                  <a:cxn ang="0">
                    <a:pos x="2725" y="1073"/>
                  </a:cxn>
                  <a:cxn ang="0">
                    <a:pos x="1937" y="834"/>
                  </a:cxn>
                  <a:cxn ang="0">
                    <a:pos x="1732" y="491"/>
                  </a:cxn>
                  <a:cxn ang="0">
                    <a:pos x="1496" y="0"/>
                  </a:cxn>
                  <a:cxn ang="0">
                    <a:pos x="1370" y="714"/>
                  </a:cxn>
                  <a:cxn ang="0">
                    <a:pos x="42" y="833"/>
                  </a:cxn>
                  <a:cxn ang="0">
                    <a:pos x="71" y="1211"/>
                  </a:cxn>
                  <a:cxn ang="0">
                    <a:pos x="47" y="1696"/>
                  </a:cxn>
                  <a:cxn ang="0">
                    <a:pos x="506" y="1697"/>
                  </a:cxn>
                  <a:cxn ang="0">
                    <a:pos x="719" y="1774"/>
                  </a:cxn>
                  <a:cxn ang="0">
                    <a:pos x="651" y="1964"/>
                  </a:cxn>
                  <a:cxn ang="0">
                    <a:pos x="744" y="2192"/>
                  </a:cxn>
                  <a:cxn ang="0">
                    <a:pos x="684" y="2516"/>
                  </a:cxn>
                  <a:cxn ang="0">
                    <a:pos x="508" y="2773"/>
                  </a:cxn>
                  <a:cxn ang="0">
                    <a:pos x="375" y="2906"/>
                  </a:cxn>
                </a:cxnLst>
                <a:rect l="0" t="0" r="r" b="b"/>
                <a:pathLst>
                  <a:path w="4961" h="4846">
                    <a:moveTo>
                      <a:pt x="375" y="2906"/>
                    </a:moveTo>
                    <a:lnTo>
                      <a:pt x="492" y="2993"/>
                    </a:lnTo>
                    <a:lnTo>
                      <a:pt x="473" y="3110"/>
                    </a:lnTo>
                    <a:lnTo>
                      <a:pt x="551" y="3304"/>
                    </a:lnTo>
                    <a:lnTo>
                      <a:pt x="563" y="3514"/>
                    </a:lnTo>
                    <a:lnTo>
                      <a:pt x="440" y="3532"/>
                    </a:lnTo>
                    <a:lnTo>
                      <a:pt x="552" y="3677"/>
                    </a:lnTo>
                    <a:lnTo>
                      <a:pt x="578" y="3998"/>
                    </a:lnTo>
                    <a:lnTo>
                      <a:pt x="1401" y="4058"/>
                    </a:lnTo>
                    <a:lnTo>
                      <a:pt x="1319" y="4223"/>
                    </a:lnTo>
                    <a:lnTo>
                      <a:pt x="1343" y="4453"/>
                    </a:lnTo>
                    <a:lnTo>
                      <a:pt x="1453" y="4569"/>
                    </a:lnTo>
                    <a:lnTo>
                      <a:pt x="1581" y="4580"/>
                    </a:lnTo>
                    <a:lnTo>
                      <a:pt x="1626" y="4700"/>
                    </a:lnTo>
                    <a:lnTo>
                      <a:pt x="1739" y="4741"/>
                    </a:lnTo>
                    <a:lnTo>
                      <a:pt x="1880" y="4700"/>
                    </a:lnTo>
                    <a:lnTo>
                      <a:pt x="2007" y="4525"/>
                    </a:lnTo>
                    <a:lnTo>
                      <a:pt x="2126" y="4523"/>
                    </a:lnTo>
                    <a:lnTo>
                      <a:pt x="2256" y="4461"/>
                    </a:lnTo>
                    <a:lnTo>
                      <a:pt x="2410" y="4477"/>
                    </a:lnTo>
                    <a:lnTo>
                      <a:pt x="2516" y="4549"/>
                    </a:lnTo>
                    <a:lnTo>
                      <a:pt x="2693" y="4700"/>
                    </a:lnTo>
                    <a:lnTo>
                      <a:pt x="2843" y="4644"/>
                    </a:lnTo>
                    <a:lnTo>
                      <a:pt x="2961" y="4597"/>
                    </a:lnTo>
                    <a:lnTo>
                      <a:pt x="3067" y="4644"/>
                    </a:lnTo>
                    <a:lnTo>
                      <a:pt x="3177" y="4617"/>
                    </a:lnTo>
                    <a:lnTo>
                      <a:pt x="3284" y="4497"/>
                    </a:lnTo>
                    <a:lnTo>
                      <a:pt x="3320" y="4561"/>
                    </a:lnTo>
                    <a:lnTo>
                      <a:pt x="3293" y="4649"/>
                    </a:lnTo>
                    <a:lnTo>
                      <a:pt x="3209" y="4760"/>
                    </a:lnTo>
                    <a:lnTo>
                      <a:pt x="3272" y="4846"/>
                    </a:lnTo>
                    <a:lnTo>
                      <a:pt x="3425" y="4832"/>
                    </a:lnTo>
                    <a:lnTo>
                      <a:pt x="3553" y="4791"/>
                    </a:lnTo>
                    <a:lnTo>
                      <a:pt x="3544" y="4641"/>
                    </a:lnTo>
                    <a:lnTo>
                      <a:pt x="3551" y="4513"/>
                    </a:lnTo>
                    <a:lnTo>
                      <a:pt x="3610" y="4429"/>
                    </a:lnTo>
                    <a:lnTo>
                      <a:pt x="3614" y="4305"/>
                    </a:lnTo>
                    <a:lnTo>
                      <a:pt x="3752" y="4245"/>
                    </a:lnTo>
                    <a:lnTo>
                      <a:pt x="3823" y="4106"/>
                    </a:lnTo>
                    <a:lnTo>
                      <a:pt x="3953" y="3862"/>
                    </a:lnTo>
                    <a:lnTo>
                      <a:pt x="4099" y="3827"/>
                    </a:lnTo>
                    <a:lnTo>
                      <a:pt x="4213" y="3695"/>
                    </a:lnTo>
                    <a:lnTo>
                      <a:pt x="4288" y="3527"/>
                    </a:lnTo>
                    <a:lnTo>
                      <a:pt x="4453" y="3483"/>
                    </a:lnTo>
                    <a:lnTo>
                      <a:pt x="4536" y="3336"/>
                    </a:lnTo>
                    <a:lnTo>
                      <a:pt x="4544" y="3184"/>
                    </a:lnTo>
                    <a:lnTo>
                      <a:pt x="4618" y="3084"/>
                    </a:lnTo>
                    <a:lnTo>
                      <a:pt x="4626" y="2969"/>
                    </a:lnTo>
                    <a:lnTo>
                      <a:pt x="4725" y="2713"/>
                    </a:lnTo>
                    <a:lnTo>
                      <a:pt x="4796" y="2574"/>
                    </a:lnTo>
                    <a:lnTo>
                      <a:pt x="4701" y="2490"/>
                    </a:lnTo>
                    <a:lnTo>
                      <a:pt x="4744" y="2346"/>
                    </a:lnTo>
                    <a:lnTo>
                      <a:pt x="4709" y="1923"/>
                    </a:lnTo>
                    <a:lnTo>
                      <a:pt x="4851" y="1415"/>
                    </a:lnTo>
                    <a:lnTo>
                      <a:pt x="4961" y="1221"/>
                    </a:lnTo>
                    <a:lnTo>
                      <a:pt x="2725" y="1073"/>
                    </a:lnTo>
                    <a:lnTo>
                      <a:pt x="2126" y="1006"/>
                    </a:lnTo>
                    <a:lnTo>
                      <a:pt x="1937" y="834"/>
                    </a:lnTo>
                    <a:lnTo>
                      <a:pt x="1724" y="654"/>
                    </a:lnTo>
                    <a:lnTo>
                      <a:pt x="1732" y="491"/>
                    </a:lnTo>
                    <a:lnTo>
                      <a:pt x="1650" y="247"/>
                    </a:lnTo>
                    <a:lnTo>
                      <a:pt x="1496" y="0"/>
                    </a:lnTo>
                    <a:lnTo>
                      <a:pt x="1496" y="92"/>
                    </a:lnTo>
                    <a:lnTo>
                      <a:pt x="1370" y="714"/>
                    </a:lnTo>
                    <a:lnTo>
                      <a:pt x="45" y="718"/>
                    </a:lnTo>
                    <a:lnTo>
                      <a:pt x="42" y="833"/>
                    </a:lnTo>
                    <a:lnTo>
                      <a:pt x="0" y="947"/>
                    </a:lnTo>
                    <a:lnTo>
                      <a:pt x="71" y="1211"/>
                    </a:lnTo>
                    <a:lnTo>
                      <a:pt x="20" y="1317"/>
                    </a:lnTo>
                    <a:lnTo>
                      <a:pt x="47" y="1696"/>
                    </a:lnTo>
                    <a:lnTo>
                      <a:pt x="272" y="1699"/>
                    </a:lnTo>
                    <a:lnTo>
                      <a:pt x="506" y="1697"/>
                    </a:lnTo>
                    <a:lnTo>
                      <a:pt x="585" y="1759"/>
                    </a:lnTo>
                    <a:lnTo>
                      <a:pt x="719" y="1774"/>
                    </a:lnTo>
                    <a:lnTo>
                      <a:pt x="743" y="1891"/>
                    </a:lnTo>
                    <a:lnTo>
                      <a:pt x="651" y="1964"/>
                    </a:lnTo>
                    <a:lnTo>
                      <a:pt x="672" y="2072"/>
                    </a:lnTo>
                    <a:lnTo>
                      <a:pt x="744" y="2192"/>
                    </a:lnTo>
                    <a:lnTo>
                      <a:pt x="756" y="2359"/>
                    </a:lnTo>
                    <a:lnTo>
                      <a:pt x="684" y="2516"/>
                    </a:lnTo>
                    <a:lnTo>
                      <a:pt x="587" y="2584"/>
                    </a:lnTo>
                    <a:lnTo>
                      <a:pt x="508" y="2773"/>
                    </a:lnTo>
                    <a:lnTo>
                      <a:pt x="410" y="2812"/>
                    </a:lnTo>
                    <a:lnTo>
                      <a:pt x="375" y="2906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27">
                <a:extLst>
                  <a:ext uri="{FF2B5EF4-FFF2-40B4-BE49-F238E27FC236}">
                    <a16:creationId xmlns:a16="http://schemas.microsoft.com/office/drawing/2014/main" id="{382FE385-E6EE-CCA2-78A0-82DD860AB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1016"/>
                <a:ext cx="1056" cy="1027"/>
              </a:xfrm>
              <a:custGeom>
                <a:avLst/>
                <a:gdLst/>
                <a:ahLst/>
                <a:cxnLst>
                  <a:cxn ang="0">
                    <a:pos x="0" y="883"/>
                  </a:cxn>
                  <a:cxn ang="0">
                    <a:pos x="147" y="793"/>
                  </a:cxn>
                  <a:cxn ang="0">
                    <a:pos x="364" y="584"/>
                  </a:cxn>
                  <a:cxn ang="0">
                    <a:pos x="615" y="539"/>
                  </a:cxn>
                  <a:cxn ang="0">
                    <a:pos x="911" y="379"/>
                  </a:cxn>
                  <a:cxn ang="0">
                    <a:pos x="1176" y="419"/>
                  </a:cxn>
                  <a:cxn ang="0">
                    <a:pos x="1654" y="449"/>
                  </a:cxn>
                  <a:cxn ang="0">
                    <a:pos x="1595" y="200"/>
                  </a:cxn>
                  <a:cxn ang="0">
                    <a:pos x="1816" y="125"/>
                  </a:cxn>
                  <a:cxn ang="0">
                    <a:pos x="2166" y="0"/>
                  </a:cxn>
                  <a:cxn ang="0">
                    <a:pos x="2334" y="464"/>
                  </a:cxn>
                  <a:cxn ang="0">
                    <a:pos x="2672" y="544"/>
                  </a:cxn>
                  <a:cxn ang="0">
                    <a:pos x="3066" y="778"/>
                  </a:cxn>
                  <a:cxn ang="0">
                    <a:pos x="3233" y="1063"/>
                  </a:cxn>
                  <a:cxn ang="0">
                    <a:pos x="3288" y="1472"/>
                  </a:cxn>
                  <a:cxn ang="0">
                    <a:pos x="3598" y="1981"/>
                  </a:cxn>
                  <a:cxn ang="0">
                    <a:pos x="3885" y="2106"/>
                  </a:cxn>
                  <a:cxn ang="0">
                    <a:pos x="3980" y="2308"/>
                  </a:cxn>
                  <a:cxn ang="0">
                    <a:pos x="4400" y="1996"/>
                  </a:cxn>
                  <a:cxn ang="0">
                    <a:pos x="4483" y="2250"/>
                  </a:cxn>
                  <a:cxn ang="0">
                    <a:pos x="4691" y="2485"/>
                  </a:cxn>
                  <a:cxn ang="0">
                    <a:pos x="4897" y="2530"/>
                  </a:cxn>
                  <a:cxn ang="0">
                    <a:pos x="5311" y="2485"/>
                  </a:cxn>
                  <a:cxn ang="0">
                    <a:pos x="5267" y="2774"/>
                  </a:cxn>
                  <a:cxn ang="0">
                    <a:pos x="5827" y="2066"/>
                  </a:cxn>
                  <a:cxn ang="0">
                    <a:pos x="6108" y="1846"/>
                  </a:cxn>
                  <a:cxn ang="0">
                    <a:pos x="6616" y="1981"/>
                  </a:cxn>
                  <a:cxn ang="0">
                    <a:pos x="7053" y="2101"/>
                  </a:cxn>
                  <a:cxn ang="0">
                    <a:pos x="6713" y="3263"/>
                  </a:cxn>
                  <a:cxn ang="0">
                    <a:pos x="6329" y="3867"/>
                  </a:cxn>
                  <a:cxn ang="0">
                    <a:pos x="5758" y="4351"/>
                  </a:cxn>
                  <a:cxn ang="0">
                    <a:pos x="5792" y="4492"/>
                  </a:cxn>
                  <a:cxn ang="0">
                    <a:pos x="5827" y="4691"/>
                  </a:cxn>
                  <a:cxn ang="0">
                    <a:pos x="5729" y="4970"/>
                  </a:cxn>
                  <a:cxn ang="0">
                    <a:pos x="5299" y="5320"/>
                  </a:cxn>
                  <a:cxn ang="0">
                    <a:pos x="5227" y="5702"/>
                  </a:cxn>
                  <a:cxn ang="0">
                    <a:pos x="5117" y="6363"/>
                  </a:cxn>
                  <a:cxn ang="0">
                    <a:pos x="4823" y="6662"/>
                  </a:cxn>
                  <a:cxn ang="0">
                    <a:pos x="1949" y="6765"/>
                  </a:cxn>
                  <a:cxn ang="0">
                    <a:pos x="694" y="6231"/>
                  </a:cxn>
                  <a:cxn ang="0">
                    <a:pos x="600" y="5732"/>
                  </a:cxn>
                  <a:cxn ang="0">
                    <a:pos x="276" y="5259"/>
                  </a:cxn>
                  <a:cxn ang="0">
                    <a:pos x="1092" y="2475"/>
                  </a:cxn>
                  <a:cxn ang="0">
                    <a:pos x="177" y="1861"/>
                  </a:cxn>
                  <a:cxn ang="0">
                    <a:pos x="89" y="1437"/>
                  </a:cxn>
                </a:cxnLst>
                <a:rect l="0" t="0" r="r" b="b"/>
                <a:pathLst>
                  <a:path w="7053" h="6948">
                    <a:moveTo>
                      <a:pt x="69" y="1321"/>
                    </a:moveTo>
                    <a:lnTo>
                      <a:pt x="0" y="883"/>
                    </a:lnTo>
                    <a:lnTo>
                      <a:pt x="40" y="768"/>
                    </a:lnTo>
                    <a:lnTo>
                      <a:pt x="147" y="793"/>
                    </a:lnTo>
                    <a:lnTo>
                      <a:pt x="305" y="739"/>
                    </a:lnTo>
                    <a:lnTo>
                      <a:pt x="364" y="584"/>
                    </a:lnTo>
                    <a:lnTo>
                      <a:pt x="516" y="634"/>
                    </a:lnTo>
                    <a:lnTo>
                      <a:pt x="615" y="539"/>
                    </a:lnTo>
                    <a:lnTo>
                      <a:pt x="782" y="499"/>
                    </a:lnTo>
                    <a:lnTo>
                      <a:pt x="911" y="379"/>
                    </a:lnTo>
                    <a:lnTo>
                      <a:pt x="1034" y="359"/>
                    </a:lnTo>
                    <a:lnTo>
                      <a:pt x="1176" y="419"/>
                    </a:lnTo>
                    <a:lnTo>
                      <a:pt x="1314" y="374"/>
                    </a:lnTo>
                    <a:lnTo>
                      <a:pt x="1654" y="449"/>
                    </a:lnTo>
                    <a:lnTo>
                      <a:pt x="1699" y="319"/>
                    </a:lnTo>
                    <a:lnTo>
                      <a:pt x="1595" y="200"/>
                    </a:lnTo>
                    <a:lnTo>
                      <a:pt x="1679" y="80"/>
                    </a:lnTo>
                    <a:lnTo>
                      <a:pt x="1816" y="125"/>
                    </a:lnTo>
                    <a:lnTo>
                      <a:pt x="2022" y="105"/>
                    </a:lnTo>
                    <a:lnTo>
                      <a:pt x="2166" y="0"/>
                    </a:lnTo>
                    <a:lnTo>
                      <a:pt x="2334" y="95"/>
                    </a:lnTo>
                    <a:lnTo>
                      <a:pt x="2334" y="464"/>
                    </a:lnTo>
                    <a:lnTo>
                      <a:pt x="2496" y="479"/>
                    </a:lnTo>
                    <a:lnTo>
                      <a:pt x="2672" y="544"/>
                    </a:lnTo>
                    <a:lnTo>
                      <a:pt x="2835" y="674"/>
                    </a:lnTo>
                    <a:lnTo>
                      <a:pt x="3066" y="778"/>
                    </a:lnTo>
                    <a:lnTo>
                      <a:pt x="3071" y="978"/>
                    </a:lnTo>
                    <a:lnTo>
                      <a:pt x="3233" y="1063"/>
                    </a:lnTo>
                    <a:lnTo>
                      <a:pt x="3205" y="1242"/>
                    </a:lnTo>
                    <a:lnTo>
                      <a:pt x="3288" y="1472"/>
                    </a:lnTo>
                    <a:lnTo>
                      <a:pt x="3455" y="1607"/>
                    </a:lnTo>
                    <a:lnTo>
                      <a:pt x="3598" y="1981"/>
                    </a:lnTo>
                    <a:lnTo>
                      <a:pt x="3731" y="2131"/>
                    </a:lnTo>
                    <a:lnTo>
                      <a:pt x="3885" y="2106"/>
                    </a:lnTo>
                    <a:lnTo>
                      <a:pt x="3868" y="2250"/>
                    </a:lnTo>
                    <a:lnTo>
                      <a:pt x="3980" y="2308"/>
                    </a:lnTo>
                    <a:lnTo>
                      <a:pt x="4205" y="2162"/>
                    </a:lnTo>
                    <a:lnTo>
                      <a:pt x="4400" y="1996"/>
                    </a:lnTo>
                    <a:lnTo>
                      <a:pt x="4482" y="2057"/>
                    </a:lnTo>
                    <a:lnTo>
                      <a:pt x="4483" y="2250"/>
                    </a:lnTo>
                    <a:lnTo>
                      <a:pt x="4562" y="2470"/>
                    </a:lnTo>
                    <a:lnTo>
                      <a:pt x="4691" y="2485"/>
                    </a:lnTo>
                    <a:lnTo>
                      <a:pt x="4739" y="2560"/>
                    </a:lnTo>
                    <a:lnTo>
                      <a:pt x="4897" y="2530"/>
                    </a:lnTo>
                    <a:lnTo>
                      <a:pt x="5074" y="2530"/>
                    </a:lnTo>
                    <a:lnTo>
                      <a:pt x="5311" y="2485"/>
                    </a:lnTo>
                    <a:lnTo>
                      <a:pt x="5192" y="2754"/>
                    </a:lnTo>
                    <a:lnTo>
                      <a:pt x="5267" y="2774"/>
                    </a:lnTo>
                    <a:lnTo>
                      <a:pt x="5562" y="2370"/>
                    </a:lnTo>
                    <a:lnTo>
                      <a:pt x="5827" y="2066"/>
                    </a:lnTo>
                    <a:lnTo>
                      <a:pt x="5961" y="1916"/>
                    </a:lnTo>
                    <a:lnTo>
                      <a:pt x="6108" y="1846"/>
                    </a:lnTo>
                    <a:lnTo>
                      <a:pt x="6374" y="1856"/>
                    </a:lnTo>
                    <a:lnTo>
                      <a:pt x="6616" y="1981"/>
                    </a:lnTo>
                    <a:lnTo>
                      <a:pt x="6921" y="2026"/>
                    </a:lnTo>
                    <a:lnTo>
                      <a:pt x="7053" y="2101"/>
                    </a:lnTo>
                    <a:lnTo>
                      <a:pt x="6954" y="2620"/>
                    </a:lnTo>
                    <a:lnTo>
                      <a:pt x="6713" y="3263"/>
                    </a:lnTo>
                    <a:lnTo>
                      <a:pt x="6566" y="3433"/>
                    </a:lnTo>
                    <a:lnTo>
                      <a:pt x="6329" y="3867"/>
                    </a:lnTo>
                    <a:lnTo>
                      <a:pt x="6123" y="4032"/>
                    </a:lnTo>
                    <a:lnTo>
                      <a:pt x="5758" y="4351"/>
                    </a:lnTo>
                    <a:lnTo>
                      <a:pt x="5577" y="4461"/>
                    </a:lnTo>
                    <a:lnTo>
                      <a:pt x="5792" y="4492"/>
                    </a:lnTo>
                    <a:lnTo>
                      <a:pt x="5902" y="4612"/>
                    </a:lnTo>
                    <a:lnTo>
                      <a:pt x="5827" y="4691"/>
                    </a:lnTo>
                    <a:lnTo>
                      <a:pt x="5844" y="4820"/>
                    </a:lnTo>
                    <a:lnTo>
                      <a:pt x="5729" y="4970"/>
                    </a:lnTo>
                    <a:lnTo>
                      <a:pt x="5534" y="5222"/>
                    </a:lnTo>
                    <a:lnTo>
                      <a:pt x="5299" y="5320"/>
                    </a:lnTo>
                    <a:lnTo>
                      <a:pt x="5297" y="5497"/>
                    </a:lnTo>
                    <a:lnTo>
                      <a:pt x="5227" y="5702"/>
                    </a:lnTo>
                    <a:lnTo>
                      <a:pt x="5339" y="5908"/>
                    </a:lnTo>
                    <a:lnTo>
                      <a:pt x="5117" y="6363"/>
                    </a:lnTo>
                    <a:lnTo>
                      <a:pt x="4976" y="6467"/>
                    </a:lnTo>
                    <a:lnTo>
                      <a:pt x="4823" y="6662"/>
                    </a:lnTo>
                    <a:lnTo>
                      <a:pt x="4739" y="6948"/>
                    </a:lnTo>
                    <a:lnTo>
                      <a:pt x="1949" y="6765"/>
                    </a:lnTo>
                    <a:lnTo>
                      <a:pt x="1206" y="6682"/>
                    </a:lnTo>
                    <a:lnTo>
                      <a:pt x="694" y="6231"/>
                    </a:lnTo>
                    <a:lnTo>
                      <a:pt x="704" y="6048"/>
                    </a:lnTo>
                    <a:lnTo>
                      <a:pt x="600" y="5732"/>
                    </a:lnTo>
                    <a:lnTo>
                      <a:pt x="414" y="5434"/>
                    </a:lnTo>
                    <a:lnTo>
                      <a:pt x="276" y="5259"/>
                    </a:lnTo>
                    <a:lnTo>
                      <a:pt x="1447" y="2799"/>
                    </a:lnTo>
                    <a:lnTo>
                      <a:pt x="1092" y="2475"/>
                    </a:lnTo>
                    <a:lnTo>
                      <a:pt x="487" y="2186"/>
                    </a:lnTo>
                    <a:lnTo>
                      <a:pt x="177" y="1861"/>
                    </a:lnTo>
                    <a:lnTo>
                      <a:pt x="54" y="1557"/>
                    </a:lnTo>
                    <a:lnTo>
                      <a:pt x="89" y="1437"/>
                    </a:lnTo>
                    <a:lnTo>
                      <a:pt x="69" y="132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28">
                <a:extLst>
                  <a:ext uri="{FF2B5EF4-FFF2-40B4-BE49-F238E27FC236}">
                    <a16:creationId xmlns:a16="http://schemas.microsoft.com/office/drawing/2014/main" id="{26B2E5CA-F23E-EDF2-D88B-C30D9306B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872"/>
                <a:ext cx="400" cy="459"/>
              </a:xfrm>
              <a:custGeom>
                <a:avLst/>
                <a:gdLst/>
                <a:ahLst/>
                <a:cxnLst>
                  <a:cxn ang="0">
                    <a:pos x="4" y="1069"/>
                  </a:cxn>
                  <a:cxn ang="0">
                    <a:pos x="134" y="1156"/>
                  </a:cxn>
                  <a:cxn ang="0">
                    <a:pos x="275" y="1247"/>
                  </a:cxn>
                  <a:cxn ang="0">
                    <a:pos x="526" y="1137"/>
                  </a:cxn>
                  <a:cxn ang="0">
                    <a:pos x="734" y="1167"/>
                  </a:cxn>
                  <a:cxn ang="0">
                    <a:pos x="881" y="1197"/>
                  </a:cxn>
                  <a:cxn ang="0">
                    <a:pos x="1014" y="1217"/>
                  </a:cxn>
                  <a:cxn ang="0">
                    <a:pos x="1211" y="1032"/>
                  </a:cxn>
                  <a:cxn ang="0">
                    <a:pos x="1206" y="942"/>
                  </a:cxn>
                  <a:cxn ang="0">
                    <a:pos x="1324" y="679"/>
                  </a:cxn>
                  <a:cxn ang="0">
                    <a:pos x="1698" y="110"/>
                  </a:cxn>
                  <a:cxn ang="0">
                    <a:pos x="1753" y="0"/>
                  </a:cxn>
                  <a:cxn ang="0">
                    <a:pos x="1915" y="95"/>
                  </a:cxn>
                  <a:cxn ang="0">
                    <a:pos x="1959" y="259"/>
                  </a:cxn>
                  <a:cxn ang="0">
                    <a:pos x="2023" y="289"/>
                  </a:cxn>
                  <a:cxn ang="0">
                    <a:pos x="2033" y="614"/>
                  </a:cxn>
                  <a:cxn ang="0">
                    <a:pos x="2165" y="1007"/>
                  </a:cxn>
                  <a:cxn ang="0">
                    <a:pos x="2259" y="1247"/>
                  </a:cxn>
                  <a:cxn ang="0">
                    <a:pos x="2388" y="1436"/>
                  </a:cxn>
                  <a:cxn ang="0">
                    <a:pos x="2550" y="1441"/>
                  </a:cxn>
                  <a:cxn ang="0">
                    <a:pos x="2668" y="1531"/>
                  </a:cxn>
                  <a:cxn ang="0">
                    <a:pos x="2673" y="1676"/>
                  </a:cxn>
                  <a:cxn ang="0">
                    <a:pos x="2584" y="1766"/>
                  </a:cxn>
                  <a:cxn ang="0">
                    <a:pos x="2658" y="1815"/>
                  </a:cxn>
                  <a:cxn ang="0">
                    <a:pos x="2452" y="1995"/>
                  </a:cxn>
                  <a:cxn ang="0">
                    <a:pos x="2254" y="2235"/>
                  </a:cxn>
                  <a:cxn ang="0">
                    <a:pos x="2087" y="2378"/>
                  </a:cxn>
                  <a:cxn ang="0">
                    <a:pos x="1920" y="2488"/>
                  </a:cxn>
                  <a:cxn ang="0">
                    <a:pos x="1817" y="2693"/>
                  </a:cxn>
                  <a:cxn ang="0">
                    <a:pos x="1770" y="2871"/>
                  </a:cxn>
                  <a:cxn ang="0">
                    <a:pos x="1553" y="3077"/>
                  </a:cxn>
                  <a:cxn ang="0">
                    <a:pos x="1403" y="3102"/>
                  </a:cxn>
                  <a:cxn ang="0">
                    <a:pos x="1268" y="2957"/>
                  </a:cxn>
                  <a:cxn ang="0">
                    <a:pos x="1123" y="2573"/>
                  </a:cxn>
                  <a:cxn ang="0">
                    <a:pos x="955" y="2443"/>
                  </a:cxn>
                  <a:cxn ang="0">
                    <a:pos x="871" y="2220"/>
                  </a:cxn>
                  <a:cxn ang="0">
                    <a:pos x="896" y="2035"/>
                  </a:cxn>
                  <a:cxn ang="0">
                    <a:pos x="739" y="1945"/>
                  </a:cxn>
                  <a:cxn ang="0">
                    <a:pos x="727" y="1742"/>
                  </a:cxn>
                  <a:cxn ang="0">
                    <a:pos x="502" y="1651"/>
                  </a:cxn>
                  <a:cxn ang="0">
                    <a:pos x="360" y="1529"/>
                  </a:cxn>
                  <a:cxn ang="0">
                    <a:pos x="169" y="1454"/>
                  </a:cxn>
                  <a:cxn ang="0">
                    <a:pos x="0" y="1436"/>
                  </a:cxn>
                  <a:cxn ang="0">
                    <a:pos x="4" y="1069"/>
                  </a:cxn>
                </a:cxnLst>
                <a:rect l="0" t="0" r="r" b="b"/>
                <a:pathLst>
                  <a:path w="2673" h="3102">
                    <a:moveTo>
                      <a:pt x="4" y="1069"/>
                    </a:moveTo>
                    <a:lnTo>
                      <a:pt x="134" y="1156"/>
                    </a:lnTo>
                    <a:lnTo>
                      <a:pt x="275" y="1247"/>
                    </a:lnTo>
                    <a:lnTo>
                      <a:pt x="526" y="1137"/>
                    </a:lnTo>
                    <a:lnTo>
                      <a:pt x="734" y="1167"/>
                    </a:lnTo>
                    <a:lnTo>
                      <a:pt x="881" y="1197"/>
                    </a:lnTo>
                    <a:lnTo>
                      <a:pt x="1014" y="1217"/>
                    </a:lnTo>
                    <a:lnTo>
                      <a:pt x="1211" y="1032"/>
                    </a:lnTo>
                    <a:lnTo>
                      <a:pt x="1206" y="942"/>
                    </a:lnTo>
                    <a:lnTo>
                      <a:pt x="1324" y="679"/>
                    </a:lnTo>
                    <a:lnTo>
                      <a:pt x="1698" y="110"/>
                    </a:lnTo>
                    <a:lnTo>
                      <a:pt x="1753" y="0"/>
                    </a:lnTo>
                    <a:lnTo>
                      <a:pt x="1915" y="95"/>
                    </a:lnTo>
                    <a:lnTo>
                      <a:pt x="1959" y="259"/>
                    </a:lnTo>
                    <a:lnTo>
                      <a:pt x="2023" y="289"/>
                    </a:lnTo>
                    <a:lnTo>
                      <a:pt x="2033" y="614"/>
                    </a:lnTo>
                    <a:lnTo>
                      <a:pt x="2165" y="1007"/>
                    </a:lnTo>
                    <a:lnTo>
                      <a:pt x="2259" y="1247"/>
                    </a:lnTo>
                    <a:lnTo>
                      <a:pt x="2388" y="1436"/>
                    </a:lnTo>
                    <a:lnTo>
                      <a:pt x="2550" y="1441"/>
                    </a:lnTo>
                    <a:lnTo>
                      <a:pt x="2668" y="1531"/>
                    </a:lnTo>
                    <a:lnTo>
                      <a:pt x="2673" y="1676"/>
                    </a:lnTo>
                    <a:lnTo>
                      <a:pt x="2584" y="1766"/>
                    </a:lnTo>
                    <a:lnTo>
                      <a:pt x="2658" y="1815"/>
                    </a:lnTo>
                    <a:lnTo>
                      <a:pt x="2452" y="1995"/>
                    </a:lnTo>
                    <a:lnTo>
                      <a:pt x="2254" y="2235"/>
                    </a:lnTo>
                    <a:lnTo>
                      <a:pt x="2087" y="2378"/>
                    </a:lnTo>
                    <a:lnTo>
                      <a:pt x="1920" y="2488"/>
                    </a:lnTo>
                    <a:lnTo>
                      <a:pt x="1817" y="2693"/>
                    </a:lnTo>
                    <a:lnTo>
                      <a:pt x="1770" y="2871"/>
                    </a:lnTo>
                    <a:lnTo>
                      <a:pt x="1553" y="3077"/>
                    </a:lnTo>
                    <a:lnTo>
                      <a:pt x="1403" y="3102"/>
                    </a:lnTo>
                    <a:lnTo>
                      <a:pt x="1268" y="2957"/>
                    </a:lnTo>
                    <a:lnTo>
                      <a:pt x="1123" y="2573"/>
                    </a:lnTo>
                    <a:lnTo>
                      <a:pt x="955" y="2443"/>
                    </a:lnTo>
                    <a:lnTo>
                      <a:pt x="871" y="2220"/>
                    </a:lnTo>
                    <a:lnTo>
                      <a:pt x="896" y="2035"/>
                    </a:lnTo>
                    <a:lnTo>
                      <a:pt x="739" y="1945"/>
                    </a:lnTo>
                    <a:lnTo>
                      <a:pt x="727" y="1742"/>
                    </a:lnTo>
                    <a:lnTo>
                      <a:pt x="502" y="1651"/>
                    </a:lnTo>
                    <a:lnTo>
                      <a:pt x="360" y="1529"/>
                    </a:lnTo>
                    <a:lnTo>
                      <a:pt x="169" y="1454"/>
                    </a:lnTo>
                    <a:lnTo>
                      <a:pt x="0" y="1436"/>
                    </a:lnTo>
                    <a:lnTo>
                      <a:pt x="4" y="106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29">
                <a:extLst>
                  <a:ext uri="{FF2B5EF4-FFF2-40B4-BE49-F238E27FC236}">
                    <a16:creationId xmlns:a16="http://schemas.microsoft.com/office/drawing/2014/main" id="{47F8AAFD-45B4-2168-FCA5-BBB74A2DB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2" y="1236"/>
                <a:ext cx="289" cy="148"/>
              </a:xfrm>
              <a:custGeom>
                <a:avLst/>
                <a:gdLst/>
                <a:ahLst/>
                <a:cxnLst>
                  <a:cxn ang="0">
                    <a:pos x="1931" y="105"/>
                  </a:cxn>
                  <a:cxn ang="0">
                    <a:pos x="1700" y="120"/>
                  </a:cxn>
                  <a:cxn ang="0">
                    <a:pos x="1271" y="135"/>
                  </a:cxn>
                  <a:cxn ang="0">
                    <a:pos x="1060" y="40"/>
                  </a:cxn>
                  <a:cxn ang="0">
                    <a:pos x="839" y="55"/>
                  </a:cxn>
                  <a:cxn ang="0">
                    <a:pos x="740" y="190"/>
                  </a:cxn>
                  <a:cxn ang="0">
                    <a:pos x="735" y="309"/>
                  </a:cxn>
                  <a:cxn ang="0">
                    <a:pos x="632" y="359"/>
                  </a:cxn>
                  <a:cxn ang="0">
                    <a:pos x="484" y="389"/>
                  </a:cxn>
                  <a:cxn ang="0">
                    <a:pos x="519" y="299"/>
                  </a:cxn>
                  <a:cxn ang="0">
                    <a:pos x="607" y="240"/>
                  </a:cxn>
                  <a:cxn ang="0">
                    <a:pos x="710" y="45"/>
                  </a:cxn>
                  <a:cxn ang="0">
                    <a:pos x="588" y="0"/>
                  </a:cxn>
                  <a:cxn ang="0">
                    <a:pos x="514" y="120"/>
                  </a:cxn>
                  <a:cxn ang="0">
                    <a:pos x="416" y="279"/>
                  </a:cxn>
                  <a:cxn ang="0">
                    <a:pos x="281" y="242"/>
                  </a:cxn>
                  <a:cxn ang="0">
                    <a:pos x="234" y="410"/>
                  </a:cxn>
                  <a:cxn ang="0">
                    <a:pos x="18" y="617"/>
                  </a:cxn>
                  <a:cxn ang="0">
                    <a:pos x="0" y="763"/>
                  </a:cxn>
                  <a:cxn ang="0">
                    <a:pos x="110" y="821"/>
                  </a:cxn>
                  <a:cxn ang="0">
                    <a:pos x="327" y="683"/>
                  </a:cxn>
                  <a:cxn ang="0">
                    <a:pos x="533" y="508"/>
                  </a:cxn>
                  <a:cxn ang="0">
                    <a:pos x="614" y="572"/>
                  </a:cxn>
                  <a:cxn ang="0">
                    <a:pos x="617" y="757"/>
                  </a:cxn>
                  <a:cxn ang="0">
                    <a:pos x="695" y="982"/>
                  </a:cxn>
                  <a:cxn ang="0">
                    <a:pos x="829" y="997"/>
                  </a:cxn>
                  <a:cxn ang="0">
                    <a:pos x="1060" y="927"/>
                  </a:cxn>
                  <a:cxn ang="0">
                    <a:pos x="1198" y="1002"/>
                  </a:cxn>
                  <a:cxn ang="0">
                    <a:pos x="1405" y="877"/>
                  </a:cxn>
                  <a:cxn ang="0">
                    <a:pos x="1670" y="807"/>
                  </a:cxn>
                  <a:cxn ang="0">
                    <a:pos x="1832" y="538"/>
                  </a:cxn>
                  <a:cxn ang="0">
                    <a:pos x="1916" y="444"/>
                  </a:cxn>
                  <a:cxn ang="0">
                    <a:pos x="1921" y="314"/>
                  </a:cxn>
                  <a:cxn ang="0">
                    <a:pos x="1931" y="105"/>
                  </a:cxn>
                </a:cxnLst>
                <a:rect l="0" t="0" r="r" b="b"/>
                <a:pathLst>
                  <a:path w="1931" h="1002">
                    <a:moveTo>
                      <a:pt x="1931" y="105"/>
                    </a:moveTo>
                    <a:lnTo>
                      <a:pt x="1700" y="120"/>
                    </a:lnTo>
                    <a:lnTo>
                      <a:pt x="1271" y="135"/>
                    </a:lnTo>
                    <a:lnTo>
                      <a:pt x="1060" y="40"/>
                    </a:lnTo>
                    <a:lnTo>
                      <a:pt x="839" y="55"/>
                    </a:lnTo>
                    <a:lnTo>
                      <a:pt x="740" y="190"/>
                    </a:lnTo>
                    <a:lnTo>
                      <a:pt x="735" y="309"/>
                    </a:lnTo>
                    <a:lnTo>
                      <a:pt x="632" y="359"/>
                    </a:lnTo>
                    <a:lnTo>
                      <a:pt x="484" y="389"/>
                    </a:lnTo>
                    <a:lnTo>
                      <a:pt x="519" y="299"/>
                    </a:lnTo>
                    <a:lnTo>
                      <a:pt x="607" y="240"/>
                    </a:lnTo>
                    <a:lnTo>
                      <a:pt x="710" y="45"/>
                    </a:lnTo>
                    <a:lnTo>
                      <a:pt x="588" y="0"/>
                    </a:lnTo>
                    <a:lnTo>
                      <a:pt x="514" y="120"/>
                    </a:lnTo>
                    <a:lnTo>
                      <a:pt x="416" y="279"/>
                    </a:lnTo>
                    <a:lnTo>
                      <a:pt x="281" y="242"/>
                    </a:lnTo>
                    <a:lnTo>
                      <a:pt x="234" y="410"/>
                    </a:lnTo>
                    <a:lnTo>
                      <a:pt x="18" y="617"/>
                    </a:lnTo>
                    <a:lnTo>
                      <a:pt x="0" y="763"/>
                    </a:lnTo>
                    <a:lnTo>
                      <a:pt x="110" y="821"/>
                    </a:lnTo>
                    <a:lnTo>
                      <a:pt x="327" y="683"/>
                    </a:lnTo>
                    <a:lnTo>
                      <a:pt x="533" y="508"/>
                    </a:lnTo>
                    <a:lnTo>
                      <a:pt x="614" y="572"/>
                    </a:lnTo>
                    <a:lnTo>
                      <a:pt x="617" y="757"/>
                    </a:lnTo>
                    <a:lnTo>
                      <a:pt x="695" y="982"/>
                    </a:lnTo>
                    <a:lnTo>
                      <a:pt x="829" y="997"/>
                    </a:lnTo>
                    <a:lnTo>
                      <a:pt x="1060" y="927"/>
                    </a:lnTo>
                    <a:lnTo>
                      <a:pt x="1198" y="1002"/>
                    </a:lnTo>
                    <a:lnTo>
                      <a:pt x="1405" y="877"/>
                    </a:lnTo>
                    <a:lnTo>
                      <a:pt x="1670" y="807"/>
                    </a:lnTo>
                    <a:lnTo>
                      <a:pt x="1832" y="538"/>
                    </a:lnTo>
                    <a:lnTo>
                      <a:pt x="1916" y="444"/>
                    </a:lnTo>
                    <a:lnTo>
                      <a:pt x="1921" y="314"/>
                    </a:lnTo>
                    <a:lnTo>
                      <a:pt x="1931" y="10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30">
                <a:extLst>
                  <a:ext uri="{FF2B5EF4-FFF2-40B4-BE49-F238E27FC236}">
                    <a16:creationId xmlns:a16="http://schemas.microsoft.com/office/drawing/2014/main" id="{01E2A299-B6F2-58BC-7CFC-F8317810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2641"/>
                <a:ext cx="572" cy="558"/>
              </a:xfrm>
              <a:custGeom>
                <a:avLst/>
                <a:gdLst/>
                <a:ahLst/>
                <a:cxnLst>
                  <a:cxn ang="0">
                    <a:pos x="303" y="298"/>
                  </a:cxn>
                  <a:cxn ang="0">
                    <a:pos x="409" y="543"/>
                  </a:cxn>
                  <a:cxn ang="0">
                    <a:pos x="305" y="721"/>
                  </a:cxn>
                  <a:cxn ang="0">
                    <a:pos x="216" y="1078"/>
                  </a:cxn>
                  <a:cxn ang="0">
                    <a:pos x="0" y="1411"/>
                  </a:cxn>
                  <a:cxn ang="0">
                    <a:pos x="56" y="1748"/>
                  </a:cxn>
                  <a:cxn ang="0">
                    <a:pos x="171" y="1998"/>
                  </a:cxn>
                  <a:cxn ang="0">
                    <a:pos x="191" y="2218"/>
                  </a:cxn>
                  <a:cxn ang="0">
                    <a:pos x="119" y="2425"/>
                  </a:cxn>
                  <a:cxn ang="0">
                    <a:pos x="74" y="2678"/>
                  </a:cxn>
                  <a:cxn ang="0">
                    <a:pos x="261" y="2723"/>
                  </a:cxn>
                  <a:cxn ang="0">
                    <a:pos x="399" y="2698"/>
                  </a:cxn>
                  <a:cxn ang="0">
                    <a:pos x="709" y="2798"/>
                  </a:cxn>
                  <a:cxn ang="0">
                    <a:pos x="856" y="2698"/>
                  </a:cxn>
                  <a:cxn ang="0">
                    <a:pos x="955" y="2753"/>
                  </a:cxn>
                  <a:cxn ang="0">
                    <a:pos x="1181" y="2783"/>
                  </a:cxn>
                  <a:cxn ang="0">
                    <a:pos x="1283" y="3035"/>
                  </a:cxn>
                  <a:cxn ang="0">
                    <a:pos x="1255" y="3156"/>
                  </a:cxn>
                  <a:cxn ang="0">
                    <a:pos x="1310" y="3381"/>
                  </a:cxn>
                  <a:cxn ang="0">
                    <a:pos x="1338" y="3665"/>
                  </a:cxn>
                  <a:cxn ang="0">
                    <a:pos x="1412" y="3725"/>
                  </a:cxn>
                  <a:cxn ang="0">
                    <a:pos x="1625" y="3685"/>
                  </a:cxn>
                  <a:cxn ang="0">
                    <a:pos x="1801" y="3680"/>
                  </a:cxn>
                  <a:cxn ang="0">
                    <a:pos x="1905" y="3775"/>
                  </a:cxn>
                  <a:cxn ang="0">
                    <a:pos x="2067" y="3655"/>
                  </a:cxn>
                  <a:cxn ang="0">
                    <a:pos x="2126" y="3456"/>
                  </a:cxn>
                  <a:cxn ang="0">
                    <a:pos x="2224" y="3356"/>
                  </a:cxn>
                  <a:cxn ang="0">
                    <a:pos x="2347" y="3116"/>
                  </a:cxn>
                  <a:cxn ang="0">
                    <a:pos x="2688" y="2935"/>
                  </a:cxn>
                  <a:cxn ang="0">
                    <a:pos x="2968" y="2723"/>
                  </a:cxn>
                  <a:cxn ang="0">
                    <a:pos x="3199" y="2384"/>
                  </a:cxn>
                  <a:cxn ang="0">
                    <a:pos x="3469" y="1890"/>
                  </a:cxn>
                  <a:cxn ang="0">
                    <a:pos x="3780" y="1568"/>
                  </a:cxn>
                  <a:cxn ang="0">
                    <a:pos x="3750" y="1426"/>
                  </a:cxn>
                  <a:cxn ang="0">
                    <a:pos x="3819" y="1261"/>
                  </a:cxn>
                  <a:cxn ang="0">
                    <a:pos x="3325" y="1025"/>
                  </a:cxn>
                  <a:cxn ang="0">
                    <a:pos x="3130" y="858"/>
                  </a:cxn>
                  <a:cxn ang="0">
                    <a:pos x="2875" y="870"/>
                  </a:cxn>
                  <a:cxn ang="0">
                    <a:pos x="2818" y="793"/>
                  </a:cxn>
                  <a:cxn ang="0">
                    <a:pos x="2878" y="665"/>
                  </a:cxn>
                  <a:cxn ang="0">
                    <a:pos x="2778" y="610"/>
                  </a:cxn>
                  <a:cxn ang="0">
                    <a:pos x="2713" y="413"/>
                  </a:cxn>
                  <a:cxn ang="0">
                    <a:pos x="2551" y="465"/>
                  </a:cxn>
                  <a:cxn ang="0">
                    <a:pos x="2358" y="480"/>
                  </a:cxn>
                  <a:cxn ang="0">
                    <a:pos x="2283" y="375"/>
                  </a:cxn>
                  <a:cxn ang="0">
                    <a:pos x="2386" y="238"/>
                  </a:cxn>
                  <a:cxn ang="0">
                    <a:pos x="2422" y="129"/>
                  </a:cxn>
                  <a:cxn ang="0">
                    <a:pos x="2376" y="45"/>
                  </a:cxn>
                  <a:cxn ang="0">
                    <a:pos x="2243" y="194"/>
                  </a:cxn>
                  <a:cxn ang="0">
                    <a:pos x="2107" y="230"/>
                  </a:cxn>
                  <a:cxn ang="0">
                    <a:pos x="1977" y="170"/>
                  </a:cxn>
                  <a:cxn ang="0">
                    <a:pos x="1638" y="299"/>
                  </a:cxn>
                  <a:cxn ang="0">
                    <a:pos x="1430" y="119"/>
                  </a:cxn>
                  <a:cxn ang="0">
                    <a:pos x="1286" y="20"/>
                  </a:cxn>
                  <a:cxn ang="0">
                    <a:pos x="1087" y="0"/>
                  </a:cxn>
                  <a:cxn ang="0">
                    <a:pos x="933" y="75"/>
                  </a:cxn>
                  <a:cxn ang="0">
                    <a:pos x="782" y="80"/>
                  </a:cxn>
                  <a:cxn ang="0">
                    <a:pos x="620" y="299"/>
                  </a:cxn>
                  <a:cxn ang="0">
                    <a:pos x="442" y="349"/>
                  </a:cxn>
                  <a:cxn ang="0">
                    <a:pos x="303" y="298"/>
                  </a:cxn>
                </a:cxnLst>
                <a:rect l="0" t="0" r="r" b="b"/>
                <a:pathLst>
                  <a:path w="3819" h="3775">
                    <a:moveTo>
                      <a:pt x="303" y="298"/>
                    </a:moveTo>
                    <a:lnTo>
                      <a:pt x="409" y="543"/>
                    </a:lnTo>
                    <a:lnTo>
                      <a:pt x="305" y="721"/>
                    </a:lnTo>
                    <a:lnTo>
                      <a:pt x="216" y="1078"/>
                    </a:lnTo>
                    <a:lnTo>
                      <a:pt x="0" y="1411"/>
                    </a:lnTo>
                    <a:lnTo>
                      <a:pt x="56" y="1748"/>
                    </a:lnTo>
                    <a:lnTo>
                      <a:pt x="171" y="1998"/>
                    </a:lnTo>
                    <a:lnTo>
                      <a:pt x="191" y="2218"/>
                    </a:lnTo>
                    <a:lnTo>
                      <a:pt x="119" y="2425"/>
                    </a:lnTo>
                    <a:lnTo>
                      <a:pt x="74" y="2678"/>
                    </a:lnTo>
                    <a:lnTo>
                      <a:pt x="261" y="2723"/>
                    </a:lnTo>
                    <a:lnTo>
                      <a:pt x="399" y="2698"/>
                    </a:lnTo>
                    <a:lnTo>
                      <a:pt x="709" y="2798"/>
                    </a:lnTo>
                    <a:lnTo>
                      <a:pt x="856" y="2698"/>
                    </a:lnTo>
                    <a:lnTo>
                      <a:pt x="955" y="2753"/>
                    </a:lnTo>
                    <a:lnTo>
                      <a:pt x="1181" y="2783"/>
                    </a:lnTo>
                    <a:lnTo>
                      <a:pt x="1283" y="3035"/>
                    </a:lnTo>
                    <a:lnTo>
                      <a:pt x="1255" y="3156"/>
                    </a:lnTo>
                    <a:lnTo>
                      <a:pt x="1310" y="3381"/>
                    </a:lnTo>
                    <a:lnTo>
                      <a:pt x="1338" y="3665"/>
                    </a:lnTo>
                    <a:lnTo>
                      <a:pt x="1412" y="3725"/>
                    </a:lnTo>
                    <a:lnTo>
                      <a:pt x="1625" y="3685"/>
                    </a:lnTo>
                    <a:lnTo>
                      <a:pt x="1801" y="3680"/>
                    </a:lnTo>
                    <a:lnTo>
                      <a:pt x="1905" y="3775"/>
                    </a:lnTo>
                    <a:lnTo>
                      <a:pt x="2067" y="3655"/>
                    </a:lnTo>
                    <a:lnTo>
                      <a:pt x="2126" y="3456"/>
                    </a:lnTo>
                    <a:lnTo>
                      <a:pt x="2224" y="3356"/>
                    </a:lnTo>
                    <a:lnTo>
                      <a:pt x="2347" y="3116"/>
                    </a:lnTo>
                    <a:lnTo>
                      <a:pt x="2688" y="2935"/>
                    </a:lnTo>
                    <a:lnTo>
                      <a:pt x="2968" y="2723"/>
                    </a:lnTo>
                    <a:lnTo>
                      <a:pt x="3199" y="2384"/>
                    </a:lnTo>
                    <a:lnTo>
                      <a:pt x="3469" y="1890"/>
                    </a:lnTo>
                    <a:lnTo>
                      <a:pt x="3780" y="1568"/>
                    </a:lnTo>
                    <a:lnTo>
                      <a:pt x="3750" y="1426"/>
                    </a:lnTo>
                    <a:lnTo>
                      <a:pt x="3819" y="1261"/>
                    </a:lnTo>
                    <a:lnTo>
                      <a:pt x="3325" y="1025"/>
                    </a:lnTo>
                    <a:lnTo>
                      <a:pt x="3130" y="858"/>
                    </a:lnTo>
                    <a:lnTo>
                      <a:pt x="2875" y="870"/>
                    </a:lnTo>
                    <a:lnTo>
                      <a:pt x="2818" y="793"/>
                    </a:lnTo>
                    <a:lnTo>
                      <a:pt x="2878" y="665"/>
                    </a:lnTo>
                    <a:lnTo>
                      <a:pt x="2778" y="610"/>
                    </a:lnTo>
                    <a:lnTo>
                      <a:pt x="2713" y="413"/>
                    </a:lnTo>
                    <a:lnTo>
                      <a:pt x="2551" y="465"/>
                    </a:lnTo>
                    <a:lnTo>
                      <a:pt x="2358" y="480"/>
                    </a:lnTo>
                    <a:lnTo>
                      <a:pt x="2283" y="375"/>
                    </a:lnTo>
                    <a:lnTo>
                      <a:pt x="2386" y="238"/>
                    </a:lnTo>
                    <a:lnTo>
                      <a:pt x="2422" y="129"/>
                    </a:lnTo>
                    <a:lnTo>
                      <a:pt x="2376" y="45"/>
                    </a:lnTo>
                    <a:lnTo>
                      <a:pt x="2243" y="194"/>
                    </a:lnTo>
                    <a:lnTo>
                      <a:pt x="2107" y="230"/>
                    </a:lnTo>
                    <a:lnTo>
                      <a:pt x="1977" y="170"/>
                    </a:lnTo>
                    <a:lnTo>
                      <a:pt x="1638" y="299"/>
                    </a:lnTo>
                    <a:lnTo>
                      <a:pt x="1430" y="119"/>
                    </a:lnTo>
                    <a:lnTo>
                      <a:pt x="1286" y="20"/>
                    </a:lnTo>
                    <a:lnTo>
                      <a:pt x="1087" y="0"/>
                    </a:lnTo>
                    <a:lnTo>
                      <a:pt x="933" y="75"/>
                    </a:lnTo>
                    <a:lnTo>
                      <a:pt x="782" y="80"/>
                    </a:lnTo>
                    <a:lnTo>
                      <a:pt x="620" y="299"/>
                    </a:lnTo>
                    <a:lnTo>
                      <a:pt x="442" y="349"/>
                    </a:lnTo>
                    <a:lnTo>
                      <a:pt x="303" y="298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31">
                <a:extLst>
                  <a:ext uri="{FF2B5EF4-FFF2-40B4-BE49-F238E27FC236}">
                    <a16:creationId xmlns:a16="http://schemas.microsoft.com/office/drawing/2014/main" id="{F7A3D2C4-A5EA-4876-4CDC-CF844D504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2858"/>
                <a:ext cx="685" cy="447"/>
              </a:xfrm>
              <a:custGeom>
                <a:avLst/>
                <a:gdLst/>
                <a:ahLst/>
                <a:cxnLst>
                  <a:cxn ang="0">
                    <a:pos x="153" y="1225"/>
                  </a:cxn>
                  <a:cxn ang="0">
                    <a:pos x="614" y="1281"/>
                  </a:cxn>
                  <a:cxn ang="0">
                    <a:pos x="1201" y="1401"/>
                  </a:cxn>
                  <a:cxn ang="0">
                    <a:pos x="1311" y="1712"/>
                  </a:cxn>
                  <a:cxn ang="0">
                    <a:pos x="1451" y="2035"/>
                  </a:cxn>
                  <a:cxn ang="0">
                    <a:pos x="1495" y="2169"/>
                  </a:cxn>
                  <a:cxn ang="0">
                    <a:pos x="1667" y="2277"/>
                  </a:cxn>
                  <a:cxn ang="0">
                    <a:pos x="1781" y="2279"/>
                  </a:cxn>
                  <a:cxn ang="0">
                    <a:pos x="1878" y="2422"/>
                  </a:cxn>
                  <a:cxn ang="0">
                    <a:pos x="2327" y="2095"/>
                  </a:cxn>
                  <a:cxn ang="0">
                    <a:pos x="2807" y="1812"/>
                  </a:cxn>
                  <a:cxn ang="0">
                    <a:pos x="3056" y="1764"/>
                  </a:cxn>
                  <a:cxn ang="0">
                    <a:pos x="3256" y="1656"/>
                  </a:cxn>
                  <a:cxn ang="0">
                    <a:pos x="3390" y="1620"/>
                  </a:cxn>
                  <a:cxn ang="0">
                    <a:pos x="3374" y="1520"/>
                  </a:cxn>
                  <a:cxn ang="0">
                    <a:pos x="3599" y="1524"/>
                  </a:cxn>
                  <a:cxn ang="0">
                    <a:pos x="3603" y="1381"/>
                  </a:cxn>
                  <a:cxn ang="0">
                    <a:pos x="3426" y="1293"/>
                  </a:cxn>
                  <a:cxn ang="0">
                    <a:pos x="3115" y="1305"/>
                  </a:cxn>
                  <a:cxn ang="0">
                    <a:pos x="2895" y="1393"/>
                  </a:cxn>
                  <a:cxn ang="0">
                    <a:pos x="2671" y="1357"/>
                  </a:cxn>
                  <a:cxn ang="0">
                    <a:pos x="2585" y="1187"/>
                  </a:cxn>
                  <a:cxn ang="0">
                    <a:pos x="2701" y="806"/>
                  </a:cxn>
                  <a:cxn ang="0">
                    <a:pos x="2465" y="731"/>
                  </a:cxn>
                  <a:cxn ang="0">
                    <a:pos x="2483" y="409"/>
                  </a:cxn>
                  <a:cxn ang="0">
                    <a:pos x="2327" y="112"/>
                  </a:cxn>
                  <a:cxn ang="0">
                    <a:pos x="1973" y="156"/>
                  </a:cxn>
                  <a:cxn ang="0">
                    <a:pos x="1618" y="219"/>
                  </a:cxn>
                  <a:cxn ang="0">
                    <a:pos x="1272" y="52"/>
                  </a:cxn>
                  <a:cxn ang="0">
                    <a:pos x="874" y="84"/>
                  </a:cxn>
                  <a:cxn ang="0">
                    <a:pos x="407" y="740"/>
                  </a:cxn>
                  <a:cxn ang="0">
                    <a:pos x="0" y="1177"/>
                  </a:cxn>
                </a:cxnLst>
                <a:rect l="0" t="0" r="r" b="b"/>
                <a:pathLst>
                  <a:path w="3661" h="2422">
                    <a:moveTo>
                      <a:pt x="0" y="1177"/>
                    </a:moveTo>
                    <a:lnTo>
                      <a:pt x="153" y="1225"/>
                    </a:lnTo>
                    <a:lnTo>
                      <a:pt x="343" y="1185"/>
                    </a:lnTo>
                    <a:lnTo>
                      <a:pt x="614" y="1281"/>
                    </a:lnTo>
                    <a:lnTo>
                      <a:pt x="803" y="1389"/>
                    </a:lnTo>
                    <a:lnTo>
                      <a:pt x="1201" y="1401"/>
                    </a:lnTo>
                    <a:lnTo>
                      <a:pt x="1333" y="1577"/>
                    </a:lnTo>
                    <a:lnTo>
                      <a:pt x="1311" y="1712"/>
                    </a:lnTo>
                    <a:lnTo>
                      <a:pt x="1390" y="1895"/>
                    </a:lnTo>
                    <a:lnTo>
                      <a:pt x="1451" y="2035"/>
                    </a:lnTo>
                    <a:lnTo>
                      <a:pt x="1407" y="2119"/>
                    </a:lnTo>
                    <a:lnTo>
                      <a:pt x="1495" y="2169"/>
                    </a:lnTo>
                    <a:lnTo>
                      <a:pt x="1731" y="2191"/>
                    </a:lnTo>
                    <a:lnTo>
                      <a:pt x="1667" y="2277"/>
                    </a:lnTo>
                    <a:lnTo>
                      <a:pt x="1691" y="2333"/>
                    </a:lnTo>
                    <a:lnTo>
                      <a:pt x="1781" y="2279"/>
                    </a:lnTo>
                    <a:lnTo>
                      <a:pt x="1839" y="2395"/>
                    </a:lnTo>
                    <a:lnTo>
                      <a:pt x="1878" y="2422"/>
                    </a:lnTo>
                    <a:lnTo>
                      <a:pt x="2099" y="2215"/>
                    </a:lnTo>
                    <a:lnTo>
                      <a:pt x="2327" y="2095"/>
                    </a:lnTo>
                    <a:lnTo>
                      <a:pt x="2465" y="1967"/>
                    </a:lnTo>
                    <a:lnTo>
                      <a:pt x="2807" y="1812"/>
                    </a:lnTo>
                    <a:lnTo>
                      <a:pt x="3000" y="1835"/>
                    </a:lnTo>
                    <a:lnTo>
                      <a:pt x="3056" y="1764"/>
                    </a:lnTo>
                    <a:lnTo>
                      <a:pt x="3174" y="1704"/>
                    </a:lnTo>
                    <a:lnTo>
                      <a:pt x="3256" y="1656"/>
                    </a:lnTo>
                    <a:lnTo>
                      <a:pt x="3367" y="1664"/>
                    </a:lnTo>
                    <a:lnTo>
                      <a:pt x="3390" y="1620"/>
                    </a:lnTo>
                    <a:lnTo>
                      <a:pt x="3339" y="1580"/>
                    </a:lnTo>
                    <a:lnTo>
                      <a:pt x="3374" y="1520"/>
                    </a:lnTo>
                    <a:lnTo>
                      <a:pt x="3493" y="1464"/>
                    </a:lnTo>
                    <a:lnTo>
                      <a:pt x="3599" y="1524"/>
                    </a:lnTo>
                    <a:lnTo>
                      <a:pt x="3661" y="1485"/>
                    </a:lnTo>
                    <a:lnTo>
                      <a:pt x="3603" y="1381"/>
                    </a:lnTo>
                    <a:lnTo>
                      <a:pt x="3516" y="1317"/>
                    </a:lnTo>
                    <a:lnTo>
                      <a:pt x="3426" y="1293"/>
                    </a:lnTo>
                    <a:lnTo>
                      <a:pt x="3343" y="1213"/>
                    </a:lnTo>
                    <a:lnTo>
                      <a:pt x="3115" y="1305"/>
                    </a:lnTo>
                    <a:lnTo>
                      <a:pt x="2961" y="1283"/>
                    </a:lnTo>
                    <a:lnTo>
                      <a:pt x="2895" y="1393"/>
                    </a:lnTo>
                    <a:lnTo>
                      <a:pt x="2773" y="1423"/>
                    </a:lnTo>
                    <a:lnTo>
                      <a:pt x="2671" y="1357"/>
                    </a:lnTo>
                    <a:lnTo>
                      <a:pt x="2681" y="1269"/>
                    </a:lnTo>
                    <a:lnTo>
                      <a:pt x="2585" y="1187"/>
                    </a:lnTo>
                    <a:lnTo>
                      <a:pt x="2622" y="902"/>
                    </a:lnTo>
                    <a:lnTo>
                      <a:pt x="2701" y="806"/>
                    </a:lnTo>
                    <a:lnTo>
                      <a:pt x="2642" y="742"/>
                    </a:lnTo>
                    <a:lnTo>
                      <a:pt x="2465" y="731"/>
                    </a:lnTo>
                    <a:lnTo>
                      <a:pt x="2406" y="515"/>
                    </a:lnTo>
                    <a:lnTo>
                      <a:pt x="2483" y="409"/>
                    </a:lnTo>
                    <a:lnTo>
                      <a:pt x="2406" y="203"/>
                    </a:lnTo>
                    <a:lnTo>
                      <a:pt x="2327" y="112"/>
                    </a:lnTo>
                    <a:lnTo>
                      <a:pt x="2181" y="132"/>
                    </a:lnTo>
                    <a:lnTo>
                      <a:pt x="1973" y="156"/>
                    </a:lnTo>
                    <a:lnTo>
                      <a:pt x="1784" y="156"/>
                    </a:lnTo>
                    <a:lnTo>
                      <a:pt x="1618" y="219"/>
                    </a:lnTo>
                    <a:lnTo>
                      <a:pt x="1508" y="60"/>
                    </a:lnTo>
                    <a:lnTo>
                      <a:pt x="1272" y="52"/>
                    </a:lnTo>
                    <a:lnTo>
                      <a:pt x="1051" y="0"/>
                    </a:lnTo>
                    <a:lnTo>
                      <a:pt x="874" y="84"/>
                    </a:lnTo>
                    <a:lnTo>
                      <a:pt x="622" y="344"/>
                    </a:lnTo>
                    <a:lnTo>
                      <a:pt x="407" y="740"/>
                    </a:lnTo>
                    <a:lnTo>
                      <a:pt x="223" y="1007"/>
                    </a:lnTo>
                    <a:lnTo>
                      <a:pt x="0" y="1177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32">
                <a:extLst>
                  <a:ext uri="{FF2B5EF4-FFF2-40B4-BE49-F238E27FC236}">
                    <a16:creationId xmlns:a16="http://schemas.microsoft.com/office/drawing/2014/main" id="{C122680D-26FF-75EC-A51C-496B97211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075"/>
                <a:ext cx="492" cy="343"/>
              </a:xfrm>
              <a:custGeom>
                <a:avLst/>
                <a:gdLst/>
                <a:ahLst/>
                <a:cxnLst>
                  <a:cxn ang="0">
                    <a:pos x="203" y="839"/>
                  </a:cxn>
                  <a:cxn ang="0">
                    <a:pos x="173" y="954"/>
                  </a:cxn>
                  <a:cxn ang="0">
                    <a:pos x="290" y="1004"/>
                  </a:cxn>
                  <a:cxn ang="0">
                    <a:pos x="246" y="1119"/>
                  </a:cxn>
                  <a:cxn ang="0">
                    <a:pos x="266" y="1244"/>
                  </a:cxn>
                  <a:cxn ang="0">
                    <a:pos x="206" y="1359"/>
                  </a:cxn>
                  <a:cxn ang="0">
                    <a:pos x="241" y="1448"/>
                  </a:cxn>
                  <a:cxn ang="0">
                    <a:pos x="94" y="1542"/>
                  </a:cxn>
                  <a:cxn ang="0">
                    <a:pos x="0" y="1587"/>
                  </a:cxn>
                  <a:cxn ang="0">
                    <a:pos x="0" y="1707"/>
                  </a:cxn>
                  <a:cxn ang="0">
                    <a:pos x="94" y="1722"/>
                  </a:cxn>
                  <a:cxn ang="0">
                    <a:pos x="236" y="1632"/>
                  </a:cxn>
                  <a:cxn ang="0">
                    <a:pos x="384" y="1717"/>
                  </a:cxn>
                  <a:cxn ang="0">
                    <a:pos x="399" y="1897"/>
                  </a:cxn>
                  <a:cxn ang="0">
                    <a:pos x="455" y="2045"/>
                  </a:cxn>
                  <a:cxn ang="0">
                    <a:pos x="718" y="2058"/>
                  </a:cxn>
                  <a:cxn ang="0">
                    <a:pos x="1170" y="2150"/>
                  </a:cxn>
                  <a:cxn ang="0">
                    <a:pos x="1590" y="2320"/>
                  </a:cxn>
                  <a:cxn ang="0">
                    <a:pos x="1703" y="2255"/>
                  </a:cxn>
                  <a:cxn ang="0">
                    <a:pos x="1693" y="2180"/>
                  </a:cxn>
                  <a:cxn ang="0">
                    <a:pos x="1728" y="2080"/>
                  </a:cxn>
                  <a:cxn ang="0">
                    <a:pos x="1885" y="2060"/>
                  </a:cxn>
                  <a:cxn ang="0">
                    <a:pos x="2038" y="1977"/>
                  </a:cxn>
                  <a:cxn ang="0">
                    <a:pos x="2254" y="1957"/>
                  </a:cxn>
                  <a:cxn ang="0">
                    <a:pos x="2452" y="2045"/>
                  </a:cxn>
                  <a:cxn ang="0">
                    <a:pos x="2622" y="2043"/>
                  </a:cxn>
                  <a:cxn ang="0">
                    <a:pos x="2737" y="1956"/>
                  </a:cxn>
                  <a:cxn ang="0">
                    <a:pos x="2919" y="1942"/>
                  </a:cxn>
                  <a:cxn ang="0">
                    <a:pos x="2994" y="2017"/>
                  </a:cxn>
                  <a:cxn ang="0">
                    <a:pos x="3140" y="1767"/>
                  </a:cxn>
                  <a:cxn ang="0">
                    <a:pos x="3037" y="1722"/>
                  </a:cxn>
                  <a:cxn ang="0">
                    <a:pos x="3013" y="1642"/>
                  </a:cxn>
                  <a:cxn ang="0">
                    <a:pos x="3140" y="1642"/>
                  </a:cxn>
                  <a:cxn ang="0">
                    <a:pos x="3184" y="1572"/>
                  </a:cxn>
                  <a:cxn ang="0">
                    <a:pos x="3288" y="1524"/>
                  </a:cxn>
                  <a:cxn ang="0">
                    <a:pos x="3216" y="1380"/>
                  </a:cxn>
                  <a:cxn ang="0">
                    <a:pos x="3105" y="1446"/>
                  </a:cxn>
                  <a:cxn ang="0">
                    <a:pos x="3072" y="1379"/>
                  </a:cxn>
                  <a:cxn ang="0">
                    <a:pos x="3155" y="1269"/>
                  </a:cxn>
                  <a:cxn ang="0">
                    <a:pos x="2862" y="1243"/>
                  </a:cxn>
                  <a:cxn ang="0">
                    <a:pos x="2747" y="1179"/>
                  </a:cxn>
                  <a:cxn ang="0">
                    <a:pos x="2805" y="1074"/>
                  </a:cxn>
                  <a:cxn ang="0">
                    <a:pos x="2628" y="671"/>
                  </a:cxn>
                  <a:cxn ang="0">
                    <a:pos x="2658" y="506"/>
                  </a:cxn>
                  <a:cxn ang="0">
                    <a:pos x="2490" y="282"/>
                  </a:cxn>
                  <a:cxn ang="0">
                    <a:pos x="1989" y="267"/>
                  </a:cxn>
                  <a:cxn ang="0">
                    <a:pos x="1753" y="132"/>
                  </a:cxn>
                  <a:cxn ang="0">
                    <a:pos x="1418" y="12"/>
                  </a:cxn>
                  <a:cxn ang="0">
                    <a:pos x="1176" y="62"/>
                  </a:cxn>
                  <a:cxn ang="0">
                    <a:pos x="988" y="0"/>
                  </a:cxn>
                  <a:cxn ang="0">
                    <a:pos x="650" y="182"/>
                  </a:cxn>
                  <a:cxn ang="0">
                    <a:pos x="533" y="412"/>
                  </a:cxn>
                  <a:cxn ang="0">
                    <a:pos x="424" y="527"/>
                  </a:cxn>
                  <a:cxn ang="0">
                    <a:pos x="369" y="718"/>
                  </a:cxn>
                  <a:cxn ang="0">
                    <a:pos x="203" y="839"/>
                  </a:cxn>
                </a:cxnLst>
                <a:rect l="0" t="0" r="r" b="b"/>
                <a:pathLst>
                  <a:path w="3288" h="2320">
                    <a:moveTo>
                      <a:pt x="203" y="839"/>
                    </a:moveTo>
                    <a:lnTo>
                      <a:pt x="173" y="954"/>
                    </a:lnTo>
                    <a:lnTo>
                      <a:pt x="290" y="1004"/>
                    </a:lnTo>
                    <a:lnTo>
                      <a:pt x="246" y="1119"/>
                    </a:lnTo>
                    <a:lnTo>
                      <a:pt x="266" y="1244"/>
                    </a:lnTo>
                    <a:lnTo>
                      <a:pt x="206" y="1359"/>
                    </a:lnTo>
                    <a:lnTo>
                      <a:pt x="241" y="1448"/>
                    </a:lnTo>
                    <a:lnTo>
                      <a:pt x="94" y="1542"/>
                    </a:lnTo>
                    <a:lnTo>
                      <a:pt x="0" y="1587"/>
                    </a:lnTo>
                    <a:lnTo>
                      <a:pt x="0" y="1707"/>
                    </a:lnTo>
                    <a:lnTo>
                      <a:pt x="94" y="1722"/>
                    </a:lnTo>
                    <a:lnTo>
                      <a:pt x="236" y="1632"/>
                    </a:lnTo>
                    <a:lnTo>
                      <a:pt x="384" y="1717"/>
                    </a:lnTo>
                    <a:lnTo>
                      <a:pt x="399" y="1897"/>
                    </a:lnTo>
                    <a:lnTo>
                      <a:pt x="455" y="2045"/>
                    </a:lnTo>
                    <a:lnTo>
                      <a:pt x="718" y="2058"/>
                    </a:lnTo>
                    <a:lnTo>
                      <a:pt x="1170" y="2150"/>
                    </a:lnTo>
                    <a:lnTo>
                      <a:pt x="1590" y="2320"/>
                    </a:lnTo>
                    <a:lnTo>
                      <a:pt x="1703" y="2255"/>
                    </a:lnTo>
                    <a:lnTo>
                      <a:pt x="1693" y="2180"/>
                    </a:lnTo>
                    <a:lnTo>
                      <a:pt x="1728" y="2080"/>
                    </a:lnTo>
                    <a:lnTo>
                      <a:pt x="1885" y="2060"/>
                    </a:lnTo>
                    <a:lnTo>
                      <a:pt x="2038" y="1977"/>
                    </a:lnTo>
                    <a:lnTo>
                      <a:pt x="2254" y="1957"/>
                    </a:lnTo>
                    <a:lnTo>
                      <a:pt x="2452" y="2045"/>
                    </a:lnTo>
                    <a:lnTo>
                      <a:pt x="2622" y="2043"/>
                    </a:lnTo>
                    <a:lnTo>
                      <a:pt x="2737" y="1956"/>
                    </a:lnTo>
                    <a:lnTo>
                      <a:pt x="2919" y="1942"/>
                    </a:lnTo>
                    <a:lnTo>
                      <a:pt x="2994" y="2017"/>
                    </a:lnTo>
                    <a:lnTo>
                      <a:pt x="3140" y="1767"/>
                    </a:lnTo>
                    <a:lnTo>
                      <a:pt x="3037" y="1722"/>
                    </a:lnTo>
                    <a:lnTo>
                      <a:pt x="3013" y="1642"/>
                    </a:lnTo>
                    <a:lnTo>
                      <a:pt x="3140" y="1642"/>
                    </a:lnTo>
                    <a:lnTo>
                      <a:pt x="3184" y="1572"/>
                    </a:lnTo>
                    <a:lnTo>
                      <a:pt x="3288" y="1524"/>
                    </a:lnTo>
                    <a:lnTo>
                      <a:pt x="3216" y="1380"/>
                    </a:lnTo>
                    <a:lnTo>
                      <a:pt x="3105" y="1446"/>
                    </a:lnTo>
                    <a:lnTo>
                      <a:pt x="3072" y="1379"/>
                    </a:lnTo>
                    <a:lnTo>
                      <a:pt x="3155" y="1269"/>
                    </a:lnTo>
                    <a:lnTo>
                      <a:pt x="2862" y="1243"/>
                    </a:lnTo>
                    <a:lnTo>
                      <a:pt x="2747" y="1179"/>
                    </a:lnTo>
                    <a:lnTo>
                      <a:pt x="2805" y="1074"/>
                    </a:lnTo>
                    <a:lnTo>
                      <a:pt x="2628" y="671"/>
                    </a:lnTo>
                    <a:lnTo>
                      <a:pt x="2658" y="506"/>
                    </a:lnTo>
                    <a:lnTo>
                      <a:pt x="2490" y="282"/>
                    </a:lnTo>
                    <a:lnTo>
                      <a:pt x="1989" y="267"/>
                    </a:lnTo>
                    <a:lnTo>
                      <a:pt x="1753" y="132"/>
                    </a:lnTo>
                    <a:lnTo>
                      <a:pt x="1418" y="12"/>
                    </a:lnTo>
                    <a:lnTo>
                      <a:pt x="1176" y="62"/>
                    </a:lnTo>
                    <a:lnTo>
                      <a:pt x="988" y="0"/>
                    </a:lnTo>
                    <a:lnTo>
                      <a:pt x="650" y="182"/>
                    </a:lnTo>
                    <a:lnTo>
                      <a:pt x="533" y="412"/>
                    </a:lnTo>
                    <a:lnTo>
                      <a:pt x="424" y="527"/>
                    </a:lnTo>
                    <a:lnTo>
                      <a:pt x="369" y="718"/>
                    </a:lnTo>
                    <a:lnTo>
                      <a:pt x="203" y="839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33">
                <a:extLst>
                  <a:ext uri="{FF2B5EF4-FFF2-40B4-BE49-F238E27FC236}">
                    <a16:creationId xmlns:a16="http://schemas.microsoft.com/office/drawing/2014/main" id="{6C731899-67FA-02AC-9D36-57CBF6251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3362"/>
                <a:ext cx="393" cy="267"/>
              </a:xfrm>
              <a:custGeom>
                <a:avLst/>
                <a:gdLst/>
                <a:ahLst/>
                <a:cxnLst>
                  <a:cxn ang="0">
                    <a:pos x="59" y="103"/>
                  </a:cxn>
                  <a:cxn ang="0">
                    <a:pos x="15" y="298"/>
                  </a:cxn>
                  <a:cxn ang="0">
                    <a:pos x="0" y="552"/>
                  </a:cxn>
                  <a:cxn ang="0">
                    <a:pos x="788" y="662"/>
                  </a:cxn>
                  <a:cxn ang="0">
                    <a:pos x="945" y="767"/>
                  </a:cxn>
                  <a:cxn ang="0">
                    <a:pos x="1209" y="878"/>
                  </a:cxn>
                  <a:cxn ang="0">
                    <a:pos x="1414" y="1063"/>
                  </a:cxn>
                  <a:cxn ang="0">
                    <a:pos x="1507" y="1263"/>
                  </a:cxn>
                  <a:cxn ang="0">
                    <a:pos x="1777" y="1376"/>
                  </a:cxn>
                  <a:cxn ang="0">
                    <a:pos x="1922" y="1361"/>
                  </a:cxn>
                  <a:cxn ang="0">
                    <a:pos x="1819" y="1554"/>
                  </a:cxn>
                  <a:cxn ang="0">
                    <a:pos x="1820" y="1720"/>
                  </a:cxn>
                  <a:cxn ang="0">
                    <a:pos x="1909" y="1810"/>
                  </a:cxn>
                  <a:cxn ang="0">
                    <a:pos x="2219" y="1540"/>
                  </a:cxn>
                  <a:cxn ang="0">
                    <a:pos x="2435" y="1456"/>
                  </a:cxn>
                  <a:cxn ang="0">
                    <a:pos x="2377" y="1346"/>
                  </a:cxn>
                  <a:cxn ang="0">
                    <a:pos x="2480" y="1241"/>
                  </a:cxn>
                  <a:cxn ang="0">
                    <a:pos x="2618" y="887"/>
                  </a:cxn>
                  <a:cxn ang="0">
                    <a:pos x="2569" y="732"/>
                  </a:cxn>
                  <a:cxn ang="0">
                    <a:pos x="2584" y="522"/>
                  </a:cxn>
                  <a:cxn ang="0">
                    <a:pos x="2628" y="243"/>
                  </a:cxn>
                  <a:cxn ang="0">
                    <a:pos x="2599" y="75"/>
                  </a:cxn>
                  <a:cxn ang="0">
                    <a:pos x="2527" y="0"/>
                  </a:cxn>
                  <a:cxn ang="0">
                    <a:pos x="2342" y="15"/>
                  </a:cxn>
                  <a:cxn ang="0">
                    <a:pos x="2229" y="100"/>
                  </a:cxn>
                  <a:cxn ang="0">
                    <a:pos x="2052" y="103"/>
                  </a:cxn>
                  <a:cxn ang="0">
                    <a:pos x="1862" y="15"/>
                  </a:cxn>
                  <a:cxn ang="0">
                    <a:pos x="1643" y="36"/>
                  </a:cxn>
                  <a:cxn ang="0">
                    <a:pos x="1489" y="118"/>
                  </a:cxn>
                  <a:cxn ang="0">
                    <a:pos x="1334" y="138"/>
                  </a:cxn>
                  <a:cxn ang="0">
                    <a:pos x="1301" y="238"/>
                  </a:cxn>
                  <a:cxn ang="0">
                    <a:pos x="1306" y="315"/>
                  </a:cxn>
                  <a:cxn ang="0">
                    <a:pos x="1196" y="377"/>
                  </a:cxn>
                  <a:cxn ang="0">
                    <a:pos x="788" y="213"/>
                  </a:cxn>
                  <a:cxn ang="0">
                    <a:pos x="330" y="118"/>
                  </a:cxn>
                  <a:cxn ang="0">
                    <a:pos x="59" y="103"/>
                  </a:cxn>
                </a:cxnLst>
                <a:rect l="0" t="0" r="r" b="b"/>
                <a:pathLst>
                  <a:path w="2628" h="1810">
                    <a:moveTo>
                      <a:pt x="59" y="103"/>
                    </a:moveTo>
                    <a:lnTo>
                      <a:pt x="15" y="298"/>
                    </a:lnTo>
                    <a:lnTo>
                      <a:pt x="0" y="552"/>
                    </a:lnTo>
                    <a:lnTo>
                      <a:pt x="788" y="662"/>
                    </a:lnTo>
                    <a:lnTo>
                      <a:pt x="945" y="767"/>
                    </a:lnTo>
                    <a:lnTo>
                      <a:pt x="1209" y="878"/>
                    </a:lnTo>
                    <a:lnTo>
                      <a:pt x="1414" y="1063"/>
                    </a:lnTo>
                    <a:lnTo>
                      <a:pt x="1507" y="1263"/>
                    </a:lnTo>
                    <a:lnTo>
                      <a:pt x="1777" y="1376"/>
                    </a:lnTo>
                    <a:lnTo>
                      <a:pt x="1922" y="1361"/>
                    </a:lnTo>
                    <a:lnTo>
                      <a:pt x="1819" y="1554"/>
                    </a:lnTo>
                    <a:lnTo>
                      <a:pt x="1820" y="1720"/>
                    </a:lnTo>
                    <a:lnTo>
                      <a:pt x="1909" y="1810"/>
                    </a:lnTo>
                    <a:lnTo>
                      <a:pt x="2219" y="1540"/>
                    </a:lnTo>
                    <a:lnTo>
                      <a:pt x="2435" y="1456"/>
                    </a:lnTo>
                    <a:lnTo>
                      <a:pt x="2377" y="1346"/>
                    </a:lnTo>
                    <a:lnTo>
                      <a:pt x="2480" y="1241"/>
                    </a:lnTo>
                    <a:lnTo>
                      <a:pt x="2618" y="887"/>
                    </a:lnTo>
                    <a:lnTo>
                      <a:pt x="2569" y="732"/>
                    </a:lnTo>
                    <a:lnTo>
                      <a:pt x="2584" y="522"/>
                    </a:lnTo>
                    <a:lnTo>
                      <a:pt x="2628" y="243"/>
                    </a:lnTo>
                    <a:lnTo>
                      <a:pt x="2599" y="75"/>
                    </a:lnTo>
                    <a:lnTo>
                      <a:pt x="2527" y="0"/>
                    </a:lnTo>
                    <a:lnTo>
                      <a:pt x="2342" y="15"/>
                    </a:lnTo>
                    <a:lnTo>
                      <a:pt x="2229" y="100"/>
                    </a:lnTo>
                    <a:lnTo>
                      <a:pt x="2052" y="103"/>
                    </a:lnTo>
                    <a:lnTo>
                      <a:pt x="1862" y="15"/>
                    </a:lnTo>
                    <a:lnTo>
                      <a:pt x="1643" y="36"/>
                    </a:lnTo>
                    <a:lnTo>
                      <a:pt x="1489" y="118"/>
                    </a:lnTo>
                    <a:lnTo>
                      <a:pt x="1334" y="138"/>
                    </a:lnTo>
                    <a:lnTo>
                      <a:pt x="1301" y="238"/>
                    </a:lnTo>
                    <a:lnTo>
                      <a:pt x="1306" y="315"/>
                    </a:lnTo>
                    <a:lnTo>
                      <a:pt x="1196" y="377"/>
                    </a:lnTo>
                    <a:lnTo>
                      <a:pt x="788" y="213"/>
                    </a:lnTo>
                    <a:lnTo>
                      <a:pt x="330" y="118"/>
                    </a:lnTo>
                    <a:lnTo>
                      <a:pt x="59" y="1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34">
                <a:extLst>
                  <a:ext uri="{FF2B5EF4-FFF2-40B4-BE49-F238E27FC236}">
                    <a16:creationId xmlns:a16="http://schemas.microsoft.com/office/drawing/2014/main" id="{09651886-A48E-FDC1-9EE3-833C5C126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3444"/>
                <a:ext cx="592" cy="532"/>
              </a:xfrm>
              <a:custGeom>
                <a:avLst/>
                <a:gdLst/>
                <a:ahLst/>
                <a:cxnLst>
                  <a:cxn ang="0">
                    <a:pos x="0" y="1342"/>
                  </a:cxn>
                  <a:cxn ang="0">
                    <a:pos x="134" y="1185"/>
                  </a:cxn>
                  <a:cxn ang="0">
                    <a:pos x="317" y="1008"/>
                  </a:cxn>
                  <a:cxn ang="0">
                    <a:pos x="515" y="765"/>
                  </a:cxn>
                  <a:cxn ang="0">
                    <a:pos x="759" y="552"/>
                  </a:cxn>
                  <a:cxn ang="0">
                    <a:pos x="971" y="366"/>
                  </a:cxn>
                  <a:cxn ang="0">
                    <a:pos x="1270" y="155"/>
                  </a:cxn>
                  <a:cxn ang="0">
                    <a:pos x="1626" y="0"/>
                  </a:cxn>
                  <a:cxn ang="0">
                    <a:pos x="2252" y="86"/>
                  </a:cxn>
                  <a:cxn ang="0">
                    <a:pos x="2380" y="171"/>
                  </a:cxn>
                  <a:cxn ang="0">
                    <a:pos x="2593" y="262"/>
                  </a:cxn>
                  <a:cxn ang="0">
                    <a:pos x="2758" y="410"/>
                  </a:cxn>
                  <a:cxn ang="0">
                    <a:pos x="2829" y="566"/>
                  </a:cxn>
                  <a:cxn ang="0">
                    <a:pos x="3046" y="657"/>
                  </a:cxn>
                  <a:cxn ang="0">
                    <a:pos x="3164" y="645"/>
                  </a:cxn>
                  <a:cxn ang="0">
                    <a:pos x="3081" y="801"/>
                  </a:cxn>
                  <a:cxn ang="0">
                    <a:pos x="3081" y="933"/>
                  </a:cxn>
                  <a:cxn ang="0">
                    <a:pos x="3152" y="1005"/>
                  </a:cxn>
                  <a:cxn ang="0">
                    <a:pos x="3010" y="1232"/>
                  </a:cxn>
                  <a:cxn ang="0">
                    <a:pos x="2751" y="1703"/>
                  </a:cxn>
                  <a:cxn ang="0">
                    <a:pos x="2558" y="1894"/>
                  </a:cxn>
                  <a:cxn ang="0">
                    <a:pos x="2231" y="2122"/>
                  </a:cxn>
                  <a:cxn ang="0">
                    <a:pos x="2207" y="2106"/>
                  </a:cxn>
                  <a:cxn ang="0">
                    <a:pos x="2349" y="2010"/>
                  </a:cxn>
                  <a:cxn ang="0">
                    <a:pos x="2479" y="1890"/>
                  </a:cxn>
                  <a:cxn ang="0">
                    <a:pos x="2502" y="1775"/>
                  </a:cxn>
                  <a:cxn ang="0">
                    <a:pos x="2593" y="1751"/>
                  </a:cxn>
                  <a:cxn ang="0">
                    <a:pos x="2688" y="1631"/>
                  </a:cxn>
                  <a:cxn ang="0">
                    <a:pos x="2735" y="1559"/>
                  </a:cxn>
                  <a:cxn ang="0">
                    <a:pos x="2762" y="1451"/>
                  </a:cxn>
                  <a:cxn ang="0">
                    <a:pos x="2739" y="1376"/>
                  </a:cxn>
                  <a:cxn ang="0">
                    <a:pos x="2640" y="1436"/>
                  </a:cxn>
                  <a:cxn ang="0">
                    <a:pos x="2526" y="1459"/>
                  </a:cxn>
                  <a:cxn ang="0">
                    <a:pos x="2439" y="1627"/>
                  </a:cxn>
                  <a:cxn ang="0">
                    <a:pos x="2384" y="1771"/>
                  </a:cxn>
                  <a:cxn ang="0">
                    <a:pos x="2215" y="1858"/>
                  </a:cxn>
                  <a:cxn ang="0">
                    <a:pos x="2120" y="1986"/>
                  </a:cxn>
                  <a:cxn ang="0">
                    <a:pos x="2054" y="2130"/>
                  </a:cxn>
                  <a:cxn ang="0">
                    <a:pos x="2014" y="2309"/>
                  </a:cxn>
                  <a:cxn ang="0">
                    <a:pos x="1912" y="2553"/>
                  </a:cxn>
                  <a:cxn ang="0">
                    <a:pos x="1719" y="2744"/>
                  </a:cxn>
                  <a:cxn ang="0">
                    <a:pos x="1560" y="2882"/>
                  </a:cxn>
                  <a:cxn ang="0">
                    <a:pos x="1483" y="2840"/>
                  </a:cxn>
                  <a:cxn ang="0">
                    <a:pos x="1506" y="2597"/>
                  </a:cxn>
                  <a:cxn ang="0">
                    <a:pos x="1699" y="2445"/>
                  </a:cxn>
                  <a:cxn ang="0">
                    <a:pos x="1522" y="2321"/>
                  </a:cxn>
                  <a:cxn ang="0">
                    <a:pos x="1475" y="2170"/>
                  </a:cxn>
                  <a:cxn ang="0">
                    <a:pos x="593" y="1555"/>
                  </a:cxn>
                  <a:cxn ang="0">
                    <a:pos x="455" y="1412"/>
                  </a:cxn>
                  <a:cxn ang="0">
                    <a:pos x="313" y="1268"/>
                  </a:cxn>
                  <a:cxn ang="0">
                    <a:pos x="207" y="1284"/>
                  </a:cxn>
                  <a:cxn ang="0">
                    <a:pos x="174" y="1365"/>
                  </a:cxn>
                  <a:cxn ang="0">
                    <a:pos x="0" y="1342"/>
                  </a:cxn>
                </a:cxnLst>
                <a:rect l="0" t="0" r="r" b="b"/>
                <a:pathLst>
                  <a:path w="3164" h="2882">
                    <a:moveTo>
                      <a:pt x="0" y="1342"/>
                    </a:moveTo>
                    <a:lnTo>
                      <a:pt x="134" y="1185"/>
                    </a:lnTo>
                    <a:lnTo>
                      <a:pt x="317" y="1008"/>
                    </a:lnTo>
                    <a:lnTo>
                      <a:pt x="515" y="765"/>
                    </a:lnTo>
                    <a:lnTo>
                      <a:pt x="759" y="552"/>
                    </a:lnTo>
                    <a:lnTo>
                      <a:pt x="971" y="366"/>
                    </a:lnTo>
                    <a:lnTo>
                      <a:pt x="1270" y="155"/>
                    </a:lnTo>
                    <a:lnTo>
                      <a:pt x="1626" y="0"/>
                    </a:lnTo>
                    <a:lnTo>
                      <a:pt x="2252" y="86"/>
                    </a:lnTo>
                    <a:lnTo>
                      <a:pt x="2380" y="171"/>
                    </a:lnTo>
                    <a:lnTo>
                      <a:pt x="2593" y="262"/>
                    </a:lnTo>
                    <a:lnTo>
                      <a:pt x="2758" y="410"/>
                    </a:lnTo>
                    <a:lnTo>
                      <a:pt x="2829" y="566"/>
                    </a:lnTo>
                    <a:lnTo>
                      <a:pt x="3046" y="657"/>
                    </a:lnTo>
                    <a:lnTo>
                      <a:pt x="3164" y="645"/>
                    </a:lnTo>
                    <a:lnTo>
                      <a:pt x="3081" y="801"/>
                    </a:lnTo>
                    <a:lnTo>
                      <a:pt x="3081" y="933"/>
                    </a:lnTo>
                    <a:lnTo>
                      <a:pt x="3152" y="1005"/>
                    </a:lnTo>
                    <a:lnTo>
                      <a:pt x="3010" y="1232"/>
                    </a:lnTo>
                    <a:lnTo>
                      <a:pt x="2751" y="1703"/>
                    </a:lnTo>
                    <a:lnTo>
                      <a:pt x="2558" y="1894"/>
                    </a:lnTo>
                    <a:lnTo>
                      <a:pt x="2231" y="2122"/>
                    </a:lnTo>
                    <a:lnTo>
                      <a:pt x="2207" y="2106"/>
                    </a:lnTo>
                    <a:lnTo>
                      <a:pt x="2349" y="2010"/>
                    </a:lnTo>
                    <a:lnTo>
                      <a:pt x="2479" y="1890"/>
                    </a:lnTo>
                    <a:lnTo>
                      <a:pt x="2502" y="1775"/>
                    </a:lnTo>
                    <a:lnTo>
                      <a:pt x="2593" y="1751"/>
                    </a:lnTo>
                    <a:lnTo>
                      <a:pt x="2688" y="1631"/>
                    </a:lnTo>
                    <a:lnTo>
                      <a:pt x="2735" y="1559"/>
                    </a:lnTo>
                    <a:lnTo>
                      <a:pt x="2762" y="1451"/>
                    </a:lnTo>
                    <a:lnTo>
                      <a:pt x="2739" y="1376"/>
                    </a:lnTo>
                    <a:lnTo>
                      <a:pt x="2640" y="1436"/>
                    </a:lnTo>
                    <a:lnTo>
                      <a:pt x="2526" y="1459"/>
                    </a:lnTo>
                    <a:lnTo>
                      <a:pt x="2439" y="1627"/>
                    </a:lnTo>
                    <a:lnTo>
                      <a:pt x="2384" y="1771"/>
                    </a:lnTo>
                    <a:lnTo>
                      <a:pt x="2215" y="1858"/>
                    </a:lnTo>
                    <a:lnTo>
                      <a:pt x="2120" y="1986"/>
                    </a:lnTo>
                    <a:lnTo>
                      <a:pt x="2054" y="2130"/>
                    </a:lnTo>
                    <a:lnTo>
                      <a:pt x="2014" y="2309"/>
                    </a:lnTo>
                    <a:lnTo>
                      <a:pt x="1912" y="2553"/>
                    </a:lnTo>
                    <a:lnTo>
                      <a:pt x="1719" y="2744"/>
                    </a:lnTo>
                    <a:lnTo>
                      <a:pt x="1560" y="2882"/>
                    </a:lnTo>
                    <a:lnTo>
                      <a:pt x="1483" y="2840"/>
                    </a:lnTo>
                    <a:lnTo>
                      <a:pt x="1506" y="2597"/>
                    </a:lnTo>
                    <a:lnTo>
                      <a:pt x="1699" y="2445"/>
                    </a:lnTo>
                    <a:lnTo>
                      <a:pt x="1522" y="2321"/>
                    </a:lnTo>
                    <a:lnTo>
                      <a:pt x="1475" y="2170"/>
                    </a:lnTo>
                    <a:lnTo>
                      <a:pt x="593" y="1555"/>
                    </a:lnTo>
                    <a:lnTo>
                      <a:pt x="455" y="1412"/>
                    </a:lnTo>
                    <a:lnTo>
                      <a:pt x="313" y="1268"/>
                    </a:lnTo>
                    <a:lnTo>
                      <a:pt x="207" y="1284"/>
                    </a:lnTo>
                    <a:lnTo>
                      <a:pt x="174" y="1365"/>
                    </a:lnTo>
                    <a:lnTo>
                      <a:pt x="0" y="134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35">
                <a:extLst>
                  <a:ext uri="{FF2B5EF4-FFF2-40B4-BE49-F238E27FC236}">
                    <a16:creationId xmlns:a16="http://schemas.microsoft.com/office/drawing/2014/main" id="{E03A823B-3D1D-D610-E405-AA64FCDCC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266"/>
                <a:ext cx="588" cy="561"/>
              </a:xfrm>
              <a:custGeom>
                <a:avLst/>
                <a:gdLst/>
                <a:ahLst/>
                <a:cxnLst>
                  <a:cxn ang="0">
                    <a:pos x="1585" y="15"/>
                  </a:cxn>
                  <a:cxn ang="0">
                    <a:pos x="1668" y="175"/>
                  </a:cxn>
                  <a:cxn ang="0">
                    <a:pos x="2069" y="352"/>
                  </a:cxn>
                  <a:cxn ang="0">
                    <a:pos x="2224" y="150"/>
                  </a:cxn>
                  <a:cxn ang="0">
                    <a:pos x="2406" y="100"/>
                  </a:cxn>
                  <a:cxn ang="0">
                    <a:pos x="2466" y="370"/>
                  </a:cxn>
                  <a:cxn ang="0">
                    <a:pos x="2799" y="277"/>
                  </a:cxn>
                  <a:cxn ang="0">
                    <a:pos x="3064" y="405"/>
                  </a:cxn>
                  <a:cxn ang="0">
                    <a:pos x="3657" y="162"/>
                  </a:cxn>
                  <a:cxn ang="0">
                    <a:pos x="3892" y="240"/>
                  </a:cxn>
                  <a:cxn ang="0">
                    <a:pos x="3774" y="789"/>
                  </a:cxn>
                  <a:cxn ang="0">
                    <a:pos x="3922" y="1054"/>
                  </a:cxn>
                  <a:cxn ang="0">
                    <a:pos x="3867" y="1394"/>
                  </a:cxn>
                  <a:cxn ang="0">
                    <a:pos x="3603" y="1257"/>
                  </a:cxn>
                  <a:cxn ang="0">
                    <a:pos x="3583" y="1462"/>
                  </a:cxn>
                  <a:cxn ang="0">
                    <a:pos x="3392" y="1512"/>
                  </a:cxn>
                  <a:cxn ang="0">
                    <a:pos x="3377" y="1850"/>
                  </a:cxn>
                  <a:cxn ang="0">
                    <a:pos x="3052" y="2225"/>
                  </a:cxn>
                  <a:cxn ang="0">
                    <a:pos x="3160" y="2529"/>
                  </a:cxn>
                  <a:cxn ang="0">
                    <a:pos x="2998" y="2798"/>
                  </a:cxn>
                  <a:cxn ang="0">
                    <a:pos x="3057" y="2988"/>
                  </a:cxn>
                  <a:cxn ang="0">
                    <a:pos x="2934" y="3166"/>
                  </a:cxn>
                  <a:cxn ang="0">
                    <a:pos x="2609" y="3246"/>
                  </a:cxn>
                  <a:cxn ang="0">
                    <a:pos x="1974" y="3351"/>
                  </a:cxn>
                  <a:cxn ang="0">
                    <a:pos x="1447" y="3396"/>
                  </a:cxn>
                  <a:cxn ang="0">
                    <a:pos x="1118" y="3801"/>
                  </a:cxn>
                  <a:cxn ang="0">
                    <a:pos x="428" y="3396"/>
                  </a:cxn>
                  <a:cxn ang="0">
                    <a:pos x="113" y="3331"/>
                  </a:cxn>
                  <a:cxn ang="0">
                    <a:pos x="73" y="3148"/>
                  </a:cxn>
                  <a:cxn ang="0">
                    <a:pos x="0" y="2762"/>
                  </a:cxn>
                  <a:cxn ang="0">
                    <a:pos x="83" y="2502"/>
                  </a:cxn>
                  <a:cxn ang="0">
                    <a:pos x="260" y="2270"/>
                  </a:cxn>
                  <a:cxn ang="0">
                    <a:pos x="693" y="1744"/>
                  </a:cxn>
                  <a:cxn ang="0">
                    <a:pos x="928" y="1372"/>
                  </a:cxn>
                  <a:cxn ang="0">
                    <a:pos x="1240" y="1131"/>
                  </a:cxn>
                  <a:cxn ang="0">
                    <a:pos x="1343" y="818"/>
                  </a:cxn>
                  <a:cxn ang="0">
                    <a:pos x="1478" y="350"/>
                  </a:cxn>
                </a:cxnLst>
                <a:rect l="0" t="0" r="r" b="b"/>
                <a:pathLst>
                  <a:path w="3928" h="3801">
                    <a:moveTo>
                      <a:pt x="1563" y="182"/>
                    </a:moveTo>
                    <a:lnTo>
                      <a:pt x="1585" y="15"/>
                    </a:lnTo>
                    <a:lnTo>
                      <a:pt x="1648" y="67"/>
                    </a:lnTo>
                    <a:lnTo>
                      <a:pt x="1668" y="175"/>
                    </a:lnTo>
                    <a:lnTo>
                      <a:pt x="1991" y="255"/>
                    </a:lnTo>
                    <a:lnTo>
                      <a:pt x="2069" y="352"/>
                    </a:lnTo>
                    <a:lnTo>
                      <a:pt x="2209" y="297"/>
                    </a:lnTo>
                    <a:lnTo>
                      <a:pt x="2224" y="150"/>
                    </a:lnTo>
                    <a:lnTo>
                      <a:pt x="2344" y="0"/>
                    </a:lnTo>
                    <a:lnTo>
                      <a:pt x="2406" y="100"/>
                    </a:lnTo>
                    <a:lnTo>
                      <a:pt x="2416" y="280"/>
                    </a:lnTo>
                    <a:lnTo>
                      <a:pt x="2466" y="370"/>
                    </a:lnTo>
                    <a:lnTo>
                      <a:pt x="2581" y="280"/>
                    </a:lnTo>
                    <a:lnTo>
                      <a:pt x="2799" y="277"/>
                    </a:lnTo>
                    <a:lnTo>
                      <a:pt x="2832" y="405"/>
                    </a:lnTo>
                    <a:lnTo>
                      <a:pt x="3064" y="405"/>
                    </a:lnTo>
                    <a:lnTo>
                      <a:pt x="3450" y="300"/>
                    </a:lnTo>
                    <a:lnTo>
                      <a:pt x="3657" y="162"/>
                    </a:lnTo>
                    <a:lnTo>
                      <a:pt x="3824" y="161"/>
                    </a:lnTo>
                    <a:lnTo>
                      <a:pt x="3892" y="240"/>
                    </a:lnTo>
                    <a:lnTo>
                      <a:pt x="3869" y="460"/>
                    </a:lnTo>
                    <a:lnTo>
                      <a:pt x="3774" y="789"/>
                    </a:lnTo>
                    <a:lnTo>
                      <a:pt x="3839" y="949"/>
                    </a:lnTo>
                    <a:lnTo>
                      <a:pt x="3922" y="1054"/>
                    </a:lnTo>
                    <a:lnTo>
                      <a:pt x="3928" y="1252"/>
                    </a:lnTo>
                    <a:lnTo>
                      <a:pt x="3867" y="1394"/>
                    </a:lnTo>
                    <a:lnTo>
                      <a:pt x="3735" y="1357"/>
                    </a:lnTo>
                    <a:lnTo>
                      <a:pt x="3603" y="1257"/>
                    </a:lnTo>
                    <a:lnTo>
                      <a:pt x="3559" y="1372"/>
                    </a:lnTo>
                    <a:lnTo>
                      <a:pt x="3583" y="1462"/>
                    </a:lnTo>
                    <a:lnTo>
                      <a:pt x="3455" y="1407"/>
                    </a:lnTo>
                    <a:lnTo>
                      <a:pt x="3392" y="1512"/>
                    </a:lnTo>
                    <a:lnTo>
                      <a:pt x="3362" y="1670"/>
                    </a:lnTo>
                    <a:lnTo>
                      <a:pt x="3377" y="1850"/>
                    </a:lnTo>
                    <a:lnTo>
                      <a:pt x="3155" y="2001"/>
                    </a:lnTo>
                    <a:lnTo>
                      <a:pt x="3052" y="2225"/>
                    </a:lnTo>
                    <a:lnTo>
                      <a:pt x="3175" y="2364"/>
                    </a:lnTo>
                    <a:lnTo>
                      <a:pt x="3160" y="2529"/>
                    </a:lnTo>
                    <a:lnTo>
                      <a:pt x="2983" y="2693"/>
                    </a:lnTo>
                    <a:lnTo>
                      <a:pt x="2998" y="2798"/>
                    </a:lnTo>
                    <a:lnTo>
                      <a:pt x="3097" y="2828"/>
                    </a:lnTo>
                    <a:lnTo>
                      <a:pt x="3057" y="2988"/>
                    </a:lnTo>
                    <a:lnTo>
                      <a:pt x="3125" y="3106"/>
                    </a:lnTo>
                    <a:lnTo>
                      <a:pt x="2934" y="3166"/>
                    </a:lnTo>
                    <a:lnTo>
                      <a:pt x="2717" y="3291"/>
                    </a:lnTo>
                    <a:lnTo>
                      <a:pt x="2609" y="3246"/>
                    </a:lnTo>
                    <a:lnTo>
                      <a:pt x="2195" y="3216"/>
                    </a:lnTo>
                    <a:lnTo>
                      <a:pt x="1974" y="3351"/>
                    </a:lnTo>
                    <a:lnTo>
                      <a:pt x="1757" y="3346"/>
                    </a:lnTo>
                    <a:lnTo>
                      <a:pt x="1447" y="3396"/>
                    </a:lnTo>
                    <a:lnTo>
                      <a:pt x="1328" y="3590"/>
                    </a:lnTo>
                    <a:lnTo>
                      <a:pt x="1118" y="3801"/>
                    </a:lnTo>
                    <a:lnTo>
                      <a:pt x="619" y="3561"/>
                    </a:lnTo>
                    <a:lnTo>
                      <a:pt x="428" y="3396"/>
                    </a:lnTo>
                    <a:lnTo>
                      <a:pt x="171" y="3411"/>
                    </a:lnTo>
                    <a:lnTo>
                      <a:pt x="113" y="3331"/>
                    </a:lnTo>
                    <a:lnTo>
                      <a:pt x="176" y="3204"/>
                    </a:lnTo>
                    <a:lnTo>
                      <a:pt x="73" y="3148"/>
                    </a:lnTo>
                    <a:lnTo>
                      <a:pt x="9" y="2948"/>
                    </a:lnTo>
                    <a:lnTo>
                      <a:pt x="0" y="2762"/>
                    </a:lnTo>
                    <a:lnTo>
                      <a:pt x="5" y="2608"/>
                    </a:lnTo>
                    <a:lnTo>
                      <a:pt x="83" y="2502"/>
                    </a:lnTo>
                    <a:lnTo>
                      <a:pt x="84" y="2347"/>
                    </a:lnTo>
                    <a:lnTo>
                      <a:pt x="260" y="2270"/>
                    </a:lnTo>
                    <a:lnTo>
                      <a:pt x="510" y="1789"/>
                    </a:lnTo>
                    <a:lnTo>
                      <a:pt x="693" y="1744"/>
                    </a:lnTo>
                    <a:lnTo>
                      <a:pt x="838" y="1576"/>
                    </a:lnTo>
                    <a:lnTo>
                      <a:pt x="928" y="1372"/>
                    </a:lnTo>
                    <a:lnTo>
                      <a:pt x="1136" y="1317"/>
                    </a:lnTo>
                    <a:lnTo>
                      <a:pt x="1240" y="1131"/>
                    </a:lnTo>
                    <a:lnTo>
                      <a:pt x="1252" y="939"/>
                    </a:lnTo>
                    <a:lnTo>
                      <a:pt x="1343" y="818"/>
                    </a:lnTo>
                    <a:lnTo>
                      <a:pt x="1354" y="668"/>
                    </a:lnTo>
                    <a:lnTo>
                      <a:pt x="1478" y="350"/>
                    </a:lnTo>
                    <a:lnTo>
                      <a:pt x="1563" y="18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36">
                <a:extLst>
                  <a:ext uri="{FF2B5EF4-FFF2-40B4-BE49-F238E27FC236}">
                    <a16:creationId xmlns:a16="http://schemas.microsoft.com/office/drawing/2014/main" id="{75B4A564-5D25-4873-85CC-05AC6D8EE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2411"/>
                <a:ext cx="902" cy="710"/>
              </a:xfrm>
              <a:custGeom>
                <a:avLst/>
                <a:gdLst/>
                <a:ahLst/>
                <a:cxnLst>
                  <a:cxn ang="0">
                    <a:pos x="2846" y="526"/>
                  </a:cxn>
                  <a:cxn ang="0">
                    <a:pos x="3235" y="284"/>
                  </a:cxn>
                  <a:cxn ang="0">
                    <a:pos x="3746" y="0"/>
                  </a:cxn>
                  <a:cxn ang="0">
                    <a:pos x="3998" y="140"/>
                  </a:cxn>
                  <a:cxn ang="0">
                    <a:pos x="4165" y="304"/>
                  </a:cxn>
                  <a:cxn ang="0">
                    <a:pos x="4588" y="394"/>
                  </a:cxn>
                  <a:cxn ang="0">
                    <a:pos x="5075" y="554"/>
                  </a:cxn>
                  <a:cxn ang="0">
                    <a:pos x="5286" y="917"/>
                  </a:cxn>
                  <a:cxn ang="0">
                    <a:pos x="5858" y="977"/>
                  </a:cxn>
                  <a:cxn ang="0">
                    <a:pos x="5833" y="1302"/>
                  </a:cxn>
                  <a:cxn ang="0">
                    <a:pos x="5769" y="1556"/>
                  </a:cxn>
                  <a:cxn ang="0">
                    <a:pos x="5578" y="1756"/>
                  </a:cxn>
                  <a:cxn ang="0">
                    <a:pos x="5774" y="2066"/>
                  </a:cxn>
                  <a:cxn ang="0">
                    <a:pos x="5568" y="2110"/>
                  </a:cxn>
                  <a:cxn ang="0">
                    <a:pos x="5370" y="2130"/>
                  </a:cxn>
                  <a:cxn ang="0">
                    <a:pos x="5258" y="2290"/>
                  </a:cxn>
                  <a:cxn ang="0">
                    <a:pos x="5301" y="2573"/>
                  </a:cxn>
                  <a:cxn ang="0">
                    <a:pos x="5258" y="2758"/>
                  </a:cxn>
                  <a:cxn ang="0">
                    <a:pos x="5095" y="3177"/>
                  </a:cxn>
                  <a:cxn ang="0">
                    <a:pos x="4750" y="3442"/>
                  </a:cxn>
                  <a:cxn ang="0">
                    <a:pos x="4564" y="3876"/>
                  </a:cxn>
                  <a:cxn ang="0">
                    <a:pos x="4455" y="4224"/>
                  </a:cxn>
                  <a:cxn ang="0">
                    <a:pos x="3884" y="4404"/>
                  </a:cxn>
                  <a:cxn ang="0">
                    <a:pos x="3116" y="4538"/>
                  </a:cxn>
                  <a:cxn ang="0">
                    <a:pos x="2641" y="4625"/>
                  </a:cxn>
                  <a:cxn ang="0">
                    <a:pos x="2403" y="4803"/>
                  </a:cxn>
                  <a:cxn ang="0">
                    <a:pos x="2290" y="4608"/>
                  </a:cxn>
                  <a:cxn ang="0">
                    <a:pos x="2211" y="4149"/>
                  </a:cxn>
                  <a:cxn ang="0">
                    <a:pos x="2240" y="3951"/>
                  </a:cxn>
                  <a:cxn ang="0">
                    <a:pos x="1945" y="3671"/>
                  </a:cxn>
                  <a:cxn ang="0">
                    <a:pos x="1950" y="3282"/>
                  </a:cxn>
                  <a:cxn ang="0">
                    <a:pos x="1419" y="3216"/>
                  </a:cxn>
                  <a:cxn ang="0">
                    <a:pos x="961" y="3294"/>
                  </a:cxn>
                  <a:cxn ang="0">
                    <a:pos x="530" y="3087"/>
                  </a:cxn>
                  <a:cxn ang="0">
                    <a:pos x="34" y="3123"/>
                  </a:cxn>
                  <a:cxn ang="0">
                    <a:pos x="71" y="2818"/>
                  </a:cxn>
                  <a:cxn ang="0">
                    <a:pos x="404" y="2411"/>
                  </a:cxn>
                  <a:cxn ang="0">
                    <a:pos x="931" y="2366"/>
                  </a:cxn>
                  <a:cxn ang="0">
                    <a:pos x="1561" y="2261"/>
                  </a:cxn>
                  <a:cxn ang="0">
                    <a:pos x="1889" y="2183"/>
                  </a:cxn>
                  <a:cxn ang="0">
                    <a:pos x="2009" y="2005"/>
                  </a:cxn>
                  <a:cxn ang="0">
                    <a:pos x="1948" y="1813"/>
                  </a:cxn>
                  <a:cxn ang="0">
                    <a:pos x="2111" y="1546"/>
                  </a:cxn>
                  <a:cxn ang="0">
                    <a:pos x="2004" y="1242"/>
                  </a:cxn>
                  <a:cxn ang="0">
                    <a:pos x="2329" y="865"/>
                  </a:cxn>
                  <a:cxn ang="0">
                    <a:pos x="2344" y="529"/>
                  </a:cxn>
                  <a:cxn ang="0">
                    <a:pos x="2536" y="479"/>
                  </a:cxn>
                  <a:cxn ang="0">
                    <a:pos x="2556" y="276"/>
                  </a:cxn>
                  <a:cxn ang="0">
                    <a:pos x="2816" y="409"/>
                  </a:cxn>
                </a:cxnLst>
                <a:rect l="0" t="0" r="r" b="b"/>
                <a:pathLst>
                  <a:path w="6025" h="4803">
                    <a:moveTo>
                      <a:pt x="2816" y="409"/>
                    </a:moveTo>
                    <a:lnTo>
                      <a:pt x="2846" y="526"/>
                    </a:lnTo>
                    <a:lnTo>
                      <a:pt x="3019" y="446"/>
                    </a:lnTo>
                    <a:lnTo>
                      <a:pt x="3235" y="284"/>
                    </a:lnTo>
                    <a:lnTo>
                      <a:pt x="3500" y="95"/>
                    </a:lnTo>
                    <a:lnTo>
                      <a:pt x="3746" y="0"/>
                    </a:lnTo>
                    <a:lnTo>
                      <a:pt x="3968" y="45"/>
                    </a:lnTo>
                    <a:lnTo>
                      <a:pt x="3998" y="140"/>
                    </a:lnTo>
                    <a:lnTo>
                      <a:pt x="3983" y="284"/>
                    </a:lnTo>
                    <a:lnTo>
                      <a:pt x="4165" y="304"/>
                    </a:lnTo>
                    <a:lnTo>
                      <a:pt x="4351" y="245"/>
                    </a:lnTo>
                    <a:lnTo>
                      <a:pt x="4588" y="394"/>
                    </a:lnTo>
                    <a:lnTo>
                      <a:pt x="4859" y="529"/>
                    </a:lnTo>
                    <a:lnTo>
                      <a:pt x="5075" y="554"/>
                    </a:lnTo>
                    <a:lnTo>
                      <a:pt x="5208" y="694"/>
                    </a:lnTo>
                    <a:lnTo>
                      <a:pt x="5286" y="917"/>
                    </a:lnTo>
                    <a:lnTo>
                      <a:pt x="5504" y="857"/>
                    </a:lnTo>
                    <a:lnTo>
                      <a:pt x="5858" y="977"/>
                    </a:lnTo>
                    <a:lnTo>
                      <a:pt x="6025" y="1142"/>
                    </a:lnTo>
                    <a:lnTo>
                      <a:pt x="5833" y="1302"/>
                    </a:lnTo>
                    <a:lnTo>
                      <a:pt x="5754" y="1441"/>
                    </a:lnTo>
                    <a:lnTo>
                      <a:pt x="5769" y="1556"/>
                    </a:lnTo>
                    <a:lnTo>
                      <a:pt x="5636" y="1571"/>
                    </a:lnTo>
                    <a:lnTo>
                      <a:pt x="5578" y="1756"/>
                    </a:lnTo>
                    <a:lnTo>
                      <a:pt x="5596" y="1915"/>
                    </a:lnTo>
                    <a:lnTo>
                      <a:pt x="5774" y="2066"/>
                    </a:lnTo>
                    <a:lnTo>
                      <a:pt x="5716" y="2171"/>
                    </a:lnTo>
                    <a:lnTo>
                      <a:pt x="5568" y="2110"/>
                    </a:lnTo>
                    <a:lnTo>
                      <a:pt x="5479" y="2145"/>
                    </a:lnTo>
                    <a:lnTo>
                      <a:pt x="5370" y="2130"/>
                    </a:lnTo>
                    <a:lnTo>
                      <a:pt x="5356" y="2245"/>
                    </a:lnTo>
                    <a:lnTo>
                      <a:pt x="5258" y="2290"/>
                    </a:lnTo>
                    <a:lnTo>
                      <a:pt x="5296" y="2413"/>
                    </a:lnTo>
                    <a:lnTo>
                      <a:pt x="5301" y="2573"/>
                    </a:lnTo>
                    <a:lnTo>
                      <a:pt x="5169" y="2648"/>
                    </a:lnTo>
                    <a:lnTo>
                      <a:pt x="5258" y="2758"/>
                    </a:lnTo>
                    <a:lnTo>
                      <a:pt x="5258" y="2967"/>
                    </a:lnTo>
                    <a:lnTo>
                      <a:pt x="5095" y="3177"/>
                    </a:lnTo>
                    <a:lnTo>
                      <a:pt x="4986" y="3382"/>
                    </a:lnTo>
                    <a:lnTo>
                      <a:pt x="4750" y="3442"/>
                    </a:lnTo>
                    <a:lnTo>
                      <a:pt x="4714" y="3711"/>
                    </a:lnTo>
                    <a:lnTo>
                      <a:pt x="4564" y="3876"/>
                    </a:lnTo>
                    <a:lnTo>
                      <a:pt x="4416" y="4114"/>
                    </a:lnTo>
                    <a:lnTo>
                      <a:pt x="4455" y="4224"/>
                    </a:lnTo>
                    <a:lnTo>
                      <a:pt x="4160" y="4354"/>
                    </a:lnTo>
                    <a:lnTo>
                      <a:pt x="3884" y="4404"/>
                    </a:lnTo>
                    <a:lnTo>
                      <a:pt x="3599" y="4384"/>
                    </a:lnTo>
                    <a:lnTo>
                      <a:pt x="3116" y="4538"/>
                    </a:lnTo>
                    <a:lnTo>
                      <a:pt x="2831" y="4653"/>
                    </a:lnTo>
                    <a:lnTo>
                      <a:pt x="2641" y="4625"/>
                    </a:lnTo>
                    <a:lnTo>
                      <a:pt x="2555" y="4763"/>
                    </a:lnTo>
                    <a:lnTo>
                      <a:pt x="2403" y="4803"/>
                    </a:lnTo>
                    <a:lnTo>
                      <a:pt x="2275" y="4718"/>
                    </a:lnTo>
                    <a:lnTo>
                      <a:pt x="2290" y="4608"/>
                    </a:lnTo>
                    <a:lnTo>
                      <a:pt x="2171" y="4504"/>
                    </a:lnTo>
                    <a:lnTo>
                      <a:pt x="2211" y="4149"/>
                    </a:lnTo>
                    <a:lnTo>
                      <a:pt x="2314" y="4029"/>
                    </a:lnTo>
                    <a:lnTo>
                      <a:pt x="2240" y="3951"/>
                    </a:lnTo>
                    <a:lnTo>
                      <a:pt x="2019" y="3936"/>
                    </a:lnTo>
                    <a:lnTo>
                      <a:pt x="1945" y="3671"/>
                    </a:lnTo>
                    <a:lnTo>
                      <a:pt x="2039" y="3536"/>
                    </a:lnTo>
                    <a:lnTo>
                      <a:pt x="1950" y="3282"/>
                    </a:lnTo>
                    <a:lnTo>
                      <a:pt x="1846" y="3163"/>
                    </a:lnTo>
                    <a:lnTo>
                      <a:pt x="1419" y="3216"/>
                    </a:lnTo>
                    <a:lnTo>
                      <a:pt x="1169" y="3216"/>
                    </a:lnTo>
                    <a:lnTo>
                      <a:pt x="961" y="3294"/>
                    </a:lnTo>
                    <a:lnTo>
                      <a:pt x="824" y="3096"/>
                    </a:lnTo>
                    <a:lnTo>
                      <a:pt x="530" y="3087"/>
                    </a:lnTo>
                    <a:lnTo>
                      <a:pt x="251" y="3023"/>
                    </a:lnTo>
                    <a:lnTo>
                      <a:pt x="34" y="3123"/>
                    </a:lnTo>
                    <a:lnTo>
                      <a:pt x="0" y="2987"/>
                    </a:lnTo>
                    <a:lnTo>
                      <a:pt x="71" y="2818"/>
                    </a:lnTo>
                    <a:lnTo>
                      <a:pt x="284" y="2606"/>
                    </a:lnTo>
                    <a:lnTo>
                      <a:pt x="404" y="2411"/>
                    </a:lnTo>
                    <a:lnTo>
                      <a:pt x="711" y="2363"/>
                    </a:lnTo>
                    <a:lnTo>
                      <a:pt x="931" y="2366"/>
                    </a:lnTo>
                    <a:lnTo>
                      <a:pt x="1151" y="2233"/>
                    </a:lnTo>
                    <a:lnTo>
                      <a:pt x="1561" y="2261"/>
                    </a:lnTo>
                    <a:lnTo>
                      <a:pt x="1670" y="2310"/>
                    </a:lnTo>
                    <a:lnTo>
                      <a:pt x="1889" y="2183"/>
                    </a:lnTo>
                    <a:lnTo>
                      <a:pt x="2076" y="2123"/>
                    </a:lnTo>
                    <a:lnTo>
                      <a:pt x="2009" y="2005"/>
                    </a:lnTo>
                    <a:lnTo>
                      <a:pt x="2051" y="1846"/>
                    </a:lnTo>
                    <a:lnTo>
                      <a:pt x="1948" y="1813"/>
                    </a:lnTo>
                    <a:lnTo>
                      <a:pt x="1935" y="1712"/>
                    </a:lnTo>
                    <a:lnTo>
                      <a:pt x="2111" y="1546"/>
                    </a:lnTo>
                    <a:lnTo>
                      <a:pt x="2128" y="1381"/>
                    </a:lnTo>
                    <a:lnTo>
                      <a:pt x="2004" y="1242"/>
                    </a:lnTo>
                    <a:lnTo>
                      <a:pt x="2109" y="1017"/>
                    </a:lnTo>
                    <a:lnTo>
                      <a:pt x="2329" y="865"/>
                    </a:lnTo>
                    <a:lnTo>
                      <a:pt x="2314" y="686"/>
                    </a:lnTo>
                    <a:lnTo>
                      <a:pt x="2344" y="529"/>
                    </a:lnTo>
                    <a:lnTo>
                      <a:pt x="2409" y="424"/>
                    </a:lnTo>
                    <a:lnTo>
                      <a:pt x="2536" y="479"/>
                    </a:lnTo>
                    <a:lnTo>
                      <a:pt x="2511" y="389"/>
                    </a:lnTo>
                    <a:lnTo>
                      <a:pt x="2556" y="276"/>
                    </a:lnTo>
                    <a:lnTo>
                      <a:pt x="2698" y="379"/>
                    </a:lnTo>
                    <a:lnTo>
                      <a:pt x="2816" y="409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37">
                <a:extLst>
                  <a:ext uri="{FF2B5EF4-FFF2-40B4-BE49-F238E27FC236}">
                    <a16:creationId xmlns:a16="http://schemas.microsoft.com/office/drawing/2014/main" id="{250D4687-1286-3A22-5EC4-C01A995B0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1" y="2959"/>
                <a:ext cx="307" cy="180"/>
              </a:xfrm>
              <a:custGeom>
                <a:avLst/>
                <a:gdLst/>
                <a:ahLst/>
                <a:cxnLst>
                  <a:cxn ang="0">
                    <a:pos x="398" y="1169"/>
                  </a:cxn>
                  <a:cxn ang="0">
                    <a:pos x="613" y="1141"/>
                  </a:cxn>
                  <a:cxn ang="0">
                    <a:pos x="732" y="1051"/>
                  </a:cxn>
                  <a:cxn ang="0">
                    <a:pos x="879" y="1076"/>
                  </a:cxn>
                  <a:cxn ang="0">
                    <a:pos x="869" y="1196"/>
                  </a:cxn>
                  <a:cxn ang="0">
                    <a:pos x="1179" y="1181"/>
                  </a:cxn>
                  <a:cxn ang="0">
                    <a:pos x="1341" y="1211"/>
                  </a:cxn>
                  <a:cxn ang="0">
                    <a:pos x="1455" y="1141"/>
                  </a:cxn>
                  <a:cxn ang="0">
                    <a:pos x="1430" y="1031"/>
                  </a:cxn>
                  <a:cxn ang="0">
                    <a:pos x="1691" y="797"/>
                  </a:cxn>
                  <a:cxn ang="0">
                    <a:pos x="1956" y="717"/>
                  </a:cxn>
                  <a:cxn ang="0">
                    <a:pos x="1956" y="448"/>
                  </a:cxn>
                  <a:cxn ang="0">
                    <a:pos x="2048" y="288"/>
                  </a:cxn>
                  <a:cxn ang="0">
                    <a:pos x="1666" y="213"/>
                  </a:cxn>
                  <a:cxn ang="0">
                    <a:pos x="1646" y="94"/>
                  </a:cxn>
                  <a:cxn ang="0">
                    <a:pos x="1595" y="0"/>
                  </a:cxn>
                  <a:cxn ang="0">
                    <a:pos x="1451" y="158"/>
                  </a:cxn>
                  <a:cxn ang="0">
                    <a:pos x="1298" y="403"/>
                  </a:cxn>
                  <a:cxn ang="0">
                    <a:pos x="1338" y="514"/>
                  </a:cxn>
                  <a:cxn ang="0">
                    <a:pos x="1040" y="642"/>
                  </a:cxn>
                  <a:cxn ang="0">
                    <a:pos x="768" y="692"/>
                  </a:cxn>
                  <a:cxn ang="0">
                    <a:pos x="483" y="672"/>
                  </a:cxn>
                  <a:cxn ang="0">
                    <a:pos x="0" y="828"/>
                  </a:cxn>
                  <a:cxn ang="0">
                    <a:pos x="101" y="927"/>
                  </a:cxn>
                  <a:cxn ang="0">
                    <a:pos x="223" y="960"/>
                  </a:cxn>
                  <a:cxn ang="0">
                    <a:pos x="328" y="1042"/>
                  </a:cxn>
                  <a:cxn ang="0">
                    <a:pos x="398" y="1169"/>
                  </a:cxn>
                </a:cxnLst>
                <a:rect l="0" t="0" r="r" b="b"/>
                <a:pathLst>
                  <a:path w="2048" h="1211">
                    <a:moveTo>
                      <a:pt x="398" y="1169"/>
                    </a:moveTo>
                    <a:lnTo>
                      <a:pt x="613" y="1141"/>
                    </a:lnTo>
                    <a:lnTo>
                      <a:pt x="732" y="1051"/>
                    </a:lnTo>
                    <a:lnTo>
                      <a:pt x="879" y="1076"/>
                    </a:lnTo>
                    <a:lnTo>
                      <a:pt x="869" y="1196"/>
                    </a:lnTo>
                    <a:lnTo>
                      <a:pt x="1179" y="1181"/>
                    </a:lnTo>
                    <a:lnTo>
                      <a:pt x="1341" y="1211"/>
                    </a:lnTo>
                    <a:lnTo>
                      <a:pt x="1455" y="1141"/>
                    </a:lnTo>
                    <a:lnTo>
                      <a:pt x="1430" y="1031"/>
                    </a:lnTo>
                    <a:lnTo>
                      <a:pt x="1691" y="797"/>
                    </a:lnTo>
                    <a:lnTo>
                      <a:pt x="1956" y="717"/>
                    </a:lnTo>
                    <a:lnTo>
                      <a:pt x="1956" y="448"/>
                    </a:lnTo>
                    <a:lnTo>
                      <a:pt x="2048" y="288"/>
                    </a:lnTo>
                    <a:lnTo>
                      <a:pt x="1666" y="213"/>
                    </a:lnTo>
                    <a:lnTo>
                      <a:pt x="1646" y="94"/>
                    </a:lnTo>
                    <a:lnTo>
                      <a:pt x="1595" y="0"/>
                    </a:lnTo>
                    <a:lnTo>
                      <a:pt x="1451" y="158"/>
                    </a:lnTo>
                    <a:lnTo>
                      <a:pt x="1298" y="403"/>
                    </a:lnTo>
                    <a:lnTo>
                      <a:pt x="1338" y="514"/>
                    </a:lnTo>
                    <a:lnTo>
                      <a:pt x="1040" y="642"/>
                    </a:lnTo>
                    <a:lnTo>
                      <a:pt x="768" y="692"/>
                    </a:lnTo>
                    <a:lnTo>
                      <a:pt x="483" y="672"/>
                    </a:lnTo>
                    <a:lnTo>
                      <a:pt x="0" y="828"/>
                    </a:lnTo>
                    <a:lnTo>
                      <a:pt x="101" y="927"/>
                    </a:lnTo>
                    <a:lnTo>
                      <a:pt x="223" y="960"/>
                    </a:lnTo>
                    <a:lnTo>
                      <a:pt x="328" y="1042"/>
                    </a:lnTo>
                    <a:lnTo>
                      <a:pt x="398" y="1169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38">
                <a:extLst>
                  <a:ext uri="{FF2B5EF4-FFF2-40B4-BE49-F238E27FC236}">
                    <a16:creationId xmlns:a16="http://schemas.microsoft.com/office/drawing/2014/main" id="{59F584D0-9789-B6C6-62DB-67BA9A82F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" y="2723"/>
                <a:ext cx="190" cy="279"/>
              </a:xfrm>
              <a:custGeom>
                <a:avLst/>
                <a:gdLst/>
                <a:ahLst/>
                <a:cxnLst>
                  <a:cxn ang="0">
                    <a:pos x="1265" y="254"/>
                  </a:cxn>
                  <a:cxn ang="0">
                    <a:pos x="1123" y="166"/>
                  </a:cxn>
                  <a:cxn ang="0">
                    <a:pos x="1000" y="61"/>
                  </a:cxn>
                  <a:cxn ang="0">
                    <a:pos x="849" y="0"/>
                  </a:cxn>
                  <a:cxn ang="0">
                    <a:pos x="763" y="34"/>
                  </a:cxn>
                  <a:cxn ang="0">
                    <a:pos x="655" y="21"/>
                  </a:cxn>
                  <a:cxn ang="0">
                    <a:pos x="643" y="131"/>
                  </a:cxn>
                  <a:cxn ang="0">
                    <a:pos x="545" y="181"/>
                  </a:cxn>
                  <a:cxn ang="0">
                    <a:pos x="585" y="304"/>
                  </a:cxn>
                  <a:cxn ang="0">
                    <a:pos x="590" y="464"/>
                  </a:cxn>
                  <a:cxn ang="0">
                    <a:pos x="455" y="537"/>
                  </a:cxn>
                  <a:cxn ang="0">
                    <a:pos x="543" y="644"/>
                  </a:cxn>
                  <a:cxn ang="0">
                    <a:pos x="540" y="864"/>
                  </a:cxn>
                  <a:cxn ang="0">
                    <a:pos x="382" y="1064"/>
                  </a:cxn>
                  <a:cxn ang="0">
                    <a:pos x="274" y="1272"/>
                  </a:cxn>
                  <a:cxn ang="0">
                    <a:pos x="35" y="1332"/>
                  </a:cxn>
                  <a:cxn ang="0">
                    <a:pos x="0" y="1605"/>
                  </a:cxn>
                  <a:cxn ang="0">
                    <a:pos x="50" y="1700"/>
                  </a:cxn>
                  <a:cxn ang="0">
                    <a:pos x="70" y="1815"/>
                  </a:cxn>
                  <a:cxn ang="0">
                    <a:pos x="450" y="1891"/>
                  </a:cxn>
                  <a:cxn ang="0">
                    <a:pos x="598" y="1696"/>
                  </a:cxn>
                  <a:cxn ang="0">
                    <a:pos x="854" y="1527"/>
                  </a:cxn>
                  <a:cxn ang="0">
                    <a:pos x="883" y="1362"/>
                  </a:cxn>
                  <a:cxn ang="0">
                    <a:pos x="996" y="1113"/>
                  </a:cxn>
                  <a:cxn ang="0">
                    <a:pos x="1193" y="943"/>
                  </a:cxn>
                  <a:cxn ang="0">
                    <a:pos x="1203" y="554"/>
                  </a:cxn>
                  <a:cxn ang="0">
                    <a:pos x="1265" y="254"/>
                  </a:cxn>
                </a:cxnLst>
                <a:rect l="0" t="0" r="r" b="b"/>
                <a:pathLst>
                  <a:path w="1265" h="1891">
                    <a:moveTo>
                      <a:pt x="1265" y="254"/>
                    </a:moveTo>
                    <a:lnTo>
                      <a:pt x="1123" y="166"/>
                    </a:lnTo>
                    <a:lnTo>
                      <a:pt x="1000" y="61"/>
                    </a:lnTo>
                    <a:lnTo>
                      <a:pt x="849" y="0"/>
                    </a:lnTo>
                    <a:lnTo>
                      <a:pt x="763" y="34"/>
                    </a:lnTo>
                    <a:lnTo>
                      <a:pt x="655" y="21"/>
                    </a:lnTo>
                    <a:lnTo>
                      <a:pt x="643" y="131"/>
                    </a:lnTo>
                    <a:lnTo>
                      <a:pt x="545" y="181"/>
                    </a:lnTo>
                    <a:lnTo>
                      <a:pt x="585" y="304"/>
                    </a:lnTo>
                    <a:lnTo>
                      <a:pt x="590" y="464"/>
                    </a:lnTo>
                    <a:lnTo>
                      <a:pt x="455" y="537"/>
                    </a:lnTo>
                    <a:lnTo>
                      <a:pt x="543" y="644"/>
                    </a:lnTo>
                    <a:lnTo>
                      <a:pt x="540" y="864"/>
                    </a:lnTo>
                    <a:lnTo>
                      <a:pt x="382" y="1064"/>
                    </a:lnTo>
                    <a:lnTo>
                      <a:pt x="274" y="1272"/>
                    </a:lnTo>
                    <a:lnTo>
                      <a:pt x="35" y="1332"/>
                    </a:lnTo>
                    <a:lnTo>
                      <a:pt x="0" y="1605"/>
                    </a:lnTo>
                    <a:lnTo>
                      <a:pt x="50" y="1700"/>
                    </a:lnTo>
                    <a:lnTo>
                      <a:pt x="70" y="1815"/>
                    </a:lnTo>
                    <a:lnTo>
                      <a:pt x="450" y="1891"/>
                    </a:lnTo>
                    <a:lnTo>
                      <a:pt x="598" y="1696"/>
                    </a:lnTo>
                    <a:lnTo>
                      <a:pt x="854" y="1527"/>
                    </a:lnTo>
                    <a:lnTo>
                      <a:pt x="883" y="1362"/>
                    </a:lnTo>
                    <a:lnTo>
                      <a:pt x="996" y="1113"/>
                    </a:lnTo>
                    <a:lnTo>
                      <a:pt x="1193" y="943"/>
                    </a:lnTo>
                    <a:lnTo>
                      <a:pt x="1203" y="554"/>
                    </a:lnTo>
                    <a:lnTo>
                      <a:pt x="1265" y="254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39">
                <a:extLst>
                  <a:ext uri="{FF2B5EF4-FFF2-40B4-BE49-F238E27FC236}">
                    <a16:creationId xmlns:a16="http://schemas.microsoft.com/office/drawing/2014/main" id="{3B0F61DE-AB67-92B8-0756-427107310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8" y="1949"/>
                <a:ext cx="726" cy="811"/>
              </a:xfrm>
              <a:custGeom>
                <a:avLst/>
                <a:gdLst/>
                <a:ahLst/>
                <a:cxnLst>
                  <a:cxn ang="0">
                    <a:pos x="148" y="1143"/>
                  </a:cxn>
                  <a:cxn ang="0">
                    <a:pos x="74" y="1616"/>
                  </a:cxn>
                  <a:cxn ang="0">
                    <a:pos x="261" y="1661"/>
                  </a:cxn>
                  <a:cxn ang="0">
                    <a:pos x="251" y="1780"/>
                  </a:cxn>
                  <a:cxn ang="0">
                    <a:pos x="54" y="1995"/>
                  </a:cxn>
                  <a:cxn ang="0">
                    <a:pos x="143" y="2304"/>
                  </a:cxn>
                  <a:cxn ang="0">
                    <a:pos x="188" y="2624"/>
                  </a:cxn>
                  <a:cxn ang="0">
                    <a:pos x="163" y="3098"/>
                  </a:cxn>
                  <a:cxn ang="0">
                    <a:pos x="253" y="3399"/>
                  </a:cxn>
                  <a:cxn ang="0">
                    <a:pos x="216" y="3657"/>
                  </a:cxn>
                  <a:cxn ang="0">
                    <a:pos x="866" y="3223"/>
                  </a:cxn>
                  <a:cxn ang="0">
                    <a:pos x="1340" y="3172"/>
                  </a:cxn>
                  <a:cxn ang="0">
                    <a:pos x="1354" y="3412"/>
                  </a:cxn>
                  <a:cxn ang="0">
                    <a:pos x="1725" y="3372"/>
                  </a:cxn>
                  <a:cxn ang="0">
                    <a:pos x="2233" y="3657"/>
                  </a:cxn>
                  <a:cxn ang="0">
                    <a:pos x="2583" y="3829"/>
                  </a:cxn>
                  <a:cxn ang="0">
                    <a:pos x="2873" y="3987"/>
                  </a:cxn>
                  <a:cxn ang="0">
                    <a:pos x="3395" y="4269"/>
                  </a:cxn>
                  <a:cxn ang="0">
                    <a:pos x="3125" y="4569"/>
                  </a:cxn>
                  <a:cxn ang="0">
                    <a:pos x="3005" y="4699"/>
                  </a:cxn>
                  <a:cxn ang="0">
                    <a:pos x="2968" y="5043"/>
                  </a:cxn>
                  <a:cxn ang="0">
                    <a:pos x="3087" y="5297"/>
                  </a:cxn>
                  <a:cxn ang="0">
                    <a:pos x="3352" y="5492"/>
                  </a:cxn>
                  <a:cxn ang="0">
                    <a:pos x="3692" y="5228"/>
                  </a:cxn>
                  <a:cxn ang="0">
                    <a:pos x="3745" y="4549"/>
                  </a:cxn>
                  <a:cxn ang="0">
                    <a:pos x="3893" y="3532"/>
                  </a:cxn>
                  <a:cxn ang="0">
                    <a:pos x="4012" y="2903"/>
                  </a:cxn>
                  <a:cxn ang="0">
                    <a:pos x="4149" y="2594"/>
                  </a:cxn>
                  <a:cxn ang="0">
                    <a:pos x="4208" y="2349"/>
                  </a:cxn>
                  <a:cxn ang="0">
                    <a:pos x="4410" y="2399"/>
                  </a:cxn>
                  <a:cxn ang="0">
                    <a:pos x="4735" y="2040"/>
                  </a:cxn>
                  <a:cxn ang="0">
                    <a:pos x="4725" y="1741"/>
                  </a:cxn>
                  <a:cxn ang="0">
                    <a:pos x="4503" y="1441"/>
                  </a:cxn>
                  <a:cxn ang="0">
                    <a:pos x="4637" y="1256"/>
                  </a:cxn>
                  <a:cxn ang="0">
                    <a:pos x="4754" y="913"/>
                  </a:cxn>
                  <a:cxn ang="0">
                    <a:pos x="4474" y="294"/>
                  </a:cxn>
                  <a:cxn ang="0">
                    <a:pos x="4218" y="225"/>
                  </a:cxn>
                  <a:cxn ang="0">
                    <a:pos x="3677" y="140"/>
                  </a:cxn>
                  <a:cxn ang="0">
                    <a:pos x="3440" y="299"/>
                  </a:cxn>
                  <a:cxn ang="0">
                    <a:pos x="3214" y="484"/>
                  </a:cxn>
                  <a:cxn ang="0">
                    <a:pos x="3110" y="284"/>
                  </a:cxn>
                  <a:cxn ang="0">
                    <a:pos x="2879" y="60"/>
                  </a:cxn>
                  <a:cxn ang="0">
                    <a:pos x="2475" y="349"/>
                  </a:cxn>
                  <a:cxn ang="0">
                    <a:pos x="2091" y="529"/>
                  </a:cxn>
                  <a:cxn ang="0">
                    <a:pos x="1826" y="469"/>
                  </a:cxn>
                  <a:cxn ang="0">
                    <a:pos x="1619" y="404"/>
                  </a:cxn>
                  <a:cxn ang="0">
                    <a:pos x="1580" y="629"/>
                  </a:cxn>
                  <a:cxn ang="0">
                    <a:pos x="1508" y="935"/>
                  </a:cxn>
                  <a:cxn ang="0">
                    <a:pos x="1168" y="1085"/>
                  </a:cxn>
                  <a:cxn ang="0">
                    <a:pos x="868" y="1258"/>
                  </a:cxn>
                  <a:cxn ang="0">
                    <a:pos x="630" y="1108"/>
                  </a:cxn>
                  <a:cxn ang="0">
                    <a:pos x="388" y="966"/>
                  </a:cxn>
                </a:cxnLst>
                <a:rect l="0" t="0" r="r" b="b"/>
                <a:pathLst>
                  <a:path w="4852" h="5492">
                    <a:moveTo>
                      <a:pt x="388" y="966"/>
                    </a:moveTo>
                    <a:lnTo>
                      <a:pt x="148" y="1143"/>
                    </a:lnTo>
                    <a:lnTo>
                      <a:pt x="0" y="1501"/>
                    </a:lnTo>
                    <a:lnTo>
                      <a:pt x="74" y="1616"/>
                    </a:lnTo>
                    <a:lnTo>
                      <a:pt x="188" y="1616"/>
                    </a:lnTo>
                    <a:lnTo>
                      <a:pt x="261" y="1661"/>
                    </a:lnTo>
                    <a:lnTo>
                      <a:pt x="158" y="1750"/>
                    </a:lnTo>
                    <a:lnTo>
                      <a:pt x="251" y="1780"/>
                    </a:lnTo>
                    <a:lnTo>
                      <a:pt x="216" y="1815"/>
                    </a:lnTo>
                    <a:lnTo>
                      <a:pt x="54" y="1995"/>
                    </a:lnTo>
                    <a:lnTo>
                      <a:pt x="163" y="2175"/>
                    </a:lnTo>
                    <a:lnTo>
                      <a:pt x="143" y="2304"/>
                    </a:lnTo>
                    <a:lnTo>
                      <a:pt x="216" y="2384"/>
                    </a:lnTo>
                    <a:lnTo>
                      <a:pt x="188" y="2624"/>
                    </a:lnTo>
                    <a:lnTo>
                      <a:pt x="99" y="2933"/>
                    </a:lnTo>
                    <a:lnTo>
                      <a:pt x="163" y="3098"/>
                    </a:lnTo>
                    <a:lnTo>
                      <a:pt x="246" y="3203"/>
                    </a:lnTo>
                    <a:lnTo>
                      <a:pt x="253" y="3399"/>
                    </a:lnTo>
                    <a:lnTo>
                      <a:pt x="189" y="3538"/>
                    </a:lnTo>
                    <a:lnTo>
                      <a:pt x="216" y="3657"/>
                    </a:lnTo>
                    <a:lnTo>
                      <a:pt x="391" y="3572"/>
                    </a:lnTo>
                    <a:lnTo>
                      <a:pt x="866" y="3223"/>
                    </a:lnTo>
                    <a:lnTo>
                      <a:pt x="1118" y="3129"/>
                    </a:lnTo>
                    <a:lnTo>
                      <a:pt x="1340" y="3172"/>
                    </a:lnTo>
                    <a:lnTo>
                      <a:pt x="1369" y="3267"/>
                    </a:lnTo>
                    <a:lnTo>
                      <a:pt x="1354" y="3412"/>
                    </a:lnTo>
                    <a:lnTo>
                      <a:pt x="1535" y="3432"/>
                    </a:lnTo>
                    <a:lnTo>
                      <a:pt x="1725" y="3372"/>
                    </a:lnTo>
                    <a:lnTo>
                      <a:pt x="1945" y="3514"/>
                    </a:lnTo>
                    <a:lnTo>
                      <a:pt x="2233" y="3657"/>
                    </a:lnTo>
                    <a:lnTo>
                      <a:pt x="2453" y="3684"/>
                    </a:lnTo>
                    <a:lnTo>
                      <a:pt x="2583" y="3829"/>
                    </a:lnTo>
                    <a:lnTo>
                      <a:pt x="2660" y="4047"/>
                    </a:lnTo>
                    <a:lnTo>
                      <a:pt x="2873" y="3987"/>
                    </a:lnTo>
                    <a:lnTo>
                      <a:pt x="3230" y="4104"/>
                    </a:lnTo>
                    <a:lnTo>
                      <a:pt x="3395" y="4269"/>
                    </a:lnTo>
                    <a:lnTo>
                      <a:pt x="3203" y="4429"/>
                    </a:lnTo>
                    <a:lnTo>
                      <a:pt x="3125" y="4569"/>
                    </a:lnTo>
                    <a:lnTo>
                      <a:pt x="3140" y="4684"/>
                    </a:lnTo>
                    <a:lnTo>
                      <a:pt x="3005" y="4699"/>
                    </a:lnTo>
                    <a:lnTo>
                      <a:pt x="2948" y="4883"/>
                    </a:lnTo>
                    <a:lnTo>
                      <a:pt x="2968" y="5043"/>
                    </a:lnTo>
                    <a:lnTo>
                      <a:pt x="3145" y="5193"/>
                    </a:lnTo>
                    <a:lnTo>
                      <a:pt x="3087" y="5297"/>
                    </a:lnTo>
                    <a:lnTo>
                      <a:pt x="3204" y="5402"/>
                    </a:lnTo>
                    <a:lnTo>
                      <a:pt x="3352" y="5492"/>
                    </a:lnTo>
                    <a:lnTo>
                      <a:pt x="3465" y="5372"/>
                    </a:lnTo>
                    <a:lnTo>
                      <a:pt x="3692" y="5228"/>
                    </a:lnTo>
                    <a:lnTo>
                      <a:pt x="3662" y="4973"/>
                    </a:lnTo>
                    <a:lnTo>
                      <a:pt x="3745" y="4549"/>
                    </a:lnTo>
                    <a:lnTo>
                      <a:pt x="3913" y="4221"/>
                    </a:lnTo>
                    <a:lnTo>
                      <a:pt x="3893" y="3532"/>
                    </a:lnTo>
                    <a:lnTo>
                      <a:pt x="3967" y="3103"/>
                    </a:lnTo>
                    <a:lnTo>
                      <a:pt x="4012" y="2903"/>
                    </a:lnTo>
                    <a:lnTo>
                      <a:pt x="3987" y="2724"/>
                    </a:lnTo>
                    <a:lnTo>
                      <a:pt x="4149" y="2594"/>
                    </a:lnTo>
                    <a:lnTo>
                      <a:pt x="4114" y="2424"/>
                    </a:lnTo>
                    <a:lnTo>
                      <a:pt x="4208" y="2349"/>
                    </a:lnTo>
                    <a:lnTo>
                      <a:pt x="4277" y="2534"/>
                    </a:lnTo>
                    <a:lnTo>
                      <a:pt x="4410" y="2399"/>
                    </a:lnTo>
                    <a:lnTo>
                      <a:pt x="4548" y="2245"/>
                    </a:lnTo>
                    <a:lnTo>
                      <a:pt x="4735" y="2040"/>
                    </a:lnTo>
                    <a:lnTo>
                      <a:pt x="4852" y="1777"/>
                    </a:lnTo>
                    <a:lnTo>
                      <a:pt x="4725" y="1741"/>
                    </a:lnTo>
                    <a:lnTo>
                      <a:pt x="4573" y="1621"/>
                    </a:lnTo>
                    <a:lnTo>
                      <a:pt x="4503" y="1441"/>
                    </a:lnTo>
                    <a:lnTo>
                      <a:pt x="4484" y="1256"/>
                    </a:lnTo>
                    <a:lnTo>
                      <a:pt x="4637" y="1256"/>
                    </a:lnTo>
                    <a:lnTo>
                      <a:pt x="4720" y="1183"/>
                    </a:lnTo>
                    <a:lnTo>
                      <a:pt x="4754" y="913"/>
                    </a:lnTo>
                    <a:lnTo>
                      <a:pt x="4637" y="749"/>
                    </a:lnTo>
                    <a:lnTo>
                      <a:pt x="4474" y="294"/>
                    </a:lnTo>
                    <a:lnTo>
                      <a:pt x="4342" y="304"/>
                    </a:lnTo>
                    <a:lnTo>
                      <a:pt x="4218" y="225"/>
                    </a:lnTo>
                    <a:lnTo>
                      <a:pt x="3893" y="0"/>
                    </a:lnTo>
                    <a:lnTo>
                      <a:pt x="3677" y="140"/>
                    </a:lnTo>
                    <a:lnTo>
                      <a:pt x="3618" y="274"/>
                    </a:lnTo>
                    <a:lnTo>
                      <a:pt x="3440" y="299"/>
                    </a:lnTo>
                    <a:lnTo>
                      <a:pt x="3382" y="434"/>
                    </a:lnTo>
                    <a:lnTo>
                      <a:pt x="3214" y="484"/>
                    </a:lnTo>
                    <a:lnTo>
                      <a:pt x="3204" y="379"/>
                    </a:lnTo>
                    <a:lnTo>
                      <a:pt x="3110" y="284"/>
                    </a:lnTo>
                    <a:lnTo>
                      <a:pt x="3110" y="150"/>
                    </a:lnTo>
                    <a:lnTo>
                      <a:pt x="2879" y="60"/>
                    </a:lnTo>
                    <a:lnTo>
                      <a:pt x="2609" y="359"/>
                    </a:lnTo>
                    <a:lnTo>
                      <a:pt x="2475" y="349"/>
                    </a:lnTo>
                    <a:lnTo>
                      <a:pt x="2304" y="394"/>
                    </a:lnTo>
                    <a:lnTo>
                      <a:pt x="2091" y="529"/>
                    </a:lnTo>
                    <a:lnTo>
                      <a:pt x="1929" y="424"/>
                    </a:lnTo>
                    <a:lnTo>
                      <a:pt x="1826" y="469"/>
                    </a:lnTo>
                    <a:lnTo>
                      <a:pt x="1723" y="404"/>
                    </a:lnTo>
                    <a:lnTo>
                      <a:pt x="1619" y="404"/>
                    </a:lnTo>
                    <a:lnTo>
                      <a:pt x="1501" y="469"/>
                    </a:lnTo>
                    <a:lnTo>
                      <a:pt x="1580" y="629"/>
                    </a:lnTo>
                    <a:lnTo>
                      <a:pt x="1580" y="808"/>
                    </a:lnTo>
                    <a:lnTo>
                      <a:pt x="1508" y="935"/>
                    </a:lnTo>
                    <a:lnTo>
                      <a:pt x="1329" y="1138"/>
                    </a:lnTo>
                    <a:lnTo>
                      <a:pt x="1168" y="1085"/>
                    </a:lnTo>
                    <a:lnTo>
                      <a:pt x="1040" y="1184"/>
                    </a:lnTo>
                    <a:lnTo>
                      <a:pt x="868" y="1258"/>
                    </a:lnTo>
                    <a:lnTo>
                      <a:pt x="718" y="1214"/>
                    </a:lnTo>
                    <a:lnTo>
                      <a:pt x="630" y="1108"/>
                    </a:lnTo>
                    <a:lnTo>
                      <a:pt x="571" y="948"/>
                    </a:lnTo>
                    <a:lnTo>
                      <a:pt x="388" y="96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40">
                <a:extLst>
                  <a:ext uri="{FF2B5EF4-FFF2-40B4-BE49-F238E27FC236}">
                    <a16:creationId xmlns:a16="http://schemas.microsoft.com/office/drawing/2014/main" id="{9A5F6202-016E-9789-A3F0-7720417BD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1659"/>
                <a:ext cx="392" cy="667"/>
              </a:xfrm>
              <a:custGeom>
                <a:avLst/>
                <a:gdLst/>
                <a:ahLst/>
                <a:cxnLst>
                  <a:cxn ang="0">
                    <a:pos x="1487" y="65"/>
                  </a:cxn>
                  <a:cxn ang="0">
                    <a:pos x="1723" y="110"/>
                  </a:cxn>
                  <a:cxn ang="0">
                    <a:pos x="1862" y="369"/>
                  </a:cxn>
                  <a:cxn ang="0">
                    <a:pos x="1935" y="664"/>
                  </a:cxn>
                  <a:cxn ang="0">
                    <a:pos x="1817" y="1023"/>
                  </a:cxn>
                  <a:cxn ang="0">
                    <a:pos x="1832" y="1208"/>
                  </a:cxn>
                  <a:cxn ang="0">
                    <a:pos x="1979" y="1477"/>
                  </a:cxn>
                  <a:cxn ang="0">
                    <a:pos x="2363" y="1567"/>
                  </a:cxn>
                  <a:cxn ang="0">
                    <a:pos x="2344" y="1805"/>
                  </a:cxn>
                  <a:cxn ang="0">
                    <a:pos x="2137" y="1906"/>
                  </a:cxn>
                  <a:cxn ang="0">
                    <a:pos x="2009" y="2146"/>
                  </a:cxn>
                  <a:cxn ang="0">
                    <a:pos x="2172" y="2429"/>
                  </a:cxn>
                  <a:cxn ang="0">
                    <a:pos x="2245" y="2579"/>
                  </a:cxn>
                  <a:cxn ang="0">
                    <a:pos x="2373" y="2803"/>
                  </a:cxn>
                  <a:cxn ang="0">
                    <a:pos x="2557" y="2876"/>
                  </a:cxn>
                  <a:cxn ang="0">
                    <a:pos x="2377" y="3108"/>
                  </a:cxn>
                  <a:cxn ang="0">
                    <a:pos x="2304" y="3582"/>
                  </a:cxn>
                  <a:cxn ang="0">
                    <a:pos x="2490" y="3626"/>
                  </a:cxn>
                  <a:cxn ang="0">
                    <a:pos x="2479" y="3746"/>
                  </a:cxn>
                  <a:cxn ang="0">
                    <a:pos x="2392" y="4140"/>
                  </a:cxn>
                  <a:cxn ang="0">
                    <a:pos x="2213" y="4274"/>
                  </a:cxn>
                  <a:cxn ang="0">
                    <a:pos x="1625" y="4515"/>
                  </a:cxn>
                  <a:cxn ang="0">
                    <a:pos x="1354" y="4390"/>
                  </a:cxn>
                  <a:cxn ang="0">
                    <a:pos x="1019" y="4480"/>
                  </a:cxn>
                  <a:cxn ang="0">
                    <a:pos x="960" y="4211"/>
                  </a:cxn>
                  <a:cxn ang="0">
                    <a:pos x="778" y="4261"/>
                  </a:cxn>
                  <a:cxn ang="0">
                    <a:pos x="623" y="4462"/>
                  </a:cxn>
                  <a:cxn ang="0">
                    <a:pos x="221" y="4285"/>
                  </a:cxn>
                  <a:cxn ang="0">
                    <a:pos x="136" y="4126"/>
                  </a:cxn>
                  <a:cxn ang="0">
                    <a:pos x="0" y="4182"/>
                  </a:cxn>
                  <a:cxn ang="0">
                    <a:pos x="10" y="3467"/>
                  </a:cxn>
                  <a:cxn ang="0">
                    <a:pos x="325" y="2599"/>
                  </a:cxn>
                  <a:cxn ang="0">
                    <a:pos x="561" y="2116"/>
                  </a:cxn>
                  <a:cxn ang="0">
                    <a:pos x="925" y="1562"/>
                  </a:cxn>
                  <a:cxn ang="0">
                    <a:pos x="881" y="1148"/>
                  </a:cxn>
                  <a:cxn ang="0">
                    <a:pos x="1118" y="873"/>
                  </a:cxn>
                  <a:cxn ang="0">
                    <a:pos x="1413" y="339"/>
                  </a:cxn>
                  <a:cxn ang="0">
                    <a:pos x="1384" y="145"/>
                  </a:cxn>
                  <a:cxn ang="0">
                    <a:pos x="1344" y="0"/>
                  </a:cxn>
                </a:cxnLst>
                <a:rect l="0" t="0" r="r" b="b"/>
                <a:pathLst>
                  <a:path w="2618" h="4515">
                    <a:moveTo>
                      <a:pt x="1344" y="0"/>
                    </a:moveTo>
                    <a:lnTo>
                      <a:pt x="1487" y="65"/>
                    </a:lnTo>
                    <a:lnTo>
                      <a:pt x="1595" y="35"/>
                    </a:lnTo>
                    <a:lnTo>
                      <a:pt x="1723" y="110"/>
                    </a:lnTo>
                    <a:lnTo>
                      <a:pt x="1870" y="185"/>
                    </a:lnTo>
                    <a:lnTo>
                      <a:pt x="1862" y="369"/>
                    </a:lnTo>
                    <a:lnTo>
                      <a:pt x="1890" y="549"/>
                    </a:lnTo>
                    <a:lnTo>
                      <a:pt x="1935" y="664"/>
                    </a:lnTo>
                    <a:lnTo>
                      <a:pt x="1847" y="788"/>
                    </a:lnTo>
                    <a:lnTo>
                      <a:pt x="1817" y="1023"/>
                    </a:lnTo>
                    <a:lnTo>
                      <a:pt x="1713" y="1163"/>
                    </a:lnTo>
                    <a:lnTo>
                      <a:pt x="1832" y="1208"/>
                    </a:lnTo>
                    <a:lnTo>
                      <a:pt x="1847" y="1337"/>
                    </a:lnTo>
                    <a:lnTo>
                      <a:pt x="1979" y="1477"/>
                    </a:lnTo>
                    <a:lnTo>
                      <a:pt x="2127" y="1592"/>
                    </a:lnTo>
                    <a:lnTo>
                      <a:pt x="2363" y="1567"/>
                    </a:lnTo>
                    <a:lnTo>
                      <a:pt x="2378" y="1682"/>
                    </a:lnTo>
                    <a:lnTo>
                      <a:pt x="2344" y="1805"/>
                    </a:lnTo>
                    <a:lnTo>
                      <a:pt x="2200" y="1816"/>
                    </a:lnTo>
                    <a:lnTo>
                      <a:pt x="2137" y="1906"/>
                    </a:lnTo>
                    <a:lnTo>
                      <a:pt x="2122" y="2076"/>
                    </a:lnTo>
                    <a:lnTo>
                      <a:pt x="2009" y="2146"/>
                    </a:lnTo>
                    <a:lnTo>
                      <a:pt x="2137" y="2279"/>
                    </a:lnTo>
                    <a:lnTo>
                      <a:pt x="2172" y="2429"/>
                    </a:lnTo>
                    <a:lnTo>
                      <a:pt x="2314" y="2464"/>
                    </a:lnTo>
                    <a:lnTo>
                      <a:pt x="2245" y="2579"/>
                    </a:lnTo>
                    <a:lnTo>
                      <a:pt x="2314" y="2674"/>
                    </a:lnTo>
                    <a:lnTo>
                      <a:pt x="2373" y="2803"/>
                    </a:lnTo>
                    <a:lnTo>
                      <a:pt x="2497" y="2823"/>
                    </a:lnTo>
                    <a:lnTo>
                      <a:pt x="2557" y="2876"/>
                    </a:lnTo>
                    <a:lnTo>
                      <a:pt x="2618" y="2931"/>
                    </a:lnTo>
                    <a:lnTo>
                      <a:pt x="2377" y="3108"/>
                    </a:lnTo>
                    <a:lnTo>
                      <a:pt x="2230" y="3464"/>
                    </a:lnTo>
                    <a:lnTo>
                      <a:pt x="2304" y="3582"/>
                    </a:lnTo>
                    <a:lnTo>
                      <a:pt x="2418" y="3582"/>
                    </a:lnTo>
                    <a:lnTo>
                      <a:pt x="2490" y="3626"/>
                    </a:lnTo>
                    <a:lnTo>
                      <a:pt x="2388" y="3716"/>
                    </a:lnTo>
                    <a:lnTo>
                      <a:pt x="2479" y="3746"/>
                    </a:lnTo>
                    <a:lnTo>
                      <a:pt x="2283" y="3960"/>
                    </a:lnTo>
                    <a:lnTo>
                      <a:pt x="2392" y="4140"/>
                    </a:lnTo>
                    <a:lnTo>
                      <a:pt x="2374" y="4271"/>
                    </a:lnTo>
                    <a:lnTo>
                      <a:pt x="2213" y="4274"/>
                    </a:lnTo>
                    <a:lnTo>
                      <a:pt x="2002" y="4410"/>
                    </a:lnTo>
                    <a:lnTo>
                      <a:pt x="1625" y="4515"/>
                    </a:lnTo>
                    <a:lnTo>
                      <a:pt x="1384" y="4515"/>
                    </a:lnTo>
                    <a:lnTo>
                      <a:pt x="1354" y="4390"/>
                    </a:lnTo>
                    <a:lnTo>
                      <a:pt x="1133" y="4390"/>
                    </a:lnTo>
                    <a:lnTo>
                      <a:pt x="1019" y="4480"/>
                    </a:lnTo>
                    <a:lnTo>
                      <a:pt x="969" y="4393"/>
                    </a:lnTo>
                    <a:lnTo>
                      <a:pt x="960" y="4211"/>
                    </a:lnTo>
                    <a:lnTo>
                      <a:pt x="897" y="4109"/>
                    </a:lnTo>
                    <a:lnTo>
                      <a:pt x="778" y="4261"/>
                    </a:lnTo>
                    <a:lnTo>
                      <a:pt x="763" y="4410"/>
                    </a:lnTo>
                    <a:lnTo>
                      <a:pt x="623" y="4462"/>
                    </a:lnTo>
                    <a:lnTo>
                      <a:pt x="540" y="4363"/>
                    </a:lnTo>
                    <a:lnTo>
                      <a:pt x="221" y="4285"/>
                    </a:lnTo>
                    <a:lnTo>
                      <a:pt x="202" y="4178"/>
                    </a:lnTo>
                    <a:lnTo>
                      <a:pt x="136" y="4126"/>
                    </a:lnTo>
                    <a:lnTo>
                      <a:pt x="118" y="4290"/>
                    </a:lnTo>
                    <a:lnTo>
                      <a:pt x="0" y="4182"/>
                    </a:lnTo>
                    <a:lnTo>
                      <a:pt x="54" y="4000"/>
                    </a:lnTo>
                    <a:lnTo>
                      <a:pt x="10" y="3467"/>
                    </a:lnTo>
                    <a:lnTo>
                      <a:pt x="188" y="2848"/>
                    </a:lnTo>
                    <a:lnTo>
                      <a:pt x="325" y="2599"/>
                    </a:lnTo>
                    <a:lnTo>
                      <a:pt x="409" y="2309"/>
                    </a:lnTo>
                    <a:lnTo>
                      <a:pt x="561" y="2116"/>
                    </a:lnTo>
                    <a:lnTo>
                      <a:pt x="704" y="2011"/>
                    </a:lnTo>
                    <a:lnTo>
                      <a:pt x="925" y="1562"/>
                    </a:lnTo>
                    <a:lnTo>
                      <a:pt x="813" y="1352"/>
                    </a:lnTo>
                    <a:lnTo>
                      <a:pt x="881" y="1148"/>
                    </a:lnTo>
                    <a:lnTo>
                      <a:pt x="886" y="968"/>
                    </a:lnTo>
                    <a:lnTo>
                      <a:pt x="1118" y="873"/>
                    </a:lnTo>
                    <a:lnTo>
                      <a:pt x="1428" y="474"/>
                    </a:lnTo>
                    <a:lnTo>
                      <a:pt x="1413" y="339"/>
                    </a:lnTo>
                    <a:lnTo>
                      <a:pt x="1487" y="259"/>
                    </a:lnTo>
                    <a:lnTo>
                      <a:pt x="1384" y="145"/>
                    </a:lnTo>
                    <a:lnTo>
                      <a:pt x="1166" y="110"/>
                    </a:lnTo>
                    <a:lnTo>
                      <a:pt x="134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41">
                <a:extLst>
                  <a:ext uri="{FF2B5EF4-FFF2-40B4-BE49-F238E27FC236}">
                    <a16:creationId xmlns:a16="http://schemas.microsoft.com/office/drawing/2014/main" id="{BB412BA0-7B52-035E-FD54-BFCDA5381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327"/>
                <a:ext cx="544" cy="756"/>
              </a:xfrm>
              <a:custGeom>
                <a:avLst/>
                <a:gdLst/>
                <a:ahLst/>
                <a:cxnLst>
                  <a:cxn ang="0">
                    <a:pos x="1491" y="74"/>
                  </a:cxn>
                  <a:cxn ang="0">
                    <a:pos x="1737" y="313"/>
                  </a:cxn>
                  <a:cxn ang="0">
                    <a:pos x="2062" y="328"/>
                  </a:cxn>
                  <a:cxn ang="0">
                    <a:pos x="2106" y="613"/>
                  </a:cxn>
                  <a:cxn ang="0">
                    <a:pos x="2314" y="713"/>
                  </a:cxn>
                  <a:cxn ang="0">
                    <a:pos x="2299" y="936"/>
                  </a:cxn>
                  <a:cxn ang="0">
                    <a:pos x="2525" y="836"/>
                  </a:cxn>
                  <a:cxn ang="0">
                    <a:pos x="2875" y="718"/>
                  </a:cxn>
                  <a:cxn ang="0">
                    <a:pos x="3480" y="926"/>
                  </a:cxn>
                  <a:cxn ang="0">
                    <a:pos x="3617" y="1075"/>
                  </a:cxn>
                  <a:cxn ang="0">
                    <a:pos x="3214" y="1315"/>
                  </a:cxn>
                  <a:cxn ang="0">
                    <a:pos x="2939" y="1792"/>
                  </a:cxn>
                  <a:cxn ang="0">
                    <a:pos x="2964" y="2109"/>
                  </a:cxn>
                  <a:cxn ang="0">
                    <a:pos x="2924" y="2470"/>
                  </a:cxn>
                  <a:cxn ang="0">
                    <a:pos x="2905" y="2806"/>
                  </a:cxn>
                  <a:cxn ang="0">
                    <a:pos x="2991" y="3092"/>
                  </a:cxn>
                  <a:cxn ang="0">
                    <a:pos x="2526" y="3109"/>
                  </a:cxn>
                  <a:cxn ang="0">
                    <a:pos x="2185" y="3333"/>
                  </a:cxn>
                  <a:cxn ang="0">
                    <a:pos x="1726" y="3553"/>
                  </a:cxn>
                  <a:cxn ang="0">
                    <a:pos x="1532" y="3739"/>
                  </a:cxn>
                  <a:cxn ang="0">
                    <a:pos x="1294" y="4271"/>
                  </a:cxn>
                  <a:cxn ang="0">
                    <a:pos x="1339" y="4883"/>
                  </a:cxn>
                  <a:cxn ang="0">
                    <a:pos x="1156" y="5069"/>
                  </a:cxn>
                  <a:cxn ang="0">
                    <a:pos x="969" y="4918"/>
                  </a:cxn>
                  <a:cxn ang="0">
                    <a:pos x="969" y="4707"/>
                  </a:cxn>
                  <a:cxn ang="0">
                    <a:pos x="793" y="4522"/>
                  </a:cxn>
                  <a:cxn ang="0">
                    <a:pos x="777" y="4317"/>
                  </a:cxn>
                  <a:cxn ang="0">
                    <a:pos x="857" y="4061"/>
                  </a:cxn>
                  <a:cxn ang="0">
                    <a:pos x="1033" y="3927"/>
                  </a:cxn>
                  <a:cxn ang="0">
                    <a:pos x="784" y="3836"/>
                  </a:cxn>
                  <a:cxn ang="0">
                    <a:pos x="503" y="3583"/>
                  </a:cxn>
                  <a:cxn ang="0">
                    <a:pos x="369" y="3407"/>
                  </a:cxn>
                  <a:cxn ang="0">
                    <a:pos x="501" y="3034"/>
                  </a:cxn>
                  <a:cxn ang="0">
                    <a:pos x="544" y="2792"/>
                  </a:cxn>
                  <a:cxn ang="0">
                    <a:pos x="525" y="2431"/>
                  </a:cxn>
                  <a:cxn ang="0">
                    <a:pos x="250" y="2283"/>
                  </a:cxn>
                  <a:cxn ang="0">
                    <a:pos x="0" y="2248"/>
                  </a:cxn>
                  <a:cxn ang="0">
                    <a:pos x="575" y="1759"/>
                  </a:cxn>
                  <a:cxn ang="0">
                    <a:pos x="955" y="1161"/>
                  </a:cxn>
                  <a:cxn ang="0">
                    <a:pos x="1295" y="0"/>
                  </a:cxn>
                </a:cxnLst>
                <a:rect l="0" t="0" r="r" b="b"/>
                <a:pathLst>
                  <a:path w="3633" h="5119">
                    <a:moveTo>
                      <a:pt x="1295" y="0"/>
                    </a:moveTo>
                    <a:lnTo>
                      <a:pt x="1491" y="74"/>
                    </a:lnTo>
                    <a:lnTo>
                      <a:pt x="1683" y="194"/>
                    </a:lnTo>
                    <a:lnTo>
                      <a:pt x="1737" y="313"/>
                    </a:lnTo>
                    <a:lnTo>
                      <a:pt x="1860" y="209"/>
                    </a:lnTo>
                    <a:lnTo>
                      <a:pt x="2062" y="328"/>
                    </a:lnTo>
                    <a:lnTo>
                      <a:pt x="2195" y="503"/>
                    </a:lnTo>
                    <a:lnTo>
                      <a:pt x="2106" y="613"/>
                    </a:lnTo>
                    <a:lnTo>
                      <a:pt x="2225" y="608"/>
                    </a:lnTo>
                    <a:lnTo>
                      <a:pt x="2314" y="713"/>
                    </a:lnTo>
                    <a:lnTo>
                      <a:pt x="2431" y="776"/>
                    </a:lnTo>
                    <a:lnTo>
                      <a:pt x="2299" y="936"/>
                    </a:lnTo>
                    <a:lnTo>
                      <a:pt x="2377" y="956"/>
                    </a:lnTo>
                    <a:lnTo>
                      <a:pt x="2525" y="836"/>
                    </a:lnTo>
                    <a:lnTo>
                      <a:pt x="2756" y="763"/>
                    </a:lnTo>
                    <a:lnTo>
                      <a:pt x="2875" y="718"/>
                    </a:lnTo>
                    <a:lnTo>
                      <a:pt x="3318" y="926"/>
                    </a:lnTo>
                    <a:lnTo>
                      <a:pt x="3480" y="926"/>
                    </a:lnTo>
                    <a:lnTo>
                      <a:pt x="3633" y="926"/>
                    </a:lnTo>
                    <a:lnTo>
                      <a:pt x="3617" y="1075"/>
                    </a:lnTo>
                    <a:lnTo>
                      <a:pt x="3382" y="1285"/>
                    </a:lnTo>
                    <a:lnTo>
                      <a:pt x="3214" y="1315"/>
                    </a:lnTo>
                    <a:lnTo>
                      <a:pt x="3129" y="1513"/>
                    </a:lnTo>
                    <a:lnTo>
                      <a:pt x="2939" y="1792"/>
                    </a:lnTo>
                    <a:lnTo>
                      <a:pt x="3013" y="1899"/>
                    </a:lnTo>
                    <a:lnTo>
                      <a:pt x="2964" y="2109"/>
                    </a:lnTo>
                    <a:lnTo>
                      <a:pt x="3051" y="2256"/>
                    </a:lnTo>
                    <a:lnTo>
                      <a:pt x="2924" y="2470"/>
                    </a:lnTo>
                    <a:lnTo>
                      <a:pt x="2878" y="2641"/>
                    </a:lnTo>
                    <a:lnTo>
                      <a:pt x="2905" y="2806"/>
                    </a:lnTo>
                    <a:lnTo>
                      <a:pt x="3009" y="2912"/>
                    </a:lnTo>
                    <a:lnTo>
                      <a:pt x="2991" y="3092"/>
                    </a:lnTo>
                    <a:lnTo>
                      <a:pt x="2658" y="3184"/>
                    </a:lnTo>
                    <a:lnTo>
                      <a:pt x="2526" y="3109"/>
                    </a:lnTo>
                    <a:lnTo>
                      <a:pt x="2352" y="3152"/>
                    </a:lnTo>
                    <a:lnTo>
                      <a:pt x="2185" y="3333"/>
                    </a:lnTo>
                    <a:lnTo>
                      <a:pt x="1877" y="3544"/>
                    </a:lnTo>
                    <a:lnTo>
                      <a:pt x="1726" y="3553"/>
                    </a:lnTo>
                    <a:lnTo>
                      <a:pt x="1592" y="3624"/>
                    </a:lnTo>
                    <a:lnTo>
                      <a:pt x="1532" y="3739"/>
                    </a:lnTo>
                    <a:lnTo>
                      <a:pt x="1464" y="3967"/>
                    </a:lnTo>
                    <a:lnTo>
                      <a:pt x="1294" y="4271"/>
                    </a:lnTo>
                    <a:lnTo>
                      <a:pt x="1328" y="4564"/>
                    </a:lnTo>
                    <a:lnTo>
                      <a:pt x="1339" y="4883"/>
                    </a:lnTo>
                    <a:lnTo>
                      <a:pt x="1208" y="5119"/>
                    </a:lnTo>
                    <a:lnTo>
                      <a:pt x="1156" y="5069"/>
                    </a:lnTo>
                    <a:lnTo>
                      <a:pt x="1028" y="5047"/>
                    </a:lnTo>
                    <a:lnTo>
                      <a:pt x="969" y="4918"/>
                    </a:lnTo>
                    <a:lnTo>
                      <a:pt x="900" y="4824"/>
                    </a:lnTo>
                    <a:lnTo>
                      <a:pt x="969" y="4707"/>
                    </a:lnTo>
                    <a:lnTo>
                      <a:pt x="825" y="4672"/>
                    </a:lnTo>
                    <a:lnTo>
                      <a:pt x="793" y="4522"/>
                    </a:lnTo>
                    <a:lnTo>
                      <a:pt x="665" y="4391"/>
                    </a:lnTo>
                    <a:lnTo>
                      <a:pt x="777" y="4317"/>
                    </a:lnTo>
                    <a:lnTo>
                      <a:pt x="792" y="4146"/>
                    </a:lnTo>
                    <a:lnTo>
                      <a:pt x="857" y="4061"/>
                    </a:lnTo>
                    <a:lnTo>
                      <a:pt x="1002" y="4050"/>
                    </a:lnTo>
                    <a:lnTo>
                      <a:pt x="1033" y="3927"/>
                    </a:lnTo>
                    <a:lnTo>
                      <a:pt x="1020" y="3811"/>
                    </a:lnTo>
                    <a:lnTo>
                      <a:pt x="784" y="3836"/>
                    </a:lnTo>
                    <a:lnTo>
                      <a:pt x="647" y="3731"/>
                    </a:lnTo>
                    <a:lnTo>
                      <a:pt x="503" y="3583"/>
                    </a:lnTo>
                    <a:lnTo>
                      <a:pt x="485" y="3454"/>
                    </a:lnTo>
                    <a:lnTo>
                      <a:pt x="369" y="3407"/>
                    </a:lnTo>
                    <a:lnTo>
                      <a:pt x="473" y="3268"/>
                    </a:lnTo>
                    <a:lnTo>
                      <a:pt x="501" y="3034"/>
                    </a:lnTo>
                    <a:lnTo>
                      <a:pt x="590" y="2911"/>
                    </a:lnTo>
                    <a:lnTo>
                      <a:pt x="544" y="2792"/>
                    </a:lnTo>
                    <a:lnTo>
                      <a:pt x="515" y="2611"/>
                    </a:lnTo>
                    <a:lnTo>
                      <a:pt x="525" y="2431"/>
                    </a:lnTo>
                    <a:lnTo>
                      <a:pt x="378" y="2356"/>
                    </a:lnTo>
                    <a:lnTo>
                      <a:pt x="250" y="2283"/>
                    </a:lnTo>
                    <a:lnTo>
                      <a:pt x="143" y="2310"/>
                    </a:lnTo>
                    <a:lnTo>
                      <a:pt x="0" y="2248"/>
                    </a:lnTo>
                    <a:lnTo>
                      <a:pt x="378" y="1913"/>
                    </a:lnTo>
                    <a:lnTo>
                      <a:pt x="575" y="1759"/>
                    </a:lnTo>
                    <a:lnTo>
                      <a:pt x="807" y="1325"/>
                    </a:lnTo>
                    <a:lnTo>
                      <a:pt x="955" y="1161"/>
                    </a:lnTo>
                    <a:lnTo>
                      <a:pt x="1195" y="517"/>
                    </a:lnTo>
                    <a:lnTo>
                      <a:pt x="1295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42">
                <a:extLst>
                  <a:ext uri="{FF2B5EF4-FFF2-40B4-BE49-F238E27FC236}">
                    <a16:creationId xmlns:a16="http://schemas.microsoft.com/office/drawing/2014/main" id="{5F900565-F6A9-61E5-0964-CA003043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463"/>
                <a:ext cx="464" cy="672"/>
              </a:xfrm>
              <a:custGeom>
                <a:avLst/>
                <a:gdLst/>
                <a:ahLst/>
                <a:cxnLst>
                  <a:cxn ang="0">
                    <a:pos x="2005" y="20"/>
                  </a:cxn>
                  <a:cxn ang="0">
                    <a:pos x="2163" y="95"/>
                  </a:cxn>
                  <a:cxn ang="0">
                    <a:pos x="2116" y="439"/>
                  </a:cxn>
                  <a:cxn ang="0">
                    <a:pos x="2246" y="694"/>
                  </a:cxn>
                  <a:cxn ang="0">
                    <a:pos x="2269" y="1289"/>
                  </a:cxn>
                  <a:cxn ang="0">
                    <a:pos x="2477" y="1839"/>
                  </a:cxn>
                  <a:cxn ang="0">
                    <a:pos x="2375" y="2090"/>
                  </a:cxn>
                  <a:cxn ang="0">
                    <a:pos x="2393" y="2402"/>
                  </a:cxn>
                  <a:cxn ang="0">
                    <a:pos x="2196" y="2537"/>
                  </a:cxn>
                  <a:cxn ang="0">
                    <a:pos x="1828" y="2921"/>
                  </a:cxn>
                  <a:cxn ang="0">
                    <a:pos x="1584" y="2945"/>
                  </a:cxn>
                  <a:cxn ang="0">
                    <a:pos x="1281" y="2970"/>
                  </a:cxn>
                  <a:cxn ang="0">
                    <a:pos x="1119" y="2953"/>
                  </a:cxn>
                  <a:cxn ang="0">
                    <a:pos x="939" y="3006"/>
                  </a:cxn>
                  <a:cxn ang="0">
                    <a:pos x="1001" y="3276"/>
                  </a:cxn>
                  <a:cxn ang="0">
                    <a:pos x="804" y="3539"/>
                  </a:cxn>
                  <a:cxn ang="0">
                    <a:pos x="576" y="3575"/>
                  </a:cxn>
                  <a:cxn ang="0">
                    <a:pos x="316" y="3599"/>
                  </a:cxn>
                  <a:cxn ang="0">
                    <a:pos x="197" y="3389"/>
                  </a:cxn>
                  <a:cxn ang="0">
                    <a:pos x="0" y="3356"/>
                  </a:cxn>
                  <a:cxn ang="0">
                    <a:pos x="96" y="2921"/>
                  </a:cxn>
                  <a:cxn ang="0">
                    <a:pos x="202" y="2438"/>
                  </a:cxn>
                  <a:cxn ang="0">
                    <a:pos x="304" y="2163"/>
                  </a:cxn>
                  <a:cxn ang="0">
                    <a:pos x="533" y="2095"/>
                  </a:cxn>
                  <a:cxn ang="0">
                    <a:pos x="911" y="1784"/>
                  </a:cxn>
                  <a:cxn ang="0">
                    <a:pos x="1159" y="1808"/>
                  </a:cxn>
                  <a:cxn ang="0">
                    <a:pos x="1438" y="1588"/>
                  </a:cxn>
                  <a:cxn ang="0">
                    <a:pos x="1336" y="1373"/>
                  </a:cxn>
                  <a:cxn ang="0">
                    <a:pos x="1474" y="1065"/>
                  </a:cxn>
                  <a:cxn ang="0">
                    <a:pos x="1442" y="778"/>
                  </a:cxn>
                  <a:cxn ang="0">
                    <a:pos x="1537" y="467"/>
                  </a:cxn>
                  <a:cxn ang="0">
                    <a:pos x="1738" y="287"/>
                  </a:cxn>
                  <a:cxn ang="0">
                    <a:pos x="1938" y="0"/>
                  </a:cxn>
                </a:cxnLst>
                <a:rect l="0" t="0" r="r" b="b"/>
                <a:pathLst>
                  <a:path w="2477" h="3635">
                    <a:moveTo>
                      <a:pt x="1938" y="0"/>
                    </a:moveTo>
                    <a:lnTo>
                      <a:pt x="2005" y="20"/>
                    </a:lnTo>
                    <a:lnTo>
                      <a:pt x="2076" y="84"/>
                    </a:lnTo>
                    <a:lnTo>
                      <a:pt x="2163" y="95"/>
                    </a:lnTo>
                    <a:lnTo>
                      <a:pt x="2087" y="287"/>
                    </a:lnTo>
                    <a:lnTo>
                      <a:pt x="2116" y="439"/>
                    </a:lnTo>
                    <a:lnTo>
                      <a:pt x="2174" y="588"/>
                    </a:lnTo>
                    <a:lnTo>
                      <a:pt x="2246" y="694"/>
                    </a:lnTo>
                    <a:lnTo>
                      <a:pt x="2171" y="810"/>
                    </a:lnTo>
                    <a:lnTo>
                      <a:pt x="2269" y="1289"/>
                    </a:lnTo>
                    <a:lnTo>
                      <a:pt x="2325" y="1653"/>
                    </a:lnTo>
                    <a:lnTo>
                      <a:pt x="2477" y="1839"/>
                    </a:lnTo>
                    <a:lnTo>
                      <a:pt x="2400" y="1950"/>
                    </a:lnTo>
                    <a:lnTo>
                      <a:pt x="2375" y="2090"/>
                    </a:lnTo>
                    <a:lnTo>
                      <a:pt x="2340" y="2234"/>
                    </a:lnTo>
                    <a:lnTo>
                      <a:pt x="2393" y="2402"/>
                    </a:lnTo>
                    <a:lnTo>
                      <a:pt x="2324" y="2478"/>
                    </a:lnTo>
                    <a:lnTo>
                      <a:pt x="2196" y="2537"/>
                    </a:lnTo>
                    <a:lnTo>
                      <a:pt x="2041" y="2681"/>
                    </a:lnTo>
                    <a:lnTo>
                      <a:pt x="1828" y="2921"/>
                    </a:lnTo>
                    <a:lnTo>
                      <a:pt x="1734" y="2909"/>
                    </a:lnTo>
                    <a:lnTo>
                      <a:pt x="1584" y="2945"/>
                    </a:lnTo>
                    <a:lnTo>
                      <a:pt x="1413" y="3048"/>
                    </a:lnTo>
                    <a:lnTo>
                      <a:pt x="1281" y="2970"/>
                    </a:lnTo>
                    <a:lnTo>
                      <a:pt x="1194" y="3003"/>
                    </a:lnTo>
                    <a:lnTo>
                      <a:pt x="1119" y="2953"/>
                    </a:lnTo>
                    <a:lnTo>
                      <a:pt x="1029" y="2952"/>
                    </a:lnTo>
                    <a:lnTo>
                      <a:pt x="939" y="3006"/>
                    </a:lnTo>
                    <a:lnTo>
                      <a:pt x="1002" y="3123"/>
                    </a:lnTo>
                    <a:lnTo>
                      <a:pt x="1001" y="3276"/>
                    </a:lnTo>
                    <a:lnTo>
                      <a:pt x="946" y="3376"/>
                    </a:lnTo>
                    <a:lnTo>
                      <a:pt x="804" y="3539"/>
                    </a:lnTo>
                    <a:lnTo>
                      <a:pt x="674" y="3495"/>
                    </a:lnTo>
                    <a:lnTo>
                      <a:pt x="576" y="3575"/>
                    </a:lnTo>
                    <a:lnTo>
                      <a:pt x="438" y="3635"/>
                    </a:lnTo>
                    <a:lnTo>
                      <a:pt x="316" y="3599"/>
                    </a:lnTo>
                    <a:lnTo>
                      <a:pt x="245" y="3519"/>
                    </a:lnTo>
                    <a:lnTo>
                      <a:pt x="197" y="3389"/>
                    </a:lnTo>
                    <a:lnTo>
                      <a:pt x="51" y="3401"/>
                    </a:lnTo>
                    <a:lnTo>
                      <a:pt x="0" y="3356"/>
                    </a:lnTo>
                    <a:lnTo>
                      <a:pt x="103" y="3168"/>
                    </a:lnTo>
                    <a:lnTo>
                      <a:pt x="96" y="2921"/>
                    </a:lnTo>
                    <a:lnTo>
                      <a:pt x="68" y="2681"/>
                    </a:lnTo>
                    <a:lnTo>
                      <a:pt x="202" y="2438"/>
                    </a:lnTo>
                    <a:lnTo>
                      <a:pt x="257" y="2250"/>
                    </a:lnTo>
                    <a:lnTo>
                      <a:pt x="304" y="2163"/>
                    </a:lnTo>
                    <a:lnTo>
                      <a:pt x="411" y="2103"/>
                    </a:lnTo>
                    <a:lnTo>
                      <a:pt x="533" y="2095"/>
                    </a:lnTo>
                    <a:lnTo>
                      <a:pt x="781" y="1927"/>
                    </a:lnTo>
                    <a:lnTo>
                      <a:pt x="911" y="1784"/>
                    </a:lnTo>
                    <a:lnTo>
                      <a:pt x="1052" y="1748"/>
                    </a:lnTo>
                    <a:lnTo>
                      <a:pt x="1159" y="1808"/>
                    </a:lnTo>
                    <a:lnTo>
                      <a:pt x="1427" y="1732"/>
                    </a:lnTo>
                    <a:lnTo>
                      <a:pt x="1438" y="1588"/>
                    </a:lnTo>
                    <a:lnTo>
                      <a:pt x="1356" y="1504"/>
                    </a:lnTo>
                    <a:lnTo>
                      <a:pt x="1336" y="1373"/>
                    </a:lnTo>
                    <a:lnTo>
                      <a:pt x="1371" y="1233"/>
                    </a:lnTo>
                    <a:lnTo>
                      <a:pt x="1474" y="1065"/>
                    </a:lnTo>
                    <a:lnTo>
                      <a:pt x="1403" y="946"/>
                    </a:lnTo>
                    <a:lnTo>
                      <a:pt x="1442" y="778"/>
                    </a:lnTo>
                    <a:lnTo>
                      <a:pt x="1383" y="694"/>
                    </a:lnTo>
                    <a:lnTo>
                      <a:pt x="1537" y="467"/>
                    </a:lnTo>
                    <a:lnTo>
                      <a:pt x="1604" y="311"/>
                    </a:lnTo>
                    <a:lnTo>
                      <a:pt x="1738" y="287"/>
                    </a:lnTo>
                    <a:lnTo>
                      <a:pt x="1923" y="120"/>
                    </a:lnTo>
                    <a:lnTo>
                      <a:pt x="1938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43">
                <a:extLst>
                  <a:ext uri="{FF2B5EF4-FFF2-40B4-BE49-F238E27FC236}">
                    <a16:creationId xmlns:a16="http://schemas.microsoft.com/office/drawing/2014/main" id="{796A0B24-951E-9E31-A0C3-E0C8B970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1474"/>
                <a:ext cx="336" cy="428"/>
              </a:xfrm>
              <a:custGeom>
                <a:avLst/>
                <a:gdLst/>
                <a:ahLst/>
                <a:cxnLst>
                  <a:cxn ang="0">
                    <a:pos x="75" y="84"/>
                  </a:cxn>
                  <a:cxn ang="0">
                    <a:pos x="260" y="60"/>
                  </a:cxn>
                  <a:cxn ang="0">
                    <a:pos x="531" y="0"/>
                  </a:cxn>
                  <a:cxn ang="0">
                    <a:pos x="827" y="140"/>
                  </a:cxn>
                  <a:cxn ang="0">
                    <a:pos x="1268" y="439"/>
                  </a:cxn>
                  <a:cxn ang="0">
                    <a:pos x="1417" y="634"/>
                  </a:cxn>
                  <a:cxn ang="0">
                    <a:pos x="1575" y="810"/>
                  </a:cxn>
                  <a:cxn ang="0">
                    <a:pos x="1740" y="870"/>
                  </a:cxn>
                  <a:cxn ang="0">
                    <a:pos x="1795" y="958"/>
                  </a:cxn>
                  <a:cxn ang="0">
                    <a:pos x="1728" y="993"/>
                  </a:cxn>
                  <a:cxn ang="0">
                    <a:pos x="1618" y="981"/>
                  </a:cxn>
                  <a:cxn ang="0">
                    <a:pos x="1527" y="1113"/>
                  </a:cxn>
                  <a:cxn ang="0">
                    <a:pos x="1417" y="1293"/>
                  </a:cxn>
                  <a:cxn ang="0">
                    <a:pos x="1291" y="1492"/>
                  </a:cxn>
                  <a:cxn ang="0">
                    <a:pos x="1197" y="1508"/>
                  </a:cxn>
                  <a:cxn ang="0">
                    <a:pos x="1175" y="1638"/>
                  </a:cxn>
                  <a:cxn ang="0">
                    <a:pos x="1145" y="1803"/>
                  </a:cxn>
                  <a:cxn ang="0">
                    <a:pos x="1079" y="1867"/>
                  </a:cxn>
                  <a:cxn ang="0">
                    <a:pos x="1127" y="2046"/>
                  </a:cxn>
                  <a:cxn ang="0">
                    <a:pos x="1113" y="2210"/>
                  </a:cxn>
                  <a:cxn ang="0">
                    <a:pos x="1020" y="2234"/>
                  </a:cxn>
                  <a:cxn ang="0">
                    <a:pos x="968" y="2318"/>
                  </a:cxn>
                  <a:cxn ang="0">
                    <a:pos x="724" y="2091"/>
                  </a:cxn>
                  <a:cxn ang="0">
                    <a:pos x="606" y="2071"/>
                  </a:cxn>
                  <a:cxn ang="0">
                    <a:pos x="441" y="2115"/>
                  </a:cxn>
                  <a:cxn ang="0">
                    <a:pos x="287" y="2079"/>
                  </a:cxn>
                  <a:cxn ang="0">
                    <a:pos x="311" y="1939"/>
                  </a:cxn>
                  <a:cxn ang="0">
                    <a:pos x="390" y="1827"/>
                  </a:cxn>
                  <a:cxn ang="0">
                    <a:pos x="236" y="1640"/>
                  </a:cxn>
                  <a:cxn ang="0">
                    <a:pos x="181" y="1277"/>
                  </a:cxn>
                  <a:cxn ang="0">
                    <a:pos x="83" y="798"/>
                  </a:cxn>
                  <a:cxn ang="0">
                    <a:pos x="157" y="682"/>
                  </a:cxn>
                  <a:cxn ang="0">
                    <a:pos x="87" y="575"/>
                  </a:cxn>
                  <a:cxn ang="0">
                    <a:pos x="28" y="431"/>
                  </a:cxn>
                  <a:cxn ang="0">
                    <a:pos x="0" y="275"/>
                  </a:cxn>
                  <a:cxn ang="0">
                    <a:pos x="75" y="84"/>
                  </a:cxn>
                </a:cxnLst>
                <a:rect l="0" t="0" r="r" b="b"/>
                <a:pathLst>
                  <a:path w="1795" h="2318">
                    <a:moveTo>
                      <a:pt x="75" y="84"/>
                    </a:moveTo>
                    <a:lnTo>
                      <a:pt x="260" y="60"/>
                    </a:lnTo>
                    <a:lnTo>
                      <a:pt x="531" y="0"/>
                    </a:lnTo>
                    <a:lnTo>
                      <a:pt x="827" y="140"/>
                    </a:lnTo>
                    <a:lnTo>
                      <a:pt x="1268" y="439"/>
                    </a:lnTo>
                    <a:lnTo>
                      <a:pt x="1417" y="634"/>
                    </a:lnTo>
                    <a:lnTo>
                      <a:pt x="1575" y="810"/>
                    </a:lnTo>
                    <a:lnTo>
                      <a:pt x="1740" y="870"/>
                    </a:lnTo>
                    <a:lnTo>
                      <a:pt x="1795" y="958"/>
                    </a:lnTo>
                    <a:lnTo>
                      <a:pt x="1728" y="993"/>
                    </a:lnTo>
                    <a:lnTo>
                      <a:pt x="1618" y="981"/>
                    </a:lnTo>
                    <a:lnTo>
                      <a:pt x="1527" y="1113"/>
                    </a:lnTo>
                    <a:lnTo>
                      <a:pt x="1417" y="1293"/>
                    </a:lnTo>
                    <a:lnTo>
                      <a:pt x="1291" y="1492"/>
                    </a:lnTo>
                    <a:lnTo>
                      <a:pt x="1197" y="1508"/>
                    </a:lnTo>
                    <a:lnTo>
                      <a:pt x="1175" y="1638"/>
                    </a:lnTo>
                    <a:lnTo>
                      <a:pt x="1145" y="1803"/>
                    </a:lnTo>
                    <a:lnTo>
                      <a:pt x="1079" y="1867"/>
                    </a:lnTo>
                    <a:lnTo>
                      <a:pt x="1127" y="2046"/>
                    </a:lnTo>
                    <a:lnTo>
                      <a:pt x="1113" y="2210"/>
                    </a:lnTo>
                    <a:lnTo>
                      <a:pt x="1020" y="2234"/>
                    </a:lnTo>
                    <a:lnTo>
                      <a:pt x="968" y="2318"/>
                    </a:lnTo>
                    <a:lnTo>
                      <a:pt x="724" y="2091"/>
                    </a:lnTo>
                    <a:lnTo>
                      <a:pt x="606" y="2071"/>
                    </a:lnTo>
                    <a:lnTo>
                      <a:pt x="441" y="2115"/>
                    </a:lnTo>
                    <a:lnTo>
                      <a:pt x="287" y="2079"/>
                    </a:lnTo>
                    <a:lnTo>
                      <a:pt x="311" y="1939"/>
                    </a:lnTo>
                    <a:lnTo>
                      <a:pt x="390" y="1827"/>
                    </a:lnTo>
                    <a:lnTo>
                      <a:pt x="236" y="1640"/>
                    </a:lnTo>
                    <a:lnTo>
                      <a:pt x="181" y="1277"/>
                    </a:lnTo>
                    <a:lnTo>
                      <a:pt x="83" y="798"/>
                    </a:lnTo>
                    <a:lnTo>
                      <a:pt x="157" y="682"/>
                    </a:lnTo>
                    <a:lnTo>
                      <a:pt x="87" y="575"/>
                    </a:lnTo>
                    <a:lnTo>
                      <a:pt x="28" y="431"/>
                    </a:lnTo>
                    <a:lnTo>
                      <a:pt x="0" y="275"/>
                    </a:lnTo>
                    <a:lnTo>
                      <a:pt x="75" y="8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44">
                <a:extLst>
                  <a:ext uri="{FF2B5EF4-FFF2-40B4-BE49-F238E27FC236}">
                    <a16:creationId xmlns:a16="http://schemas.microsoft.com/office/drawing/2014/main" id="{355F1081-DDD5-0208-67E8-BA0458AB4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042"/>
                <a:ext cx="142" cy="169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220" y="5"/>
                  </a:cxn>
                  <a:cxn ang="0">
                    <a:pos x="546" y="135"/>
                  </a:cxn>
                  <a:cxn ang="0">
                    <a:pos x="723" y="289"/>
                  </a:cxn>
                  <a:cxn ang="0">
                    <a:pos x="950" y="513"/>
                  </a:cxn>
                  <a:cxn ang="0">
                    <a:pos x="678" y="673"/>
                  </a:cxn>
                  <a:cxn ang="0">
                    <a:pos x="521" y="881"/>
                  </a:cxn>
                  <a:cxn ang="0">
                    <a:pos x="413" y="1031"/>
                  </a:cxn>
                  <a:cxn ang="0">
                    <a:pos x="368" y="1148"/>
                  </a:cxn>
                  <a:cxn ang="0">
                    <a:pos x="237" y="1111"/>
                  </a:cxn>
                  <a:cxn ang="0">
                    <a:pos x="88" y="991"/>
                  </a:cxn>
                  <a:cxn ang="0">
                    <a:pos x="19" y="811"/>
                  </a:cxn>
                  <a:cxn ang="0">
                    <a:pos x="0" y="625"/>
                  </a:cxn>
                  <a:cxn ang="0">
                    <a:pos x="151" y="629"/>
                  </a:cxn>
                  <a:cxn ang="0">
                    <a:pos x="234" y="553"/>
                  </a:cxn>
                  <a:cxn ang="0">
                    <a:pos x="268" y="281"/>
                  </a:cxn>
                  <a:cxn ang="0">
                    <a:pos x="150" y="120"/>
                  </a:cxn>
                  <a:cxn ang="0">
                    <a:pos x="108" y="0"/>
                  </a:cxn>
                </a:cxnLst>
                <a:rect l="0" t="0" r="r" b="b"/>
                <a:pathLst>
                  <a:path w="950" h="1148">
                    <a:moveTo>
                      <a:pt x="108" y="0"/>
                    </a:moveTo>
                    <a:lnTo>
                      <a:pt x="220" y="5"/>
                    </a:lnTo>
                    <a:lnTo>
                      <a:pt x="546" y="135"/>
                    </a:lnTo>
                    <a:lnTo>
                      <a:pt x="723" y="289"/>
                    </a:lnTo>
                    <a:lnTo>
                      <a:pt x="950" y="513"/>
                    </a:lnTo>
                    <a:lnTo>
                      <a:pt x="678" y="673"/>
                    </a:lnTo>
                    <a:lnTo>
                      <a:pt x="521" y="881"/>
                    </a:lnTo>
                    <a:lnTo>
                      <a:pt x="413" y="1031"/>
                    </a:lnTo>
                    <a:lnTo>
                      <a:pt x="368" y="1148"/>
                    </a:lnTo>
                    <a:lnTo>
                      <a:pt x="237" y="1111"/>
                    </a:lnTo>
                    <a:lnTo>
                      <a:pt x="88" y="991"/>
                    </a:lnTo>
                    <a:lnTo>
                      <a:pt x="19" y="811"/>
                    </a:lnTo>
                    <a:lnTo>
                      <a:pt x="0" y="625"/>
                    </a:lnTo>
                    <a:lnTo>
                      <a:pt x="151" y="629"/>
                    </a:lnTo>
                    <a:lnTo>
                      <a:pt x="234" y="553"/>
                    </a:lnTo>
                    <a:lnTo>
                      <a:pt x="268" y="281"/>
                    </a:lnTo>
                    <a:lnTo>
                      <a:pt x="150" y="120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45">
                <a:extLst>
                  <a:ext uri="{FF2B5EF4-FFF2-40B4-BE49-F238E27FC236}">
                    <a16:creationId xmlns:a16="http://schemas.microsoft.com/office/drawing/2014/main" id="{C426A008-40A6-629F-CC95-7D1BD4647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1976"/>
                <a:ext cx="254" cy="142"/>
              </a:xfrm>
              <a:custGeom>
                <a:avLst/>
                <a:gdLst/>
                <a:ahLst/>
                <a:cxnLst>
                  <a:cxn ang="0">
                    <a:pos x="1359" y="56"/>
                  </a:cxn>
                  <a:cxn ang="0">
                    <a:pos x="1225" y="24"/>
                  </a:cxn>
                  <a:cxn ang="0">
                    <a:pos x="1111" y="36"/>
                  </a:cxn>
                  <a:cxn ang="0">
                    <a:pos x="1004" y="0"/>
                  </a:cxn>
                  <a:cxn ang="0">
                    <a:pos x="882" y="128"/>
                  </a:cxn>
                  <a:cxn ang="0">
                    <a:pos x="744" y="203"/>
                  </a:cxn>
                  <a:cxn ang="0">
                    <a:pos x="516" y="188"/>
                  </a:cxn>
                  <a:cxn ang="0">
                    <a:pos x="355" y="60"/>
                  </a:cxn>
                  <a:cxn ang="0">
                    <a:pos x="236" y="0"/>
                  </a:cxn>
                  <a:cxn ang="0">
                    <a:pos x="0" y="88"/>
                  </a:cxn>
                  <a:cxn ang="0">
                    <a:pos x="95" y="355"/>
                  </a:cxn>
                  <a:cxn ang="0">
                    <a:pos x="186" y="360"/>
                  </a:cxn>
                  <a:cxn ang="0">
                    <a:pos x="444" y="463"/>
                  </a:cxn>
                  <a:cxn ang="0">
                    <a:pos x="599" y="598"/>
                  </a:cxn>
                  <a:cxn ang="0">
                    <a:pos x="768" y="766"/>
                  </a:cxn>
                  <a:cxn ang="0">
                    <a:pos x="1016" y="491"/>
                  </a:cxn>
                  <a:cxn ang="0">
                    <a:pos x="1225" y="287"/>
                  </a:cxn>
                  <a:cxn ang="0">
                    <a:pos x="1359" y="56"/>
                  </a:cxn>
                </a:cxnLst>
                <a:rect l="0" t="0" r="r" b="b"/>
                <a:pathLst>
                  <a:path w="1359" h="766">
                    <a:moveTo>
                      <a:pt x="1359" y="56"/>
                    </a:moveTo>
                    <a:lnTo>
                      <a:pt x="1225" y="24"/>
                    </a:lnTo>
                    <a:lnTo>
                      <a:pt x="1111" y="36"/>
                    </a:lnTo>
                    <a:lnTo>
                      <a:pt x="1004" y="0"/>
                    </a:lnTo>
                    <a:lnTo>
                      <a:pt x="882" y="128"/>
                    </a:lnTo>
                    <a:lnTo>
                      <a:pt x="744" y="203"/>
                    </a:lnTo>
                    <a:lnTo>
                      <a:pt x="516" y="188"/>
                    </a:lnTo>
                    <a:lnTo>
                      <a:pt x="355" y="60"/>
                    </a:lnTo>
                    <a:lnTo>
                      <a:pt x="236" y="0"/>
                    </a:lnTo>
                    <a:lnTo>
                      <a:pt x="0" y="88"/>
                    </a:lnTo>
                    <a:lnTo>
                      <a:pt x="95" y="355"/>
                    </a:lnTo>
                    <a:lnTo>
                      <a:pt x="186" y="360"/>
                    </a:lnTo>
                    <a:lnTo>
                      <a:pt x="444" y="463"/>
                    </a:lnTo>
                    <a:lnTo>
                      <a:pt x="599" y="598"/>
                    </a:lnTo>
                    <a:lnTo>
                      <a:pt x="768" y="766"/>
                    </a:lnTo>
                    <a:lnTo>
                      <a:pt x="1016" y="491"/>
                    </a:lnTo>
                    <a:lnTo>
                      <a:pt x="1225" y="287"/>
                    </a:lnTo>
                    <a:lnTo>
                      <a:pt x="1359" y="5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46">
                <a:extLst>
                  <a:ext uri="{FF2B5EF4-FFF2-40B4-BE49-F238E27FC236}">
                    <a16:creationId xmlns:a16="http://schemas.microsoft.com/office/drawing/2014/main" id="{34EA455A-0071-346B-F1F8-22EA5DC40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1834"/>
                <a:ext cx="522" cy="186"/>
              </a:xfrm>
              <a:custGeom>
                <a:avLst/>
                <a:gdLst/>
                <a:ahLst/>
                <a:cxnLst>
                  <a:cxn ang="0">
                    <a:pos x="1155" y="216"/>
                  </a:cxn>
                  <a:cxn ang="0">
                    <a:pos x="1212" y="267"/>
                  </a:cxn>
                  <a:cxn ang="0">
                    <a:pos x="1296" y="242"/>
                  </a:cxn>
                  <a:cxn ang="0">
                    <a:pos x="1369" y="326"/>
                  </a:cxn>
                  <a:cxn ang="0">
                    <a:pos x="1495" y="255"/>
                  </a:cxn>
                  <a:cxn ang="0">
                    <a:pos x="1602" y="148"/>
                  </a:cxn>
                  <a:cxn ang="0">
                    <a:pos x="1736" y="52"/>
                  </a:cxn>
                  <a:cxn ang="0">
                    <a:pos x="1771" y="160"/>
                  </a:cxn>
                  <a:cxn ang="0">
                    <a:pos x="1783" y="347"/>
                  </a:cxn>
                  <a:cxn ang="0">
                    <a:pos x="1810" y="495"/>
                  </a:cxn>
                  <a:cxn ang="0">
                    <a:pos x="1944" y="479"/>
                  </a:cxn>
                  <a:cxn ang="0">
                    <a:pos x="2055" y="339"/>
                  </a:cxn>
                  <a:cxn ang="0">
                    <a:pos x="2267" y="323"/>
                  </a:cxn>
                  <a:cxn ang="0">
                    <a:pos x="2417" y="251"/>
                  </a:cxn>
                  <a:cxn ang="0">
                    <a:pos x="2523" y="136"/>
                  </a:cxn>
                  <a:cxn ang="0">
                    <a:pos x="2665" y="12"/>
                  </a:cxn>
                  <a:cxn ang="0">
                    <a:pos x="2783" y="0"/>
                  </a:cxn>
                  <a:cxn ang="0">
                    <a:pos x="2787" y="275"/>
                  </a:cxn>
                  <a:cxn ang="0">
                    <a:pos x="2775" y="483"/>
                  </a:cxn>
                  <a:cxn ang="0">
                    <a:pos x="2704" y="658"/>
                  </a:cxn>
                  <a:cxn ang="0">
                    <a:pos x="2634" y="827"/>
                  </a:cxn>
                  <a:cxn ang="0">
                    <a:pos x="2503" y="795"/>
                  </a:cxn>
                  <a:cxn ang="0">
                    <a:pos x="2385" y="806"/>
                  </a:cxn>
                  <a:cxn ang="0">
                    <a:pos x="2278" y="771"/>
                  </a:cxn>
                  <a:cxn ang="0">
                    <a:pos x="2160" y="897"/>
                  </a:cxn>
                  <a:cxn ang="0">
                    <a:pos x="2022" y="972"/>
                  </a:cxn>
                  <a:cxn ang="0">
                    <a:pos x="1791" y="959"/>
                  </a:cxn>
                  <a:cxn ang="0">
                    <a:pos x="1633" y="833"/>
                  </a:cxn>
                  <a:cxn ang="0">
                    <a:pos x="1513" y="771"/>
                  </a:cxn>
                  <a:cxn ang="0">
                    <a:pos x="1275" y="857"/>
                  </a:cxn>
                  <a:cxn ang="0">
                    <a:pos x="1168" y="863"/>
                  </a:cxn>
                  <a:cxn ang="0">
                    <a:pos x="1074" y="804"/>
                  </a:cxn>
                  <a:cxn ang="0">
                    <a:pos x="810" y="623"/>
                  </a:cxn>
                  <a:cxn ang="0">
                    <a:pos x="637" y="734"/>
                  </a:cxn>
                  <a:cxn ang="0">
                    <a:pos x="590" y="841"/>
                  </a:cxn>
                  <a:cxn ang="0">
                    <a:pos x="447" y="863"/>
                  </a:cxn>
                  <a:cxn ang="0">
                    <a:pos x="402" y="968"/>
                  </a:cxn>
                  <a:cxn ang="0">
                    <a:pos x="267" y="1009"/>
                  </a:cxn>
                  <a:cxn ang="0">
                    <a:pos x="258" y="927"/>
                  </a:cxn>
                  <a:cxn ang="0">
                    <a:pos x="184" y="849"/>
                  </a:cxn>
                  <a:cxn ang="0">
                    <a:pos x="184" y="744"/>
                  </a:cxn>
                  <a:cxn ang="0">
                    <a:pos x="0" y="671"/>
                  </a:cxn>
                  <a:cxn ang="0">
                    <a:pos x="153" y="530"/>
                  </a:cxn>
                  <a:cxn ang="0">
                    <a:pos x="279" y="471"/>
                  </a:cxn>
                  <a:cxn ang="0">
                    <a:pos x="350" y="395"/>
                  </a:cxn>
                  <a:cxn ang="0">
                    <a:pos x="294" y="231"/>
                  </a:cxn>
                  <a:cxn ang="0">
                    <a:pos x="330" y="84"/>
                  </a:cxn>
                  <a:cxn ang="0">
                    <a:pos x="483" y="120"/>
                  </a:cxn>
                  <a:cxn ang="0">
                    <a:pos x="651" y="75"/>
                  </a:cxn>
                  <a:cxn ang="0">
                    <a:pos x="769" y="95"/>
                  </a:cxn>
                  <a:cxn ang="0">
                    <a:pos x="1011" y="323"/>
                  </a:cxn>
                  <a:cxn ang="0">
                    <a:pos x="1060" y="240"/>
                  </a:cxn>
                  <a:cxn ang="0">
                    <a:pos x="1155" y="216"/>
                  </a:cxn>
                </a:cxnLst>
                <a:rect l="0" t="0" r="r" b="b"/>
                <a:pathLst>
                  <a:path w="2787" h="1009">
                    <a:moveTo>
                      <a:pt x="1155" y="216"/>
                    </a:moveTo>
                    <a:lnTo>
                      <a:pt x="1212" y="267"/>
                    </a:lnTo>
                    <a:lnTo>
                      <a:pt x="1296" y="242"/>
                    </a:lnTo>
                    <a:lnTo>
                      <a:pt x="1369" y="326"/>
                    </a:lnTo>
                    <a:lnTo>
                      <a:pt x="1495" y="255"/>
                    </a:lnTo>
                    <a:lnTo>
                      <a:pt x="1602" y="148"/>
                    </a:lnTo>
                    <a:lnTo>
                      <a:pt x="1736" y="52"/>
                    </a:lnTo>
                    <a:lnTo>
                      <a:pt x="1771" y="160"/>
                    </a:lnTo>
                    <a:lnTo>
                      <a:pt x="1783" y="347"/>
                    </a:lnTo>
                    <a:lnTo>
                      <a:pt x="1810" y="495"/>
                    </a:lnTo>
                    <a:lnTo>
                      <a:pt x="1944" y="479"/>
                    </a:lnTo>
                    <a:lnTo>
                      <a:pt x="2055" y="339"/>
                    </a:lnTo>
                    <a:lnTo>
                      <a:pt x="2267" y="323"/>
                    </a:lnTo>
                    <a:lnTo>
                      <a:pt x="2417" y="251"/>
                    </a:lnTo>
                    <a:lnTo>
                      <a:pt x="2523" y="136"/>
                    </a:lnTo>
                    <a:lnTo>
                      <a:pt x="2665" y="12"/>
                    </a:lnTo>
                    <a:lnTo>
                      <a:pt x="2783" y="0"/>
                    </a:lnTo>
                    <a:lnTo>
                      <a:pt x="2787" y="275"/>
                    </a:lnTo>
                    <a:lnTo>
                      <a:pt x="2775" y="483"/>
                    </a:lnTo>
                    <a:lnTo>
                      <a:pt x="2704" y="658"/>
                    </a:lnTo>
                    <a:lnTo>
                      <a:pt x="2634" y="827"/>
                    </a:lnTo>
                    <a:lnTo>
                      <a:pt x="2503" y="795"/>
                    </a:lnTo>
                    <a:lnTo>
                      <a:pt x="2385" y="806"/>
                    </a:lnTo>
                    <a:lnTo>
                      <a:pt x="2278" y="771"/>
                    </a:lnTo>
                    <a:lnTo>
                      <a:pt x="2160" y="897"/>
                    </a:lnTo>
                    <a:lnTo>
                      <a:pt x="2022" y="972"/>
                    </a:lnTo>
                    <a:lnTo>
                      <a:pt x="1791" y="959"/>
                    </a:lnTo>
                    <a:lnTo>
                      <a:pt x="1633" y="833"/>
                    </a:lnTo>
                    <a:lnTo>
                      <a:pt x="1513" y="771"/>
                    </a:lnTo>
                    <a:lnTo>
                      <a:pt x="1275" y="857"/>
                    </a:lnTo>
                    <a:lnTo>
                      <a:pt x="1168" y="863"/>
                    </a:lnTo>
                    <a:lnTo>
                      <a:pt x="1074" y="804"/>
                    </a:lnTo>
                    <a:lnTo>
                      <a:pt x="810" y="623"/>
                    </a:lnTo>
                    <a:lnTo>
                      <a:pt x="637" y="734"/>
                    </a:lnTo>
                    <a:lnTo>
                      <a:pt x="590" y="841"/>
                    </a:lnTo>
                    <a:lnTo>
                      <a:pt x="447" y="863"/>
                    </a:lnTo>
                    <a:lnTo>
                      <a:pt x="402" y="968"/>
                    </a:lnTo>
                    <a:lnTo>
                      <a:pt x="267" y="1009"/>
                    </a:lnTo>
                    <a:lnTo>
                      <a:pt x="258" y="927"/>
                    </a:lnTo>
                    <a:lnTo>
                      <a:pt x="184" y="849"/>
                    </a:lnTo>
                    <a:lnTo>
                      <a:pt x="184" y="744"/>
                    </a:lnTo>
                    <a:lnTo>
                      <a:pt x="0" y="671"/>
                    </a:lnTo>
                    <a:lnTo>
                      <a:pt x="153" y="530"/>
                    </a:lnTo>
                    <a:lnTo>
                      <a:pt x="279" y="471"/>
                    </a:lnTo>
                    <a:lnTo>
                      <a:pt x="350" y="395"/>
                    </a:lnTo>
                    <a:lnTo>
                      <a:pt x="294" y="231"/>
                    </a:lnTo>
                    <a:lnTo>
                      <a:pt x="330" y="84"/>
                    </a:lnTo>
                    <a:lnTo>
                      <a:pt x="483" y="120"/>
                    </a:lnTo>
                    <a:lnTo>
                      <a:pt x="651" y="75"/>
                    </a:lnTo>
                    <a:lnTo>
                      <a:pt x="769" y="95"/>
                    </a:lnTo>
                    <a:lnTo>
                      <a:pt x="1011" y="323"/>
                    </a:lnTo>
                    <a:lnTo>
                      <a:pt x="1060" y="240"/>
                    </a:lnTo>
                    <a:lnTo>
                      <a:pt x="1155" y="21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47">
                <a:extLst>
                  <a:ext uri="{FF2B5EF4-FFF2-40B4-BE49-F238E27FC236}">
                    <a16:creationId xmlns:a16="http://schemas.microsoft.com/office/drawing/2014/main" id="{AFB8ABA5-B1EB-78F2-FFA9-1182111E8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1741"/>
                <a:ext cx="311" cy="184"/>
              </a:xfrm>
              <a:custGeom>
                <a:avLst/>
                <a:gdLst/>
                <a:ahLst/>
                <a:cxnLst>
                  <a:cxn ang="0">
                    <a:pos x="116" y="184"/>
                  </a:cxn>
                  <a:cxn ang="0">
                    <a:pos x="319" y="229"/>
                  </a:cxn>
                  <a:cxn ang="0">
                    <a:pos x="599" y="64"/>
                  </a:cxn>
                  <a:cxn ang="0">
                    <a:pos x="753" y="1"/>
                  </a:cxn>
                  <a:cxn ang="0">
                    <a:pos x="824" y="0"/>
                  </a:cxn>
                  <a:cxn ang="0">
                    <a:pos x="858" y="124"/>
                  </a:cxn>
                  <a:cxn ang="0">
                    <a:pos x="645" y="332"/>
                  </a:cxn>
                  <a:cxn ang="0">
                    <a:pos x="850" y="392"/>
                  </a:cxn>
                  <a:cxn ang="0">
                    <a:pos x="998" y="388"/>
                  </a:cxn>
                  <a:cxn ang="0">
                    <a:pos x="1177" y="512"/>
                  </a:cxn>
                  <a:cxn ang="0">
                    <a:pos x="1239" y="388"/>
                  </a:cxn>
                  <a:cxn ang="0">
                    <a:pos x="1181" y="184"/>
                  </a:cxn>
                  <a:cxn ang="0">
                    <a:pos x="1271" y="120"/>
                  </a:cxn>
                  <a:cxn ang="0">
                    <a:pos x="1477" y="229"/>
                  </a:cxn>
                  <a:cxn ang="0">
                    <a:pos x="1717" y="237"/>
                  </a:cxn>
                  <a:cxn ang="0">
                    <a:pos x="2052" y="282"/>
                  </a:cxn>
                  <a:cxn ang="0">
                    <a:pos x="2046" y="468"/>
                  </a:cxn>
                  <a:cxn ang="0">
                    <a:pos x="2076" y="629"/>
                  </a:cxn>
                  <a:cxn ang="0">
                    <a:pos x="1927" y="644"/>
                  </a:cxn>
                  <a:cxn ang="0">
                    <a:pos x="1751" y="799"/>
                  </a:cxn>
                  <a:cxn ang="0">
                    <a:pos x="1624" y="937"/>
                  </a:cxn>
                  <a:cxn ang="0">
                    <a:pos x="1436" y="1030"/>
                  </a:cxn>
                  <a:cxn ang="0">
                    <a:pos x="1166" y="1053"/>
                  </a:cxn>
                  <a:cxn ang="0">
                    <a:pos x="1028" y="1229"/>
                  </a:cxn>
                  <a:cxn ang="0">
                    <a:pos x="858" y="1247"/>
                  </a:cxn>
                  <a:cxn ang="0">
                    <a:pos x="825" y="1064"/>
                  </a:cxn>
                  <a:cxn ang="0">
                    <a:pos x="810" y="829"/>
                  </a:cxn>
                  <a:cxn ang="0">
                    <a:pos x="767" y="694"/>
                  </a:cxn>
                  <a:cxn ang="0">
                    <a:pos x="588" y="824"/>
                  </a:cxn>
                  <a:cxn ang="0">
                    <a:pos x="465" y="950"/>
                  </a:cxn>
                  <a:cxn ang="0">
                    <a:pos x="306" y="1038"/>
                  </a:cxn>
                  <a:cxn ang="0">
                    <a:pos x="215" y="934"/>
                  </a:cxn>
                  <a:cxn ang="0">
                    <a:pos x="111" y="962"/>
                  </a:cxn>
                  <a:cxn ang="0">
                    <a:pos x="43" y="899"/>
                  </a:cxn>
                  <a:cxn ang="0">
                    <a:pos x="58" y="689"/>
                  </a:cxn>
                  <a:cxn ang="0">
                    <a:pos x="0" y="470"/>
                  </a:cxn>
                  <a:cxn ang="0">
                    <a:pos x="83" y="388"/>
                  </a:cxn>
                  <a:cxn ang="0">
                    <a:pos x="116" y="184"/>
                  </a:cxn>
                </a:cxnLst>
                <a:rect l="0" t="0" r="r" b="b"/>
                <a:pathLst>
                  <a:path w="2076" h="1247">
                    <a:moveTo>
                      <a:pt x="116" y="184"/>
                    </a:moveTo>
                    <a:lnTo>
                      <a:pt x="319" y="229"/>
                    </a:lnTo>
                    <a:lnTo>
                      <a:pt x="599" y="64"/>
                    </a:lnTo>
                    <a:lnTo>
                      <a:pt x="753" y="1"/>
                    </a:lnTo>
                    <a:lnTo>
                      <a:pt x="824" y="0"/>
                    </a:lnTo>
                    <a:lnTo>
                      <a:pt x="858" y="124"/>
                    </a:lnTo>
                    <a:lnTo>
                      <a:pt x="645" y="332"/>
                    </a:lnTo>
                    <a:lnTo>
                      <a:pt x="850" y="392"/>
                    </a:lnTo>
                    <a:lnTo>
                      <a:pt x="998" y="388"/>
                    </a:lnTo>
                    <a:lnTo>
                      <a:pt x="1177" y="512"/>
                    </a:lnTo>
                    <a:lnTo>
                      <a:pt x="1239" y="388"/>
                    </a:lnTo>
                    <a:lnTo>
                      <a:pt x="1181" y="184"/>
                    </a:lnTo>
                    <a:lnTo>
                      <a:pt x="1271" y="120"/>
                    </a:lnTo>
                    <a:lnTo>
                      <a:pt x="1477" y="229"/>
                    </a:lnTo>
                    <a:lnTo>
                      <a:pt x="1717" y="237"/>
                    </a:lnTo>
                    <a:lnTo>
                      <a:pt x="2052" y="282"/>
                    </a:lnTo>
                    <a:lnTo>
                      <a:pt x="2046" y="468"/>
                    </a:lnTo>
                    <a:lnTo>
                      <a:pt x="2076" y="629"/>
                    </a:lnTo>
                    <a:lnTo>
                      <a:pt x="1927" y="644"/>
                    </a:lnTo>
                    <a:lnTo>
                      <a:pt x="1751" y="799"/>
                    </a:lnTo>
                    <a:lnTo>
                      <a:pt x="1624" y="937"/>
                    </a:lnTo>
                    <a:lnTo>
                      <a:pt x="1436" y="1030"/>
                    </a:lnTo>
                    <a:lnTo>
                      <a:pt x="1166" y="1053"/>
                    </a:lnTo>
                    <a:lnTo>
                      <a:pt x="1028" y="1229"/>
                    </a:lnTo>
                    <a:lnTo>
                      <a:pt x="858" y="1247"/>
                    </a:lnTo>
                    <a:lnTo>
                      <a:pt x="825" y="1064"/>
                    </a:lnTo>
                    <a:lnTo>
                      <a:pt x="810" y="829"/>
                    </a:lnTo>
                    <a:lnTo>
                      <a:pt x="767" y="694"/>
                    </a:lnTo>
                    <a:lnTo>
                      <a:pt x="588" y="824"/>
                    </a:lnTo>
                    <a:lnTo>
                      <a:pt x="465" y="950"/>
                    </a:lnTo>
                    <a:lnTo>
                      <a:pt x="306" y="1038"/>
                    </a:lnTo>
                    <a:lnTo>
                      <a:pt x="215" y="934"/>
                    </a:lnTo>
                    <a:lnTo>
                      <a:pt x="111" y="962"/>
                    </a:lnTo>
                    <a:lnTo>
                      <a:pt x="43" y="899"/>
                    </a:lnTo>
                    <a:lnTo>
                      <a:pt x="58" y="689"/>
                    </a:lnTo>
                    <a:lnTo>
                      <a:pt x="0" y="470"/>
                    </a:lnTo>
                    <a:lnTo>
                      <a:pt x="83" y="388"/>
                    </a:lnTo>
                    <a:lnTo>
                      <a:pt x="116" y="18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48">
                <a:extLst>
                  <a:ext uri="{FF2B5EF4-FFF2-40B4-BE49-F238E27FC236}">
                    <a16:creationId xmlns:a16="http://schemas.microsoft.com/office/drawing/2014/main" id="{2A56C864-33CC-A0D2-F4AE-FF062673F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7" y="1642"/>
                <a:ext cx="289" cy="175"/>
              </a:xfrm>
              <a:custGeom>
                <a:avLst/>
                <a:gdLst/>
                <a:ahLst/>
                <a:cxnLst>
                  <a:cxn ang="0">
                    <a:pos x="1742" y="233"/>
                  </a:cxn>
                  <a:cxn ang="0">
                    <a:pos x="1579" y="143"/>
                  </a:cxn>
                  <a:cxn ang="0">
                    <a:pos x="1329" y="173"/>
                  </a:cxn>
                  <a:cxn ang="0">
                    <a:pos x="1092" y="143"/>
                  </a:cxn>
                  <a:cxn ang="0">
                    <a:pos x="940" y="53"/>
                  </a:cxn>
                  <a:cxn ang="0">
                    <a:pos x="778" y="0"/>
                  </a:cxn>
                  <a:cxn ang="0">
                    <a:pos x="697" y="43"/>
                  </a:cxn>
                  <a:cxn ang="0">
                    <a:pos x="555" y="29"/>
                  </a:cxn>
                  <a:cxn ang="0">
                    <a:pos x="439" y="203"/>
                  </a:cxn>
                  <a:cxn ang="0">
                    <a:pos x="306" y="414"/>
                  </a:cxn>
                  <a:cxn ang="0">
                    <a:pos x="150" y="666"/>
                  </a:cxn>
                  <a:cxn ang="0">
                    <a:pos x="30" y="687"/>
                  </a:cxn>
                  <a:cxn ang="0">
                    <a:pos x="0" y="853"/>
                  </a:cxn>
                  <a:cxn ang="0">
                    <a:pos x="201" y="897"/>
                  </a:cxn>
                  <a:cxn ang="0">
                    <a:pos x="487" y="732"/>
                  </a:cxn>
                  <a:cxn ang="0">
                    <a:pos x="630" y="672"/>
                  </a:cxn>
                  <a:cxn ang="0">
                    <a:pos x="708" y="667"/>
                  </a:cxn>
                  <a:cxn ang="0">
                    <a:pos x="738" y="793"/>
                  </a:cxn>
                  <a:cxn ang="0">
                    <a:pos x="526" y="1002"/>
                  </a:cxn>
                  <a:cxn ang="0">
                    <a:pos x="738" y="1062"/>
                  </a:cxn>
                  <a:cxn ang="0">
                    <a:pos x="881" y="1057"/>
                  </a:cxn>
                  <a:cxn ang="0">
                    <a:pos x="1058" y="1182"/>
                  </a:cxn>
                  <a:cxn ang="0">
                    <a:pos x="1122" y="1057"/>
                  </a:cxn>
                  <a:cxn ang="0">
                    <a:pos x="1063" y="853"/>
                  </a:cxn>
                  <a:cxn ang="0">
                    <a:pos x="1152" y="788"/>
                  </a:cxn>
                  <a:cxn ang="0">
                    <a:pos x="1358" y="897"/>
                  </a:cxn>
                  <a:cxn ang="0">
                    <a:pos x="1609" y="907"/>
                  </a:cxn>
                  <a:cxn ang="0">
                    <a:pos x="1934" y="952"/>
                  </a:cxn>
                  <a:cxn ang="0">
                    <a:pos x="1919" y="823"/>
                  </a:cxn>
                  <a:cxn ang="0">
                    <a:pos x="1870" y="682"/>
                  </a:cxn>
                  <a:cxn ang="0">
                    <a:pos x="1815" y="442"/>
                  </a:cxn>
                  <a:cxn ang="0">
                    <a:pos x="1742" y="233"/>
                  </a:cxn>
                </a:cxnLst>
                <a:rect l="0" t="0" r="r" b="b"/>
                <a:pathLst>
                  <a:path w="1934" h="1182">
                    <a:moveTo>
                      <a:pt x="1742" y="233"/>
                    </a:moveTo>
                    <a:lnTo>
                      <a:pt x="1579" y="143"/>
                    </a:lnTo>
                    <a:lnTo>
                      <a:pt x="1329" y="173"/>
                    </a:lnTo>
                    <a:lnTo>
                      <a:pt x="1092" y="143"/>
                    </a:lnTo>
                    <a:lnTo>
                      <a:pt x="940" y="53"/>
                    </a:lnTo>
                    <a:lnTo>
                      <a:pt x="778" y="0"/>
                    </a:lnTo>
                    <a:lnTo>
                      <a:pt x="697" y="43"/>
                    </a:lnTo>
                    <a:lnTo>
                      <a:pt x="555" y="29"/>
                    </a:lnTo>
                    <a:lnTo>
                      <a:pt x="439" y="203"/>
                    </a:lnTo>
                    <a:lnTo>
                      <a:pt x="306" y="414"/>
                    </a:lnTo>
                    <a:lnTo>
                      <a:pt x="150" y="666"/>
                    </a:lnTo>
                    <a:lnTo>
                      <a:pt x="30" y="687"/>
                    </a:lnTo>
                    <a:lnTo>
                      <a:pt x="0" y="853"/>
                    </a:lnTo>
                    <a:lnTo>
                      <a:pt x="201" y="897"/>
                    </a:lnTo>
                    <a:lnTo>
                      <a:pt x="487" y="732"/>
                    </a:lnTo>
                    <a:lnTo>
                      <a:pt x="630" y="672"/>
                    </a:lnTo>
                    <a:lnTo>
                      <a:pt x="708" y="667"/>
                    </a:lnTo>
                    <a:lnTo>
                      <a:pt x="738" y="793"/>
                    </a:lnTo>
                    <a:lnTo>
                      <a:pt x="526" y="1002"/>
                    </a:lnTo>
                    <a:lnTo>
                      <a:pt x="738" y="1062"/>
                    </a:lnTo>
                    <a:lnTo>
                      <a:pt x="881" y="1057"/>
                    </a:lnTo>
                    <a:lnTo>
                      <a:pt x="1058" y="1182"/>
                    </a:lnTo>
                    <a:lnTo>
                      <a:pt x="1122" y="1057"/>
                    </a:lnTo>
                    <a:lnTo>
                      <a:pt x="1063" y="853"/>
                    </a:lnTo>
                    <a:lnTo>
                      <a:pt x="1152" y="788"/>
                    </a:lnTo>
                    <a:lnTo>
                      <a:pt x="1358" y="897"/>
                    </a:lnTo>
                    <a:lnTo>
                      <a:pt x="1609" y="907"/>
                    </a:lnTo>
                    <a:lnTo>
                      <a:pt x="1934" y="952"/>
                    </a:lnTo>
                    <a:lnTo>
                      <a:pt x="1919" y="823"/>
                    </a:lnTo>
                    <a:lnTo>
                      <a:pt x="1870" y="682"/>
                    </a:lnTo>
                    <a:lnTo>
                      <a:pt x="1815" y="442"/>
                    </a:lnTo>
                    <a:lnTo>
                      <a:pt x="1742" y="23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49">
                <a:extLst>
                  <a:ext uri="{FF2B5EF4-FFF2-40B4-BE49-F238E27FC236}">
                    <a16:creationId xmlns:a16="http://schemas.microsoft.com/office/drawing/2014/main" id="{C3991542-9DCF-1AB2-6410-CCFD0E5CB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802"/>
                <a:ext cx="486" cy="543"/>
              </a:xfrm>
              <a:custGeom>
                <a:avLst/>
                <a:gdLst/>
                <a:ahLst/>
                <a:cxnLst>
                  <a:cxn ang="0">
                    <a:pos x="2316" y="170"/>
                  </a:cxn>
                  <a:cxn ang="0">
                    <a:pos x="2108" y="409"/>
                  </a:cxn>
                  <a:cxn ang="0">
                    <a:pos x="1784" y="524"/>
                  </a:cxn>
                  <a:cxn ang="0">
                    <a:pos x="1286" y="644"/>
                  </a:cxn>
                  <a:cxn ang="0">
                    <a:pos x="1123" y="853"/>
                  </a:cxn>
                  <a:cxn ang="0">
                    <a:pos x="739" y="679"/>
                  </a:cxn>
                  <a:cxn ang="0">
                    <a:pos x="369" y="584"/>
                  </a:cxn>
                  <a:cxn ang="0">
                    <a:pos x="5" y="499"/>
                  </a:cxn>
                  <a:cxn ang="0">
                    <a:pos x="104" y="763"/>
                  </a:cxn>
                  <a:cxn ang="0">
                    <a:pos x="325" y="978"/>
                  </a:cxn>
                  <a:cxn ang="0">
                    <a:pos x="409" y="1332"/>
                  </a:cxn>
                  <a:cxn ang="0">
                    <a:pos x="542" y="1592"/>
                  </a:cxn>
                  <a:cxn ang="0">
                    <a:pos x="779" y="1700"/>
                  </a:cxn>
                  <a:cxn ang="0">
                    <a:pos x="1123" y="1861"/>
                  </a:cxn>
                  <a:cxn ang="0">
                    <a:pos x="1222" y="2219"/>
                  </a:cxn>
                  <a:cxn ang="0">
                    <a:pos x="1227" y="2948"/>
                  </a:cxn>
                  <a:cxn ang="0">
                    <a:pos x="1360" y="3247"/>
                  </a:cxn>
                  <a:cxn ang="0">
                    <a:pos x="1493" y="3506"/>
                  </a:cxn>
                  <a:cxn ang="0">
                    <a:pos x="1739" y="3681"/>
                  </a:cxn>
                  <a:cxn ang="0">
                    <a:pos x="1922" y="3187"/>
                  </a:cxn>
                  <a:cxn ang="0">
                    <a:pos x="2261" y="3357"/>
                  </a:cxn>
                  <a:cxn ang="0">
                    <a:pos x="2448" y="3247"/>
                  </a:cxn>
                  <a:cxn ang="0">
                    <a:pos x="2542" y="2893"/>
                  </a:cxn>
                  <a:cxn ang="0">
                    <a:pos x="2956" y="2788"/>
                  </a:cxn>
                  <a:cxn ang="0">
                    <a:pos x="3176" y="2333"/>
                  </a:cxn>
                  <a:cxn ang="0">
                    <a:pos x="3069" y="2139"/>
                  </a:cxn>
                  <a:cxn ang="0">
                    <a:pos x="2779" y="1665"/>
                  </a:cxn>
                  <a:cxn ang="0">
                    <a:pos x="2631" y="1382"/>
                  </a:cxn>
                  <a:cxn ang="0">
                    <a:pos x="2892" y="748"/>
                  </a:cxn>
                  <a:cxn ang="0">
                    <a:pos x="2809" y="494"/>
                  </a:cxn>
                  <a:cxn ang="0">
                    <a:pos x="2641" y="155"/>
                  </a:cxn>
                  <a:cxn ang="0">
                    <a:pos x="2405" y="35"/>
                  </a:cxn>
                </a:cxnLst>
                <a:rect l="0" t="0" r="r" b="b"/>
                <a:pathLst>
                  <a:path w="3244" h="3681">
                    <a:moveTo>
                      <a:pt x="2227" y="35"/>
                    </a:moveTo>
                    <a:lnTo>
                      <a:pt x="2316" y="170"/>
                    </a:lnTo>
                    <a:lnTo>
                      <a:pt x="2168" y="284"/>
                    </a:lnTo>
                    <a:lnTo>
                      <a:pt x="2108" y="409"/>
                    </a:lnTo>
                    <a:lnTo>
                      <a:pt x="1902" y="404"/>
                    </a:lnTo>
                    <a:lnTo>
                      <a:pt x="1784" y="524"/>
                    </a:lnTo>
                    <a:lnTo>
                      <a:pt x="1546" y="614"/>
                    </a:lnTo>
                    <a:lnTo>
                      <a:pt x="1286" y="644"/>
                    </a:lnTo>
                    <a:lnTo>
                      <a:pt x="1093" y="703"/>
                    </a:lnTo>
                    <a:lnTo>
                      <a:pt x="1123" y="853"/>
                    </a:lnTo>
                    <a:lnTo>
                      <a:pt x="1020" y="918"/>
                    </a:lnTo>
                    <a:lnTo>
                      <a:pt x="739" y="679"/>
                    </a:lnTo>
                    <a:lnTo>
                      <a:pt x="473" y="733"/>
                    </a:lnTo>
                    <a:lnTo>
                      <a:pt x="369" y="584"/>
                    </a:lnTo>
                    <a:lnTo>
                      <a:pt x="143" y="614"/>
                    </a:lnTo>
                    <a:lnTo>
                      <a:pt x="5" y="499"/>
                    </a:lnTo>
                    <a:lnTo>
                      <a:pt x="0" y="614"/>
                    </a:lnTo>
                    <a:lnTo>
                      <a:pt x="104" y="763"/>
                    </a:lnTo>
                    <a:lnTo>
                      <a:pt x="266" y="808"/>
                    </a:lnTo>
                    <a:lnTo>
                      <a:pt x="325" y="978"/>
                    </a:lnTo>
                    <a:lnTo>
                      <a:pt x="290" y="1157"/>
                    </a:lnTo>
                    <a:lnTo>
                      <a:pt x="409" y="1332"/>
                    </a:lnTo>
                    <a:lnTo>
                      <a:pt x="424" y="1517"/>
                    </a:lnTo>
                    <a:lnTo>
                      <a:pt x="542" y="1592"/>
                    </a:lnTo>
                    <a:lnTo>
                      <a:pt x="768" y="1562"/>
                    </a:lnTo>
                    <a:lnTo>
                      <a:pt x="779" y="1700"/>
                    </a:lnTo>
                    <a:lnTo>
                      <a:pt x="916" y="1780"/>
                    </a:lnTo>
                    <a:lnTo>
                      <a:pt x="1123" y="1861"/>
                    </a:lnTo>
                    <a:lnTo>
                      <a:pt x="1103" y="2021"/>
                    </a:lnTo>
                    <a:lnTo>
                      <a:pt x="1222" y="2219"/>
                    </a:lnTo>
                    <a:lnTo>
                      <a:pt x="1271" y="2424"/>
                    </a:lnTo>
                    <a:lnTo>
                      <a:pt x="1227" y="2948"/>
                    </a:lnTo>
                    <a:lnTo>
                      <a:pt x="1345" y="3117"/>
                    </a:lnTo>
                    <a:lnTo>
                      <a:pt x="1360" y="3247"/>
                    </a:lnTo>
                    <a:lnTo>
                      <a:pt x="1271" y="3372"/>
                    </a:lnTo>
                    <a:lnTo>
                      <a:pt x="1493" y="3506"/>
                    </a:lnTo>
                    <a:lnTo>
                      <a:pt x="1591" y="3671"/>
                    </a:lnTo>
                    <a:lnTo>
                      <a:pt x="1739" y="3681"/>
                    </a:lnTo>
                    <a:lnTo>
                      <a:pt x="1769" y="3367"/>
                    </a:lnTo>
                    <a:lnTo>
                      <a:pt x="1922" y="3187"/>
                    </a:lnTo>
                    <a:lnTo>
                      <a:pt x="2079" y="3192"/>
                    </a:lnTo>
                    <a:lnTo>
                      <a:pt x="2261" y="3357"/>
                    </a:lnTo>
                    <a:lnTo>
                      <a:pt x="2380" y="3367"/>
                    </a:lnTo>
                    <a:lnTo>
                      <a:pt x="2448" y="3247"/>
                    </a:lnTo>
                    <a:lnTo>
                      <a:pt x="2463" y="3072"/>
                    </a:lnTo>
                    <a:lnTo>
                      <a:pt x="2542" y="2893"/>
                    </a:lnTo>
                    <a:lnTo>
                      <a:pt x="2685" y="2773"/>
                    </a:lnTo>
                    <a:lnTo>
                      <a:pt x="2956" y="2788"/>
                    </a:lnTo>
                    <a:lnTo>
                      <a:pt x="3244" y="2766"/>
                    </a:lnTo>
                    <a:lnTo>
                      <a:pt x="3176" y="2333"/>
                    </a:lnTo>
                    <a:lnTo>
                      <a:pt x="3216" y="2217"/>
                    </a:lnTo>
                    <a:lnTo>
                      <a:pt x="3069" y="2139"/>
                    </a:lnTo>
                    <a:lnTo>
                      <a:pt x="2809" y="1906"/>
                    </a:lnTo>
                    <a:lnTo>
                      <a:pt x="2779" y="1665"/>
                    </a:lnTo>
                    <a:lnTo>
                      <a:pt x="2685" y="1557"/>
                    </a:lnTo>
                    <a:lnTo>
                      <a:pt x="2631" y="1382"/>
                    </a:lnTo>
                    <a:lnTo>
                      <a:pt x="2700" y="1003"/>
                    </a:lnTo>
                    <a:lnTo>
                      <a:pt x="2892" y="748"/>
                    </a:lnTo>
                    <a:lnTo>
                      <a:pt x="2804" y="614"/>
                    </a:lnTo>
                    <a:lnTo>
                      <a:pt x="2809" y="494"/>
                    </a:lnTo>
                    <a:lnTo>
                      <a:pt x="2567" y="409"/>
                    </a:lnTo>
                    <a:lnTo>
                      <a:pt x="2641" y="155"/>
                    </a:lnTo>
                    <a:lnTo>
                      <a:pt x="2552" y="0"/>
                    </a:lnTo>
                    <a:lnTo>
                      <a:pt x="2405" y="35"/>
                    </a:lnTo>
                    <a:lnTo>
                      <a:pt x="2227" y="3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53E2201A-2DDB-AC4B-E8C6-B32882196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5583" y="3778052"/>
              <a:ext cx="1978393" cy="211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71313">
                <a:lnSpc>
                  <a:spcPct val="114000"/>
                </a:lnSpc>
                <a:buClr>
                  <a:prstClr val="white">
                    <a:lumMod val="50000"/>
                  </a:prstClr>
                </a:buClr>
                <a:buSzPct val="50000"/>
                <a:defRPr/>
              </a:pPr>
              <a:endParaRPr lang="en-US" altLang="zh-CN" sz="600" kern="1200">
                <a:solidFill>
                  <a:prstClr val="black"/>
                </a:solidFill>
                <a:latin typeface="Montserrat" panose="00000500000000000000" pitchFamily="50" charset="0"/>
                <a:ea typeface="等线" panose="02010600030101010101" pitchFamily="2" charset="-122"/>
                <a:cs typeface="Calibri" pitchFamily="34" charset="0"/>
              </a:endParaRPr>
            </a:p>
          </p:txBody>
        </p:sp>
        <p:sp>
          <p:nvSpPr>
            <p:cNvPr id="30" name="Text Box 16">
              <a:extLst>
                <a:ext uri="{FF2B5EF4-FFF2-40B4-BE49-F238E27FC236}">
                  <a16:creationId xmlns:a16="http://schemas.microsoft.com/office/drawing/2014/main" id="{D3A73B10-8258-2FAE-59A0-9D68C77DC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7634" y="4542434"/>
              <a:ext cx="1978392" cy="211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71313">
                <a:lnSpc>
                  <a:spcPct val="114000"/>
                </a:lnSpc>
                <a:buClr>
                  <a:prstClr val="white">
                    <a:lumMod val="50000"/>
                  </a:prstClr>
                </a:buClr>
                <a:buSzPct val="50000"/>
                <a:defRPr/>
              </a:pPr>
              <a:endParaRPr lang="en-US" altLang="zh-CN" sz="600" kern="1200">
                <a:solidFill>
                  <a:prstClr val="black"/>
                </a:solidFill>
                <a:latin typeface="Montserrat" panose="00000500000000000000" pitchFamily="50" charset="0"/>
                <a:ea typeface="等线" panose="02010600030101010101" pitchFamily="2" charset="-122"/>
                <a:cs typeface="Calibri" pitchFamily="34" charset="0"/>
              </a:endParaRPr>
            </a:p>
          </p:txBody>
        </p:sp>
      </p:grpSp>
      <p:sp>
        <p:nvSpPr>
          <p:cNvPr id="71" name="Google Shape;89;p13">
            <a:extLst>
              <a:ext uri="{FF2B5EF4-FFF2-40B4-BE49-F238E27FC236}">
                <a16:creationId xmlns:a16="http://schemas.microsoft.com/office/drawing/2014/main" id="{805CC273-B71F-08BB-FDA7-022BDDB49C84}"/>
              </a:ext>
            </a:extLst>
          </p:cNvPr>
          <p:cNvSpPr txBox="1"/>
          <p:nvPr/>
        </p:nvSpPr>
        <p:spPr>
          <a:xfrm>
            <a:off x="1673968" y="903322"/>
            <a:ext cx="1909832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Norte</a:t>
            </a:r>
          </a:p>
        </p:txBody>
      </p:sp>
      <p:sp>
        <p:nvSpPr>
          <p:cNvPr id="78" name="Google Shape;89;p13">
            <a:extLst>
              <a:ext uri="{FF2B5EF4-FFF2-40B4-BE49-F238E27FC236}">
                <a16:creationId xmlns:a16="http://schemas.microsoft.com/office/drawing/2014/main" id="{6E99460E-CD6E-C2B3-0487-D8AC653F1920}"/>
              </a:ext>
            </a:extLst>
          </p:cNvPr>
          <p:cNvSpPr txBox="1"/>
          <p:nvPr/>
        </p:nvSpPr>
        <p:spPr>
          <a:xfrm>
            <a:off x="2662437" y="3848393"/>
            <a:ext cx="2553422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Centro-Oeste</a:t>
            </a:r>
          </a:p>
        </p:txBody>
      </p:sp>
      <p:sp>
        <p:nvSpPr>
          <p:cNvPr id="79" name="Google Shape;89;p13">
            <a:extLst>
              <a:ext uri="{FF2B5EF4-FFF2-40B4-BE49-F238E27FC236}">
                <a16:creationId xmlns:a16="http://schemas.microsoft.com/office/drawing/2014/main" id="{E8BF836D-6F40-1006-8538-314E2EE32CB2}"/>
              </a:ext>
            </a:extLst>
          </p:cNvPr>
          <p:cNvSpPr txBox="1"/>
          <p:nvPr/>
        </p:nvSpPr>
        <p:spPr>
          <a:xfrm>
            <a:off x="2716343" y="5340472"/>
            <a:ext cx="1909832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Sul</a:t>
            </a:r>
          </a:p>
        </p:txBody>
      </p:sp>
      <p:sp>
        <p:nvSpPr>
          <p:cNvPr id="80" name="Google Shape;89;p13">
            <a:extLst>
              <a:ext uri="{FF2B5EF4-FFF2-40B4-BE49-F238E27FC236}">
                <a16:creationId xmlns:a16="http://schemas.microsoft.com/office/drawing/2014/main" id="{8B66D1ED-1BF6-B7B9-BD5B-4F8585E854CF}"/>
              </a:ext>
            </a:extLst>
          </p:cNvPr>
          <p:cNvSpPr txBox="1"/>
          <p:nvPr/>
        </p:nvSpPr>
        <p:spPr>
          <a:xfrm>
            <a:off x="8638894" y="4298474"/>
            <a:ext cx="1909832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Sudeste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8D9B2C93-C000-8085-75BE-6087104BC4B5}"/>
              </a:ext>
            </a:extLst>
          </p:cNvPr>
          <p:cNvGrpSpPr/>
          <p:nvPr/>
        </p:nvGrpSpPr>
        <p:grpSpPr>
          <a:xfrm>
            <a:off x="1963792" y="1264239"/>
            <a:ext cx="2578392" cy="891916"/>
            <a:chOff x="494430" y="2586733"/>
            <a:chExt cx="2310180" cy="891916"/>
          </a:xfrm>
        </p:grpSpPr>
        <p:pic>
          <p:nvPicPr>
            <p:cNvPr id="83" name="Google Shape;168;p14">
              <a:extLst>
                <a:ext uri="{FF2B5EF4-FFF2-40B4-BE49-F238E27FC236}">
                  <a16:creationId xmlns:a16="http://schemas.microsoft.com/office/drawing/2014/main" id="{37240A72-E1C0-DBC6-1BAA-77B5CA3FAD0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169;p14">
              <a:extLst>
                <a:ext uri="{FF2B5EF4-FFF2-40B4-BE49-F238E27FC236}">
                  <a16:creationId xmlns:a16="http://schemas.microsoft.com/office/drawing/2014/main" id="{6DC3663A-E07E-FEEA-E82C-B4095F661E9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170;p14">
              <a:extLst>
                <a:ext uri="{FF2B5EF4-FFF2-40B4-BE49-F238E27FC236}">
                  <a16:creationId xmlns:a16="http://schemas.microsoft.com/office/drawing/2014/main" id="{B1458966-E294-2571-2EA4-8261DE6C24CC}"/>
                </a:ext>
              </a:extLst>
            </p:cNvPr>
            <p:cNvSpPr txBox="1"/>
            <p:nvPr/>
          </p:nvSpPr>
          <p:spPr>
            <a:xfrm>
              <a:off x="615338" y="2586733"/>
              <a:ext cx="2091823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46 – 1.471,7 mi</a:t>
              </a:r>
              <a:endParaRPr sz="1600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91" name="Google Shape;171;p14">
              <a:extLst>
                <a:ext uri="{FF2B5EF4-FFF2-40B4-BE49-F238E27FC236}">
                  <a16:creationId xmlns:a16="http://schemas.microsoft.com/office/drawing/2014/main" id="{F919B3D4-A4CC-1495-142E-05A1360CFB1F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34 – 632,8 mi</a:t>
              </a:r>
              <a:endParaRPr sz="1600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</p:grpSp>
      <p:grpSp>
        <p:nvGrpSpPr>
          <p:cNvPr id="193" name="Agrupar 192">
            <a:extLst>
              <a:ext uri="{FF2B5EF4-FFF2-40B4-BE49-F238E27FC236}">
                <a16:creationId xmlns:a16="http://schemas.microsoft.com/office/drawing/2014/main" id="{CB8DE64F-58E9-D24C-7FE8-EABE5C0EACDC}"/>
              </a:ext>
            </a:extLst>
          </p:cNvPr>
          <p:cNvGrpSpPr/>
          <p:nvPr/>
        </p:nvGrpSpPr>
        <p:grpSpPr>
          <a:xfrm>
            <a:off x="9294834" y="1927984"/>
            <a:ext cx="2486726" cy="1454166"/>
            <a:chOff x="458238" y="2641058"/>
            <a:chExt cx="2486726" cy="1454166"/>
          </a:xfrm>
        </p:grpSpPr>
        <p:pic>
          <p:nvPicPr>
            <p:cNvPr id="194" name="Google Shape;168;p14">
              <a:extLst>
                <a:ext uri="{FF2B5EF4-FFF2-40B4-BE49-F238E27FC236}">
                  <a16:creationId xmlns:a16="http://schemas.microsoft.com/office/drawing/2014/main" id="{82A557FC-B124-03FD-4E58-E465DFF559B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69;p14">
              <a:extLst>
                <a:ext uri="{FF2B5EF4-FFF2-40B4-BE49-F238E27FC236}">
                  <a16:creationId xmlns:a16="http://schemas.microsoft.com/office/drawing/2014/main" id="{DC4BE038-137E-40B8-C817-E7BE7DE84C7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70;p14">
              <a:extLst>
                <a:ext uri="{FF2B5EF4-FFF2-40B4-BE49-F238E27FC236}">
                  <a16:creationId xmlns:a16="http://schemas.microsoft.com/office/drawing/2014/main" id="{597F2AF9-2117-5501-D360-43DE5D5FB1AC}"/>
                </a:ext>
              </a:extLst>
            </p:cNvPr>
            <p:cNvSpPr txBox="1"/>
            <p:nvPr/>
          </p:nvSpPr>
          <p:spPr>
            <a:xfrm>
              <a:off x="624412" y="2641058"/>
              <a:ext cx="232055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122 – 5.686,0 mi</a:t>
              </a:r>
              <a:endParaRPr sz="1600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8" name="Google Shape;171;p14">
              <a:extLst>
                <a:ext uri="{FF2B5EF4-FFF2-40B4-BE49-F238E27FC236}">
                  <a16:creationId xmlns:a16="http://schemas.microsoft.com/office/drawing/2014/main" id="{080F4BE6-61C8-E40A-F537-1B196B83A462}"/>
                </a:ext>
              </a:extLst>
            </p:cNvPr>
            <p:cNvSpPr txBox="1"/>
            <p:nvPr/>
          </p:nvSpPr>
          <p:spPr>
            <a:xfrm>
              <a:off x="634789" y="2910282"/>
              <a:ext cx="2278440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97 – 2.004,3 mi</a:t>
              </a:r>
              <a:endParaRPr sz="1600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99" name="Google Shape;171;p14">
              <a:extLst>
                <a:ext uri="{FF2B5EF4-FFF2-40B4-BE49-F238E27FC236}">
                  <a16:creationId xmlns:a16="http://schemas.microsoft.com/office/drawing/2014/main" id="{8EE723E7-9147-0D8D-CFDF-1695D261DDE7}"/>
                </a:ext>
              </a:extLst>
            </p:cNvPr>
            <p:cNvSpPr txBox="1"/>
            <p:nvPr/>
          </p:nvSpPr>
          <p:spPr>
            <a:xfrm>
              <a:off x="624412" y="3257634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C00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 8 – 2.102,7 mi</a:t>
              </a:r>
              <a:endParaRPr sz="1600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00" name="Google Shape;171;p14">
              <a:extLst>
                <a:ext uri="{FF2B5EF4-FFF2-40B4-BE49-F238E27FC236}">
                  <a16:creationId xmlns:a16="http://schemas.microsoft.com/office/drawing/2014/main" id="{03B346D8-EFB9-E3BC-120C-460EEA7E6BDC}"/>
                </a:ext>
              </a:extLst>
            </p:cNvPr>
            <p:cNvSpPr txBox="1"/>
            <p:nvPr/>
          </p:nvSpPr>
          <p:spPr>
            <a:xfrm>
              <a:off x="624411" y="3565921"/>
              <a:ext cx="2086007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FFC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FFC000"/>
                  </a:solidFill>
                  <a:latin typeface="Montserrat" panose="00000500000000000000" pitchFamily="50" charset="0"/>
                </a:rPr>
                <a:t> 8 – 460,6 mi</a:t>
              </a:r>
              <a:endParaRPr sz="1600" dirty="0">
                <a:solidFill>
                  <a:srgbClr val="FFC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201" name="Gráfico 200" descr="Ônibus estrutura de tópicos">
              <a:extLst>
                <a:ext uri="{FF2B5EF4-FFF2-40B4-BE49-F238E27FC236}">
                  <a16:creationId xmlns:a16="http://schemas.microsoft.com/office/drawing/2014/main" id="{9A1A06B9-0519-0D93-F5F0-28A20E9A0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  <p:pic>
          <p:nvPicPr>
            <p:cNvPr id="202" name="Gráfico 201" descr="Aviso com preenchimento sólido">
              <a:extLst>
                <a:ext uri="{FF2B5EF4-FFF2-40B4-BE49-F238E27FC236}">
                  <a16:creationId xmlns:a16="http://schemas.microsoft.com/office/drawing/2014/main" id="{D6044829-A6AE-B311-7BD9-19FE6087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8238" y="3724592"/>
              <a:ext cx="187292" cy="187292"/>
            </a:xfrm>
            <a:prstGeom prst="rect">
              <a:avLst/>
            </a:prstGeom>
          </p:spPr>
        </p:pic>
      </p:grpSp>
      <p:grpSp>
        <p:nvGrpSpPr>
          <p:cNvPr id="203" name="Agrupar 202">
            <a:extLst>
              <a:ext uri="{FF2B5EF4-FFF2-40B4-BE49-F238E27FC236}">
                <a16:creationId xmlns:a16="http://schemas.microsoft.com/office/drawing/2014/main" id="{ABF5522E-D003-8C94-DF19-8D5050363B30}"/>
              </a:ext>
            </a:extLst>
          </p:cNvPr>
          <p:cNvGrpSpPr/>
          <p:nvPr/>
        </p:nvGrpSpPr>
        <p:grpSpPr>
          <a:xfrm>
            <a:off x="8809473" y="4649144"/>
            <a:ext cx="2565606" cy="1737320"/>
            <a:chOff x="458238" y="2641058"/>
            <a:chExt cx="2346372" cy="1737320"/>
          </a:xfrm>
        </p:grpSpPr>
        <p:pic>
          <p:nvPicPr>
            <p:cNvPr id="204" name="Google Shape;168;p14">
              <a:extLst>
                <a:ext uri="{FF2B5EF4-FFF2-40B4-BE49-F238E27FC236}">
                  <a16:creationId xmlns:a16="http://schemas.microsoft.com/office/drawing/2014/main" id="{93135412-AE7C-3AD9-4FBC-67D598A60CE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169;p14">
              <a:extLst>
                <a:ext uri="{FF2B5EF4-FFF2-40B4-BE49-F238E27FC236}">
                  <a16:creationId xmlns:a16="http://schemas.microsoft.com/office/drawing/2014/main" id="{0630CB21-BC16-AB44-4308-F8E5BB48232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170;p14">
              <a:extLst>
                <a:ext uri="{FF2B5EF4-FFF2-40B4-BE49-F238E27FC236}">
                  <a16:creationId xmlns:a16="http://schemas.microsoft.com/office/drawing/2014/main" id="{93E3863B-DB91-BB58-4B09-C69B6DCFBFE4}"/>
                </a:ext>
              </a:extLst>
            </p:cNvPr>
            <p:cNvSpPr txBox="1"/>
            <p:nvPr/>
          </p:nvSpPr>
          <p:spPr>
            <a:xfrm>
              <a:off x="624412" y="2641058"/>
              <a:ext cx="2091823" cy="812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90 – 4.670,6 mi</a:t>
              </a:r>
              <a:endParaRPr sz="1600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07" name="Google Shape;171;p14">
              <a:extLst>
                <a:ext uri="{FF2B5EF4-FFF2-40B4-BE49-F238E27FC236}">
                  <a16:creationId xmlns:a16="http://schemas.microsoft.com/office/drawing/2014/main" id="{47C1FF6F-95CC-225E-D58C-7FB3EFC71977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812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120 – 3.833,3 mi</a:t>
              </a:r>
              <a:endParaRPr sz="1600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4" name="Google Shape;171;p14">
              <a:extLst>
                <a:ext uri="{FF2B5EF4-FFF2-40B4-BE49-F238E27FC236}">
                  <a16:creationId xmlns:a16="http://schemas.microsoft.com/office/drawing/2014/main" id="{A618CA4B-355D-96C8-E874-4B79746AB0CD}"/>
                </a:ext>
              </a:extLst>
            </p:cNvPr>
            <p:cNvSpPr txBox="1"/>
            <p:nvPr/>
          </p:nvSpPr>
          <p:spPr>
            <a:xfrm>
              <a:off x="624412" y="3257634"/>
              <a:ext cx="209182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C00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 11 – 1.132,1 mi</a:t>
              </a:r>
              <a:endParaRPr sz="1600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17" name="Google Shape;171;p14">
              <a:extLst>
                <a:ext uri="{FF2B5EF4-FFF2-40B4-BE49-F238E27FC236}">
                  <a16:creationId xmlns:a16="http://schemas.microsoft.com/office/drawing/2014/main" id="{0EDCB983-6956-1E7C-BF0F-A8D1B7F9B4AF}"/>
                </a:ext>
              </a:extLst>
            </p:cNvPr>
            <p:cNvSpPr txBox="1"/>
            <p:nvPr/>
          </p:nvSpPr>
          <p:spPr>
            <a:xfrm>
              <a:off x="624412" y="3565921"/>
              <a:ext cx="2112306" cy="812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FFC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FFC000"/>
                  </a:solidFill>
                  <a:latin typeface="Montserrat" panose="00000500000000000000" pitchFamily="50" charset="0"/>
                </a:rPr>
                <a:t> 32 – 1.240,7 mi</a:t>
              </a:r>
              <a:endParaRPr sz="1600" dirty="0">
                <a:solidFill>
                  <a:srgbClr val="FFC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218" name="Gráfico 217" descr="Ônibus estrutura de tópicos">
              <a:extLst>
                <a:ext uri="{FF2B5EF4-FFF2-40B4-BE49-F238E27FC236}">
                  <a16:creationId xmlns:a16="http://schemas.microsoft.com/office/drawing/2014/main" id="{6EA09E1D-87EC-B1C5-0C81-073522823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  <p:pic>
          <p:nvPicPr>
            <p:cNvPr id="219" name="Gráfico 218" descr="Aviso com preenchimento sólido">
              <a:extLst>
                <a:ext uri="{FF2B5EF4-FFF2-40B4-BE49-F238E27FC236}">
                  <a16:creationId xmlns:a16="http://schemas.microsoft.com/office/drawing/2014/main" id="{7EEEDA1F-CE32-B175-9BE3-7840F5FF3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8238" y="3724592"/>
              <a:ext cx="187292" cy="187292"/>
            </a:xfrm>
            <a:prstGeom prst="rect">
              <a:avLst/>
            </a:prstGeom>
          </p:spPr>
        </p:pic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0921BBD1-2234-4EF8-E44E-19475CB0E181}"/>
              </a:ext>
            </a:extLst>
          </p:cNvPr>
          <p:cNvGrpSpPr/>
          <p:nvPr/>
        </p:nvGrpSpPr>
        <p:grpSpPr>
          <a:xfrm>
            <a:off x="2844558" y="4161800"/>
            <a:ext cx="2334087" cy="1145879"/>
            <a:chOff x="470523" y="2641058"/>
            <a:chExt cx="2334087" cy="1145879"/>
          </a:xfrm>
        </p:grpSpPr>
        <p:pic>
          <p:nvPicPr>
            <p:cNvPr id="221" name="Google Shape;168;p14">
              <a:extLst>
                <a:ext uri="{FF2B5EF4-FFF2-40B4-BE49-F238E27FC236}">
                  <a16:creationId xmlns:a16="http://schemas.microsoft.com/office/drawing/2014/main" id="{E026F1B2-348B-95A2-2E65-F85D7474889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169;p14">
              <a:extLst>
                <a:ext uri="{FF2B5EF4-FFF2-40B4-BE49-F238E27FC236}">
                  <a16:creationId xmlns:a16="http://schemas.microsoft.com/office/drawing/2014/main" id="{CB536120-6E8C-2798-1E95-7FBD660666D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170;p14">
              <a:extLst>
                <a:ext uri="{FF2B5EF4-FFF2-40B4-BE49-F238E27FC236}">
                  <a16:creationId xmlns:a16="http://schemas.microsoft.com/office/drawing/2014/main" id="{9F6EEB10-091D-1C68-481E-BF12A8277B81}"/>
                </a:ext>
              </a:extLst>
            </p:cNvPr>
            <p:cNvSpPr txBox="1"/>
            <p:nvPr/>
          </p:nvSpPr>
          <p:spPr>
            <a:xfrm>
              <a:off x="624412" y="2641058"/>
              <a:ext cx="2091823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29 – 1.275,1 mi</a:t>
              </a:r>
              <a:endParaRPr sz="1600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26" name="Google Shape;171;p14">
              <a:extLst>
                <a:ext uri="{FF2B5EF4-FFF2-40B4-BE49-F238E27FC236}">
                  <a16:creationId xmlns:a16="http://schemas.microsoft.com/office/drawing/2014/main" id="{91C741F0-344F-9212-247B-B8730D9389B1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15 – 311,2 mi</a:t>
              </a:r>
              <a:endParaRPr sz="1600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27" name="Google Shape;171;p14">
              <a:extLst>
                <a:ext uri="{FF2B5EF4-FFF2-40B4-BE49-F238E27FC236}">
                  <a16:creationId xmlns:a16="http://schemas.microsoft.com/office/drawing/2014/main" id="{C817DE65-D64E-FEA4-E574-DD3F0645ACE3}"/>
                </a:ext>
              </a:extLst>
            </p:cNvPr>
            <p:cNvSpPr txBox="1"/>
            <p:nvPr/>
          </p:nvSpPr>
          <p:spPr>
            <a:xfrm>
              <a:off x="624412" y="3257634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C00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 3 – 732,4 mi</a:t>
              </a:r>
              <a:endParaRPr sz="1600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229" name="Gráfico 228" descr="Ônibus estrutura de tópicos">
              <a:extLst>
                <a:ext uri="{FF2B5EF4-FFF2-40B4-BE49-F238E27FC236}">
                  <a16:creationId xmlns:a16="http://schemas.microsoft.com/office/drawing/2014/main" id="{7DBD26C0-9392-11F1-918B-61130875F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</p:grpSp>
      <p:grpSp>
        <p:nvGrpSpPr>
          <p:cNvPr id="231" name="Agrupar 230">
            <a:extLst>
              <a:ext uri="{FF2B5EF4-FFF2-40B4-BE49-F238E27FC236}">
                <a16:creationId xmlns:a16="http://schemas.microsoft.com/office/drawing/2014/main" id="{27935C46-3416-82C5-895A-5D6F55B52D1E}"/>
              </a:ext>
            </a:extLst>
          </p:cNvPr>
          <p:cNvGrpSpPr/>
          <p:nvPr/>
        </p:nvGrpSpPr>
        <p:grpSpPr>
          <a:xfrm>
            <a:off x="3107722" y="5625616"/>
            <a:ext cx="2334087" cy="1145879"/>
            <a:chOff x="470523" y="2641058"/>
            <a:chExt cx="2334087" cy="1145879"/>
          </a:xfrm>
        </p:grpSpPr>
        <p:pic>
          <p:nvPicPr>
            <p:cNvPr id="232" name="Google Shape;168;p14">
              <a:extLst>
                <a:ext uri="{FF2B5EF4-FFF2-40B4-BE49-F238E27FC236}">
                  <a16:creationId xmlns:a16="http://schemas.microsoft.com/office/drawing/2014/main" id="{013E0DE2-E1BF-92A3-72C4-C315C04300B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169;p14">
              <a:extLst>
                <a:ext uri="{FF2B5EF4-FFF2-40B4-BE49-F238E27FC236}">
                  <a16:creationId xmlns:a16="http://schemas.microsoft.com/office/drawing/2014/main" id="{B71C7AC5-2E9B-C204-7FB9-C0747AA30B1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170;p14">
              <a:extLst>
                <a:ext uri="{FF2B5EF4-FFF2-40B4-BE49-F238E27FC236}">
                  <a16:creationId xmlns:a16="http://schemas.microsoft.com/office/drawing/2014/main" id="{16C11C31-AF33-45EC-4F1D-CAF1383B0C39}"/>
                </a:ext>
              </a:extLst>
            </p:cNvPr>
            <p:cNvSpPr txBox="1"/>
            <p:nvPr/>
          </p:nvSpPr>
          <p:spPr>
            <a:xfrm>
              <a:off x="624412" y="2641058"/>
              <a:ext cx="2091823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44 – 1.861,1 mi</a:t>
              </a:r>
              <a:endParaRPr sz="1600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5" name="Google Shape;171;p14">
              <a:extLst>
                <a:ext uri="{FF2B5EF4-FFF2-40B4-BE49-F238E27FC236}">
                  <a16:creationId xmlns:a16="http://schemas.microsoft.com/office/drawing/2014/main" id="{8BB360FB-0411-868B-0F85-EE538DA7997D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43 – 635,6 mi</a:t>
              </a:r>
              <a:endParaRPr sz="1600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6" name="Google Shape;171;p14">
              <a:extLst>
                <a:ext uri="{FF2B5EF4-FFF2-40B4-BE49-F238E27FC236}">
                  <a16:creationId xmlns:a16="http://schemas.microsoft.com/office/drawing/2014/main" id="{AC66440F-391E-9240-EE0A-1D9D086AAB54}"/>
                </a:ext>
              </a:extLst>
            </p:cNvPr>
            <p:cNvSpPr txBox="1"/>
            <p:nvPr/>
          </p:nvSpPr>
          <p:spPr>
            <a:xfrm>
              <a:off x="624412" y="3257634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C00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 3 – 391,7 mi</a:t>
              </a:r>
              <a:endParaRPr sz="1600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238" name="Gráfico 237" descr="Ônibus estrutura de tópicos">
              <a:extLst>
                <a:ext uri="{FF2B5EF4-FFF2-40B4-BE49-F238E27FC236}">
                  <a16:creationId xmlns:a16="http://schemas.microsoft.com/office/drawing/2014/main" id="{7E27C63C-8C7E-8C61-1FA2-E38FEB950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1990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67" y="-133350"/>
            <a:ext cx="11901146" cy="6857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Agrupar 230">
            <a:extLst>
              <a:ext uri="{FF2B5EF4-FFF2-40B4-BE49-F238E27FC236}">
                <a16:creationId xmlns:a16="http://schemas.microsoft.com/office/drawing/2014/main" id="{27935C46-3416-82C5-895A-5D6F55B52D1E}"/>
              </a:ext>
            </a:extLst>
          </p:cNvPr>
          <p:cNvGrpSpPr/>
          <p:nvPr/>
        </p:nvGrpSpPr>
        <p:grpSpPr>
          <a:xfrm>
            <a:off x="3259237" y="5535184"/>
            <a:ext cx="2596708" cy="1454166"/>
            <a:chOff x="470523" y="2641058"/>
            <a:chExt cx="2439802" cy="1454166"/>
          </a:xfrm>
        </p:grpSpPr>
        <p:pic>
          <p:nvPicPr>
            <p:cNvPr id="232" name="Google Shape;168;p14">
              <a:extLst>
                <a:ext uri="{FF2B5EF4-FFF2-40B4-BE49-F238E27FC236}">
                  <a16:creationId xmlns:a16="http://schemas.microsoft.com/office/drawing/2014/main" id="{013E0DE2-E1BF-92A3-72C4-C315C04300B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169;p14">
              <a:extLst>
                <a:ext uri="{FF2B5EF4-FFF2-40B4-BE49-F238E27FC236}">
                  <a16:creationId xmlns:a16="http://schemas.microsoft.com/office/drawing/2014/main" id="{B71C7AC5-2E9B-C204-7FB9-C0747AA30B1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170;p14">
              <a:extLst>
                <a:ext uri="{FF2B5EF4-FFF2-40B4-BE49-F238E27FC236}">
                  <a16:creationId xmlns:a16="http://schemas.microsoft.com/office/drawing/2014/main" id="{16C11C31-AF33-45EC-4F1D-CAF1383B0C39}"/>
                </a:ext>
              </a:extLst>
            </p:cNvPr>
            <p:cNvSpPr txBox="1"/>
            <p:nvPr/>
          </p:nvSpPr>
          <p:spPr>
            <a:xfrm>
              <a:off x="624411" y="2641058"/>
              <a:ext cx="2285914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172 – 4.679,8 mi</a:t>
              </a:r>
              <a:endParaRPr sz="1600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5" name="Google Shape;171;p14">
              <a:extLst>
                <a:ext uri="{FF2B5EF4-FFF2-40B4-BE49-F238E27FC236}">
                  <a16:creationId xmlns:a16="http://schemas.microsoft.com/office/drawing/2014/main" id="{8BB360FB-0411-868B-0F85-EE538DA7997D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9 – 221,5 mi</a:t>
              </a:r>
              <a:endParaRPr sz="1600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6" name="Google Shape;171;p14">
              <a:extLst>
                <a:ext uri="{FF2B5EF4-FFF2-40B4-BE49-F238E27FC236}">
                  <a16:creationId xmlns:a16="http://schemas.microsoft.com/office/drawing/2014/main" id="{AC66440F-391E-9240-EE0A-1D9D086AAB54}"/>
                </a:ext>
              </a:extLst>
            </p:cNvPr>
            <p:cNvSpPr txBox="1"/>
            <p:nvPr/>
          </p:nvSpPr>
          <p:spPr>
            <a:xfrm>
              <a:off x="624412" y="3257634"/>
              <a:ext cx="2091823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C00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 106 – 1.360,8 mi</a:t>
              </a:r>
              <a:endParaRPr sz="1600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37" name="Google Shape;171;p14">
              <a:extLst>
                <a:ext uri="{FF2B5EF4-FFF2-40B4-BE49-F238E27FC236}">
                  <a16:creationId xmlns:a16="http://schemas.microsoft.com/office/drawing/2014/main" id="{71E5BD84-B907-7718-B232-7D38D5BA8D13}"/>
                </a:ext>
              </a:extLst>
            </p:cNvPr>
            <p:cNvSpPr txBox="1"/>
            <p:nvPr/>
          </p:nvSpPr>
          <p:spPr>
            <a:xfrm>
              <a:off x="624412" y="3565921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FFC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FFC000"/>
                  </a:solidFill>
                  <a:latin typeface="Montserrat" panose="00000500000000000000" pitchFamily="50" charset="0"/>
                </a:rPr>
                <a:t> 12 – 164,3 mi</a:t>
              </a:r>
              <a:endParaRPr sz="1600" dirty="0">
                <a:solidFill>
                  <a:srgbClr val="FFC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238" name="Gráfico 237" descr="Ônibus estrutura de tópicos">
              <a:extLst>
                <a:ext uri="{FF2B5EF4-FFF2-40B4-BE49-F238E27FC236}">
                  <a16:creationId xmlns:a16="http://schemas.microsoft.com/office/drawing/2014/main" id="{7E27C63C-8C7E-8C61-1FA2-E38FEB950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</p:grpSp>
      <p:sp>
        <p:nvSpPr>
          <p:cNvPr id="113" name="Google Shape;113;p13"/>
          <p:cNvSpPr txBox="1"/>
          <p:nvPr/>
        </p:nvSpPr>
        <p:spPr>
          <a:xfrm>
            <a:off x="343719" y="73264"/>
            <a:ext cx="11613713" cy="102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b="1" dirty="0">
                <a:solidFill>
                  <a:srgbClr val="434343"/>
                </a:solidFill>
                <a:latin typeface="Montserrat" panose="00000500000000000000" pitchFamily="50" charset="0"/>
              </a:rPr>
              <a:t>FINANCIAMENTO - EM ANDAMENTO</a:t>
            </a:r>
          </a:p>
          <a:p>
            <a:pPr>
              <a:lnSpc>
                <a:spcPct val="115000"/>
              </a:lnSpc>
            </a:pPr>
            <a:r>
              <a:rPr lang="pt-BR" sz="2200" dirty="0">
                <a:solidFill>
                  <a:schemeClr val="tx1"/>
                </a:solidFill>
                <a:latin typeface="Montserrat" panose="00000500000000000000" pitchFamily="50" charset="0"/>
              </a:rPr>
              <a:t>BRASIL</a:t>
            </a:r>
            <a:endParaRPr sz="2200" dirty="0">
              <a:solidFill>
                <a:schemeClr val="tx1"/>
              </a:solidFill>
              <a:latin typeface="Montserrat" panose="00000500000000000000" pitchFamily="50" charset="0"/>
            </a:endParaRPr>
          </a:p>
        </p:txBody>
      </p:sp>
      <p:pic>
        <p:nvPicPr>
          <p:cNvPr id="114" name="Google Shape;11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07493" y="6297124"/>
            <a:ext cx="1949939" cy="4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Forma Livre: Forma 222">
            <a:extLst>
              <a:ext uri="{FF2B5EF4-FFF2-40B4-BE49-F238E27FC236}">
                <a16:creationId xmlns:a16="http://schemas.microsoft.com/office/drawing/2014/main" id="{87894648-5DAC-1C25-B0AD-18F018CDDEE5}"/>
              </a:ext>
            </a:extLst>
          </p:cNvPr>
          <p:cNvSpPr/>
          <p:nvPr/>
        </p:nvSpPr>
        <p:spPr>
          <a:xfrm>
            <a:off x="2166639" y="48309"/>
            <a:ext cx="7861307" cy="6924857"/>
          </a:xfrm>
          <a:custGeom>
            <a:avLst/>
            <a:gdLst>
              <a:gd name="connsiteX0" fmla="*/ 0 w 7861307"/>
              <a:gd name="connsiteY0" fmla="*/ 0 h 6924857"/>
              <a:gd name="connsiteX1" fmla="*/ 7861307 w 7861307"/>
              <a:gd name="connsiteY1" fmla="*/ 0 h 6924857"/>
              <a:gd name="connsiteX2" fmla="*/ 7861307 w 7861307"/>
              <a:gd name="connsiteY2" fmla="*/ 6924858 h 6924857"/>
              <a:gd name="connsiteX3" fmla="*/ 0 w 7861307"/>
              <a:gd name="connsiteY3" fmla="*/ 6924858 h 69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1307" h="6924857">
                <a:moveTo>
                  <a:pt x="0" y="0"/>
                </a:moveTo>
                <a:lnTo>
                  <a:pt x="7861307" y="0"/>
                </a:lnTo>
                <a:lnTo>
                  <a:pt x="7861307" y="6924858"/>
                </a:lnTo>
                <a:lnTo>
                  <a:pt x="0" y="6924858"/>
                </a:lnTo>
                <a:close/>
              </a:path>
            </a:pathLst>
          </a:custGeom>
          <a:noFill/>
          <a:ln w="2532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oogle Shape;61;p13">
            <a:extLst>
              <a:ext uri="{FF2B5EF4-FFF2-40B4-BE49-F238E27FC236}">
                <a16:creationId xmlns:a16="http://schemas.microsoft.com/office/drawing/2014/main" id="{C6086CDC-87FA-8228-B848-91BA716443D8}"/>
              </a:ext>
            </a:extLst>
          </p:cNvPr>
          <p:cNvSpPr txBox="1"/>
          <p:nvPr/>
        </p:nvSpPr>
        <p:spPr>
          <a:xfrm>
            <a:off x="6520849" y="4484073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BA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4" name="Google Shape;61;p13">
            <a:extLst>
              <a:ext uri="{FF2B5EF4-FFF2-40B4-BE49-F238E27FC236}">
                <a16:creationId xmlns:a16="http://schemas.microsoft.com/office/drawing/2014/main" id="{DE6326F3-8089-65EA-2AD2-9323B04DE792}"/>
              </a:ext>
            </a:extLst>
          </p:cNvPr>
          <p:cNvSpPr txBox="1"/>
          <p:nvPr/>
        </p:nvSpPr>
        <p:spPr>
          <a:xfrm>
            <a:off x="5852910" y="3262295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PI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5" name="Google Shape;61;p13">
            <a:extLst>
              <a:ext uri="{FF2B5EF4-FFF2-40B4-BE49-F238E27FC236}">
                <a16:creationId xmlns:a16="http://schemas.microsoft.com/office/drawing/2014/main" id="{E6EB5CC4-C402-6738-5E43-9A02F80DC59A}"/>
              </a:ext>
            </a:extLst>
          </p:cNvPr>
          <p:cNvSpPr txBox="1"/>
          <p:nvPr/>
        </p:nvSpPr>
        <p:spPr>
          <a:xfrm>
            <a:off x="5275713" y="2199157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 dirty="0">
                <a:solidFill>
                  <a:schemeClr val="lt1"/>
                </a:solidFill>
                <a:latin typeface="Montserrat" panose="00000500000000000000" pitchFamily="50" charset="0"/>
              </a:rPr>
              <a:t>MA</a:t>
            </a:r>
            <a:endParaRPr dirty="0"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6" name="Google Shape;61;p13">
            <a:extLst>
              <a:ext uri="{FF2B5EF4-FFF2-40B4-BE49-F238E27FC236}">
                <a16:creationId xmlns:a16="http://schemas.microsoft.com/office/drawing/2014/main" id="{904DA3E0-3ABD-ABC1-F336-19923B7E6AB5}"/>
              </a:ext>
            </a:extLst>
          </p:cNvPr>
          <p:cNvSpPr txBox="1"/>
          <p:nvPr/>
        </p:nvSpPr>
        <p:spPr>
          <a:xfrm>
            <a:off x="7072398" y="2097398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CE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7" name="Google Shape;61;p13">
            <a:extLst>
              <a:ext uri="{FF2B5EF4-FFF2-40B4-BE49-F238E27FC236}">
                <a16:creationId xmlns:a16="http://schemas.microsoft.com/office/drawing/2014/main" id="{3BECD636-E17C-6063-1E85-95F38EEAD440}"/>
              </a:ext>
            </a:extLst>
          </p:cNvPr>
          <p:cNvSpPr txBox="1"/>
          <p:nvPr/>
        </p:nvSpPr>
        <p:spPr>
          <a:xfrm>
            <a:off x="8336987" y="2897482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PB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8" name="Google Shape;61;p13">
            <a:extLst>
              <a:ext uri="{FF2B5EF4-FFF2-40B4-BE49-F238E27FC236}">
                <a16:creationId xmlns:a16="http://schemas.microsoft.com/office/drawing/2014/main" id="{C2064DC4-EB18-3CE6-1156-30DD1F78AFE4}"/>
              </a:ext>
            </a:extLst>
          </p:cNvPr>
          <p:cNvSpPr txBox="1"/>
          <p:nvPr/>
        </p:nvSpPr>
        <p:spPr>
          <a:xfrm>
            <a:off x="8132168" y="2446529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RN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9" name="Google Shape;61;p13">
            <a:extLst>
              <a:ext uri="{FF2B5EF4-FFF2-40B4-BE49-F238E27FC236}">
                <a16:creationId xmlns:a16="http://schemas.microsoft.com/office/drawing/2014/main" id="{F7E41C93-18E6-F53F-BBA2-43020DFB2C95}"/>
              </a:ext>
            </a:extLst>
          </p:cNvPr>
          <p:cNvSpPr txBox="1"/>
          <p:nvPr/>
        </p:nvSpPr>
        <p:spPr>
          <a:xfrm>
            <a:off x="8407635" y="3292907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PE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10" name="Google Shape;61;p13">
            <a:extLst>
              <a:ext uri="{FF2B5EF4-FFF2-40B4-BE49-F238E27FC236}">
                <a16:creationId xmlns:a16="http://schemas.microsoft.com/office/drawing/2014/main" id="{77EED3AC-21FC-37D9-CB5F-FEE3DEFEAE87}"/>
              </a:ext>
            </a:extLst>
          </p:cNvPr>
          <p:cNvSpPr txBox="1"/>
          <p:nvPr/>
        </p:nvSpPr>
        <p:spPr>
          <a:xfrm>
            <a:off x="8221848" y="3736227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AL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11" name="Google Shape;61;p13">
            <a:extLst>
              <a:ext uri="{FF2B5EF4-FFF2-40B4-BE49-F238E27FC236}">
                <a16:creationId xmlns:a16="http://schemas.microsoft.com/office/drawing/2014/main" id="{838599F2-64E2-0A33-DF52-50F277C24304}"/>
              </a:ext>
            </a:extLst>
          </p:cNvPr>
          <p:cNvSpPr txBox="1"/>
          <p:nvPr/>
        </p:nvSpPr>
        <p:spPr>
          <a:xfrm>
            <a:off x="7945125" y="3967023"/>
            <a:ext cx="819493" cy="46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r>
              <a:rPr lang="pt-BR">
                <a:solidFill>
                  <a:schemeClr val="lt1"/>
                </a:solidFill>
                <a:latin typeface="Montserrat" panose="00000500000000000000" pitchFamily="50" charset="0"/>
              </a:rPr>
              <a:t>SE</a:t>
            </a:r>
            <a:endParaRPr>
              <a:solidFill>
                <a:schemeClr val="lt1"/>
              </a:solidFill>
              <a:latin typeface="Montserrat" panose="00000500000000000000" pitchFamily="50" charset="0"/>
            </a:endParaRPr>
          </a:p>
        </p:txBody>
      </p:sp>
      <p:sp>
        <p:nvSpPr>
          <p:cNvPr id="20" name="Google Shape;167;p14">
            <a:extLst>
              <a:ext uri="{FF2B5EF4-FFF2-40B4-BE49-F238E27FC236}">
                <a16:creationId xmlns:a16="http://schemas.microsoft.com/office/drawing/2014/main" id="{EDB0A330-47D5-BCD6-C473-F570E2BF64C7}"/>
              </a:ext>
            </a:extLst>
          </p:cNvPr>
          <p:cNvSpPr txBox="1"/>
          <p:nvPr/>
        </p:nvSpPr>
        <p:spPr>
          <a:xfrm>
            <a:off x="49403" y="2414174"/>
            <a:ext cx="1438613" cy="44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133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Legenda</a:t>
            </a:r>
            <a:endParaRPr sz="1133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31" name="Google Shape;172;p14">
            <a:extLst>
              <a:ext uri="{FF2B5EF4-FFF2-40B4-BE49-F238E27FC236}">
                <a16:creationId xmlns:a16="http://schemas.microsoft.com/office/drawing/2014/main" id="{329EF118-8524-738C-76AB-EEB3C844FD5E}"/>
              </a:ext>
            </a:extLst>
          </p:cNvPr>
          <p:cNvSpPr txBox="1"/>
          <p:nvPr/>
        </p:nvSpPr>
        <p:spPr>
          <a:xfrm>
            <a:off x="35776" y="2000467"/>
            <a:ext cx="2409863" cy="63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Financiamento</a:t>
            </a:r>
            <a:endParaRPr sz="2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32" name="Google Shape;173;p14">
            <a:extLst>
              <a:ext uri="{FF2B5EF4-FFF2-40B4-BE49-F238E27FC236}">
                <a16:creationId xmlns:a16="http://schemas.microsoft.com/office/drawing/2014/main" id="{780B3BCA-9009-D2EF-832E-64FA4E6173E7}"/>
              </a:ext>
            </a:extLst>
          </p:cNvPr>
          <p:cNvSpPr/>
          <p:nvPr/>
        </p:nvSpPr>
        <p:spPr>
          <a:xfrm>
            <a:off x="178059" y="4467427"/>
            <a:ext cx="2667027" cy="2304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1866">
              <a:latin typeface="Montserrat" panose="00000500000000000000" pitchFamily="50" charset="0"/>
            </a:endParaRPr>
          </a:p>
        </p:txBody>
      </p:sp>
      <p:sp>
        <p:nvSpPr>
          <p:cNvPr id="39" name="Google Shape;176;p14">
            <a:extLst>
              <a:ext uri="{FF2B5EF4-FFF2-40B4-BE49-F238E27FC236}">
                <a16:creationId xmlns:a16="http://schemas.microsoft.com/office/drawing/2014/main" id="{6209FEAA-4CA5-F0B1-049A-6DA3BAA695AC}"/>
              </a:ext>
            </a:extLst>
          </p:cNvPr>
          <p:cNvSpPr txBox="1"/>
          <p:nvPr/>
        </p:nvSpPr>
        <p:spPr>
          <a:xfrm>
            <a:off x="183252" y="4519319"/>
            <a:ext cx="1438613" cy="63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50" charset="0"/>
              </a:rPr>
              <a:t>Total</a:t>
            </a:r>
            <a:endParaRPr sz="2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50" charset="0"/>
            </a:endParaRPr>
          </a:p>
        </p:txBody>
      </p:sp>
      <p:grpSp>
        <p:nvGrpSpPr>
          <p:cNvPr id="154" name="Agrupar 153">
            <a:extLst>
              <a:ext uri="{FF2B5EF4-FFF2-40B4-BE49-F238E27FC236}">
                <a16:creationId xmlns:a16="http://schemas.microsoft.com/office/drawing/2014/main" id="{6E7671D0-438B-184B-D5FF-11DCF691AFF2}"/>
              </a:ext>
            </a:extLst>
          </p:cNvPr>
          <p:cNvGrpSpPr/>
          <p:nvPr/>
        </p:nvGrpSpPr>
        <p:grpSpPr>
          <a:xfrm>
            <a:off x="162593" y="2750301"/>
            <a:ext cx="2334087" cy="1454166"/>
            <a:chOff x="470523" y="2641058"/>
            <a:chExt cx="2334087" cy="1454166"/>
          </a:xfrm>
        </p:grpSpPr>
        <p:pic>
          <p:nvPicPr>
            <p:cNvPr id="155" name="Google Shape;168;p14">
              <a:extLst>
                <a:ext uri="{FF2B5EF4-FFF2-40B4-BE49-F238E27FC236}">
                  <a16:creationId xmlns:a16="http://schemas.microsoft.com/office/drawing/2014/main" id="{FCFB6174-6B38-7AA8-B9B0-7AEC6591874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69;p14">
              <a:extLst>
                <a:ext uri="{FF2B5EF4-FFF2-40B4-BE49-F238E27FC236}">
                  <a16:creationId xmlns:a16="http://schemas.microsoft.com/office/drawing/2014/main" id="{F863D7E1-BDD8-B8A5-A5AA-673FB9937E8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70;p14">
              <a:extLst>
                <a:ext uri="{FF2B5EF4-FFF2-40B4-BE49-F238E27FC236}">
                  <a16:creationId xmlns:a16="http://schemas.microsoft.com/office/drawing/2014/main" id="{D39776FD-9906-08DF-28A1-374ADFE7BFBA}"/>
                </a:ext>
              </a:extLst>
            </p:cNvPr>
            <p:cNvSpPr txBox="1"/>
            <p:nvPr/>
          </p:nvSpPr>
          <p:spPr>
            <a:xfrm>
              <a:off x="624412" y="2641058"/>
              <a:ext cx="2091823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Saneamento</a:t>
              </a:r>
              <a:endParaRPr sz="1600" b="1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58" name="Google Shape;171;p14">
              <a:extLst>
                <a:ext uri="{FF2B5EF4-FFF2-40B4-BE49-F238E27FC236}">
                  <a16:creationId xmlns:a16="http://schemas.microsoft.com/office/drawing/2014/main" id="{C73D508E-9570-1631-0065-48A3D7A6ADFD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Urbanização</a:t>
              </a:r>
              <a:endParaRPr sz="1600" b="1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59" name="Google Shape;171;p14">
              <a:extLst>
                <a:ext uri="{FF2B5EF4-FFF2-40B4-BE49-F238E27FC236}">
                  <a16:creationId xmlns:a16="http://schemas.microsoft.com/office/drawing/2014/main" id="{892A4E08-DDF9-EE28-139A-9F872F6FA26E}"/>
                </a:ext>
              </a:extLst>
            </p:cNvPr>
            <p:cNvSpPr txBox="1"/>
            <p:nvPr/>
          </p:nvSpPr>
          <p:spPr>
            <a:xfrm>
              <a:off x="624412" y="3257634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Mobilidade</a:t>
              </a:r>
              <a:endParaRPr sz="1600" b="1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0" name="Google Shape;171;p14">
              <a:extLst>
                <a:ext uri="{FF2B5EF4-FFF2-40B4-BE49-F238E27FC236}">
                  <a16:creationId xmlns:a16="http://schemas.microsoft.com/office/drawing/2014/main" id="{B8422F6B-FF1F-8349-1356-B1E8171B0FD7}"/>
                </a:ext>
              </a:extLst>
            </p:cNvPr>
            <p:cNvSpPr txBox="1"/>
            <p:nvPr/>
          </p:nvSpPr>
          <p:spPr>
            <a:xfrm>
              <a:off x="624412" y="3565921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>
                  <a:solidFill>
                    <a:srgbClr val="FFC000"/>
                  </a:solidFill>
                  <a:latin typeface="Montserrat" panose="00000500000000000000" pitchFamily="50" charset="0"/>
                </a:rPr>
                <a:t>Pró-Cidades</a:t>
              </a:r>
              <a:endParaRPr sz="1600" b="1" dirty="0">
                <a:solidFill>
                  <a:srgbClr val="FFC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161" name="Gráfico 160" descr="Ônibus estrutura de tópicos">
              <a:extLst>
                <a:ext uri="{FF2B5EF4-FFF2-40B4-BE49-F238E27FC236}">
                  <a16:creationId xmlns:a16="http://schemas.microsoft.com/office/drawing/2014/main" id="{DCF357DF-8C80-5060-8BB1-1FEC04767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</p:grpSp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128B8D1F-1E18-B816-198C-BDF24C1AFA7B}"/>
              </a:ext>
            </a:extLst>
          </p:cNvPr>
          <p:cNvGrpSpPr/>
          <p:nvPr/>
        </p:nvGrpSpPr>
        <p:grpSpPr>
          <a:xfrm>
            <a:off x="271716" y="5000957"/>
            <a:ext cx="2685705" cy="1454166"/>
            <a:chOff x="470523" y="2641058"/>
            <a:chExt cx="2685705" cy="1454166"/>
          </a:xfrm>
        </p:grpSpPr>
        <p:pic>
          <p:nvPicPr>
            <p:cNvPr id="164" name="Google Shape;168;p14">
              <a:extLst>
                <a:ext uri="{FF2B5EF4-FFF2-40B4-BE49-F238E27FC236}">
                  <a16:creationId xmlns:a16="http://schemas.microsoft.com/office/drawing/2014/main" id="{BED9327F-507D-C96C-ED9B-9787507A06C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9;p14">
              <a:extLst>
                <a:ext uri="{FF2B5EF4-FFF2-40B4-BE49-F238E27FC236}">
                  <a16:creationId xmlns:a16="http://schemas.microsoft.com/office/drawing/2014/main" id="{9CF8F013-58F2-4A85-00A3-A0A2FBF1738C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70;p14">
              <a:extLst>
                <a:ext uri="{FF2B5EF4-FFF2-40B4-BE49-F238E27FC236}">
                  <a16:creationId xmlns:a16="http://schemas.microsoft.com/office/drawing/2014/main" id="{D061E5D9-ECE9-5246-3896-107340F4B8D9}"/>
                </a:ext>
              </a:extLst>
            </p:cNvPr>
            <p:cNvSpPr txBox="1"/>
            <p:nvPr/>
          </p:nvSpPr>
          <p:spPr>
            <a:xfrm>
              <a:off x="624411" y="2641058"/>
              <a:ext cx="2531817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b="1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531 – 23.836,6 mi</a:t>
              </a:r>
              <a:endParaRPr sz="1600" b="1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7" name="Google Shape;171;p14">
              <a:extLst>
                <a:ext uri="{FF2B5EF4-FFF2-40B4-BE49-F238E27FC236}">
                  <a16:creationId xmlns:a16="http://schemas.microsoft.com/office/drawing/2014/main" id="{28F49066-AD95-A969-1410-435E1F42FE6B}"/>
                </a:ext>
              </a:extLst>
            </p:cNvPr>
            <p:cNvSpPr txBox="1"/>
            <p:nvPr/>
          </p:nvSpPr>
          <p:spPr>
            <a:xfrm>
              <a:off x="624411" y="2949346"/>
              <a:ext cx="2348185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b="1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80 – 2.989,7 mi</a:t>
              </a:r>
              <a:endParaRPr sz="1600" b="1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8" name="Google Shape;171;p14">
              <a:extLst>
                <a:ext uri="{FF2B5EF4-FFF2-40B4-BE49-F238E27FC236}">
                  <a16:creationId xmlns:a16="http://schemas.microsoft.com/office/drawing/2014/main" id="{3BF9FAD8-F76C-E68D-DDEA-CFDB43745F86}"/>
                </a:ext>
              </a:extLst>
            </p:cNvPr>
            <p:cNvSpPr txBox="1"/>
            <p:nvPr/>
          </p:nvSpPr>
          <p:spPr>
            <a:xfrm>
              <a:off x="624411" y="3257634"/>
              <a:ext cx="2488311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 err="1">
                  <a:solidFill>
                    <a:srgbClr val="C00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b="1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 263 – 14.649,1 mi</a:t>
              </a:r>
              <a:endParaRPr sz="1600" b="1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69" name="Google Shape;171;p14">
              <a:extLst>
                <a:ext uri="{FF2B5EF4-FFF2-40B4-BE49-F238E27FC236}">
                  <a16:creationId xmlns:a16="http://schemas.microsoft.com/office/drawing/2014/main" id="{F16933F4-2366-FD19-15B0-62D322720EEA}"/>
                </a:ext>
              </a:extLst>
            </p:cNvPr>
            <p:cNvSpPr txBox="1"/>
            <p:nvPr/>
          </p:nvSpPr>
          <p:spPr>
            <a:xfrm>
              <a:off x="624412" y="3565921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b="1" dirty="0" err="1">
                  <a:solidFill>
                    <a:srgbClr val="FFC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b="1" dirty="0">
                  <a:solidFill>
                    <a:srgbClr val="FFC000"/>
                  </a:solidFill>
                  <a:latin typeface="Montserrat" panose="00000500000000000000" pitchFamily="50" charset="0"/>
                </a:rPr>
                <a:t> 15 – 241,5 mi</a:t>
              </a:r>
              <a:endParaRPr sz="1600" b="1" dirty="0">
                <a:solidFill>
                  <a:srgbClr val="FFC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170" name="Gráfico 169" descr="Ônibus estrutura de tópicos">
              <a:extLst>
                <a:ext uri="{FF2B5EF4-FFF2-40B4-BE49-F238E27FC236}">
                  <a16:creationId xmlns:a16="http://schemas.microsoft.com/office/drawing/2014/main" id="{A8B46795-BBA0-BD4E-2E19-4FCE0B161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</p:grpSp>
      <p:cxnSp>
        <p:nvCxnSpPr>
          <p:cNvPr id="2" name="Google Shape;88;p13">
            <a:extLst>
              <a:ext uri="{FF2B5EF4-FFF2-40B4-BE49-F238E27FC236}">
                <a16:creationId xmlns:a16="http://schemas.microsoft.com/office/drawing/2014/main" id="{3873B4CF-696A-8F77-6694-E0B7C223D124}"/>
              </a:ext>
            </a:extLst>
          </p:cNvPr>
          <p:cNvCxnSpPr>
            <a:cxnSpLocks/>
          </p:cNvCxnSpPr>
          <p:nvPr/>
        </p:nvCxnSpPr>
        <p:spPr>
          <a:xfrm flipH="1" flipV="1">
            <a:off x="4545916" y="1742045"/>
            <a:ext cx="503060" cy="31131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88;p13">
            <a:extLst>
              <a:ext uri="{FF2B5EF4-FFF2-40B4-BE49-F238E27FC236}">
                <a16:creationId xmlns:a16="http://schemas.microsoft.com/office/drawing/2014/main" id="{9186CEAB-D41D-0DF6-C092-2078FD6A3786}"/>
              </a:ext>
            </a:extLst>
          </p:cNvPr>
          <p:cNvCxnSpPr>
            <a:cxnSpLocks/>
            <a:endCxn id="226" idx="3"/>
          </p:cNvCxnSpPr>
          <p:nvPr/>
        </p:nvCxnSpPr>
        <p:spPr>
          <a:xfrm flipH="1">
            <a:off x="5266869" y="4166378"/>
            <a:ext cx="491430" cy="21432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88;p13">
            <a:extLst>
              <a:ext uri="{FF2B5EF4-FFF2-40B4-BE49-F238E27FC236}">
                <a16:creationId xmlns:a16="http://schemas.microsoft.com/office/drawing/2014/main" id="{563F8656-2CED-708C-93D0-B8B96D88E9F6}"/>
              </a:ext>
            </a:extLst>
          </p:cNvPr>
          <p:cNvCxnSpPr>
            <a:cxnSpLocks/>
          </p:cNvCxnSpPr>
          <p:nvPr/>
        </p:nvCxnSpPr>
        <p:spPr>
          <a:xfrm flipH="1">
            <a:off x="5452522" y="5359100"/>
            <a:ext cx="731064" cy="16787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88;p13">
            <a:extLst>
              <a:ext uri="{FF2B5EF4-FFF2-40B4-BE49-F238E27FC236}">
                <a16:creationId xmlns:a16="http://schemas.microsoft.com/office/drawing/2014/main" id="{DF0DEAE9-BAA2-DEC1-1B93-6F6934E8902E}"/>
              </a:ext>
            </a:extLst>
          </p:cNvPr>
          <p:cNvCxnSpPr>
            <a:cxnSpLocks/>
          </p:cNvCxnSpPr>
          <p:nvPr/>
        </p:nvCxnSpPr>
        <p:spPr>
          <a:xfrm flipV="1">
            <a:off x="8385459" y="2139823"/>
            <a:ext cx="1205801" cy="58600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89;p13">
            <a:extLst>
              <a:ext uri="{FF2B5EF4-FFF2-40B4-BE49-F238E27FC236}">
                <a16:creationId xmlns:a16="http://schemas.microsoft.com/office/drawing/2014/main" id="{25FF53F7-76AF-1AC1-304A-2B948FB5290D}"/>
              </a:ext>
            </a:extLst>
          </p:cNvPr>
          <p:cNvSpPr txBox="1"/>
          <p:nvPr/>
        </p:nvSpPr>
        <p:spPr>
          <a:xfrm>
            <a:off x="9174063" y="1470436"/>
            <a:ext cx="2562450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Nordeste</a:t>
            </a:r>
          </a:p>
        </p:txBody>
      </p:sp>
      <p:cxnSp>
        <p:nvCxnSpPr>
          <p:cNvPr id="18" name="Google Shape;88;p13">
            <a:extLst>
              <a:ext uri="{FF2B5EF4-FFF2-40B4-BE49-F238E27FC236}">
                <a16:creationId xmlns:a16="http://schemas.microsoft.com/office/drawing/2014/main" id="{8EB8502D-00FF-8C09-F5AC-970AA6D3F626}"/>
              </a:ext>
            </a:extLst>
          </p:cNvPr>
          <p:cNvCxnSpPr>
            <a:cxnSpLocks/>
          </p:cNvCxnSpPr>
          <p:nvPr/>
        </p:nvCxnSpPr>
        <p:spPr>
          <a:xfrm flipV="1">
            <a:off x="7776002" y="4557382"/>
            <a:ext cx="1265339" cy="26926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9" name="组合 1">
            <a:extLst>
              <a:ext uri="{FF2B5EF4-FFF2-40B4-BE49-F238E27FC236}">
                <a16:creationId xmlns:a16="http://schemas.microsoft.com/office/drawing/2014/main" id="{32C400CD-A95D-3A1D-FE8A-F4DACD3A436F}"/>
              </a:ext>
            </a:extLst>
          </p:cNvPr>
          <p:cNvGrpSpPr/>
          <p:nvPr/>
        </p:nvGrpSpPr>
        <p:grpSpPr>
          <a:xfrm>
            <a:off x="3961928" y="1613427"/>
            <a:ext cx="6302125" cy="4515157"/>
            <a:chOff x="1608287" y="1273177"/>
            <a:chExt cx="6935689" cy="5038729"/>
          </a:xfrm>
        </p:grpSpPr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3C7C81D0-78DF-B063-953A-2683AB8FA4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8287" y="1273177"/>
              <a:ext cx="5041904" cy="5038729"/>
              <a:chOff x="265" y="802"/>
              <a:chExt cx="3176" cy="3174"/>
            </a:xfrm>
          </p:grpSpPr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FA11BA86-2B42-6B0F-DC02-47472DD8E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" y="1883"/>
                <a:ext cx="567" cy="471"/>
              </a:xfrm>
              <a:custGeom>
                <a:avLst/>
                <a:gdLst/>
                <a:ahLst/>
                <a:cxnLst>
                  <a:cxn ang="0">
                    <a:pos x="2645" y="2550"/>
                  </a:cxn>
                  <a:cxn ang="0">
                    <a:pos x="2684" y="2454"/>
                  </a:cxn>
                  <a:cxn ang="0">
                    <a:pos x="2779" y="2418"/>
                  </a:cxn>
                  <a:cxn ang="0">
                    <a:pos x="2858" y="2231"/>
                  </a:cxn>
                  <a:cxn ang="0">
                    <a:pos x="2956" y="2159"/>
                  </a:cxn>
                  <a:cxn ang="0">
                    <a:pos x="3027" y="2003"/>
                  </a:cxn>
                  <a:cxn ang="0">
                    <a:pos x="3015" y="1836"/>
                  </a:cxn>
                  <a:cxn ang="0">
                    <a:pos x="2944" y="1716"/>
                  </a:cxn>
                  <a:cxn ang="0">
                    <a:pos x="2921" y="1608"/>
                  </a:cxn>
                  <a:cxn ang="0">
                    <a:pos x="3015" y="1536"/>
                  </a:cxn>
                  <a:cxn ang="0">
                    <a:pos x="2988" y="1417"/>
                  </a:cxn>
                  <a:cxn ang="0">
                    <a:pos x="2858" y="1405"/>
                  </a:cxn>
                  <a:cxn ang="0">
                    <a:pos x="2775" y="1341"/>
                  </a:cxn>
                  <a:cxn ang="0">
                    <a:pos x="2539" y="1345"/>
                  </a:cxn>
                  <a:cxn ang="0">
                    <a:pos x="2318" y="1341"/>
                  </a:cxn>
                  <a:cxn ang="0">
                    <a:pos x="2291" y="962"/>
                  </a:cxn>
                  <a:cxn ang="0">
                    <a:pos x="2342" y="854"/>
                  </a:cxn>
                  <a:cxn ang="0">
                    <a:pos x="2271" y="591"/>
                  </a:cxn>
                  <a:cxn ang="0">
                    <a:pos x="2314" y="479"/>
                  </a:cxn>
                  <a:cxn ang="0">
                    <a:pos x="2318" y="360"/>
                  </a:cxn>
                  <a:cxn ang="0">
                    <a:pos x="2198" y="334"/>
                  </a:cxn>
                  <a:cxn ang="0">
                    <a:pos x="2102" y="394"/>
                  </a:cxn>
                  <a:cxn ang="0">
                    <a:pos x="1949" y="204"/>
                  </a:cxn>
                  <a:cxn ang="0">
                    <a:pos x="1824" y="114"/>
                  </a:cxn>
                  <a:cxn ang="0">
                    <a:pos x="1725" y="0"/>
                  </a:cxn>
                  <a:cxn ang="0">
                    <a:pos x="1484" y="16"/>
                  </a:cxn>
                  <a:cxn ang="0">
                    <a:pos x="1241" y="180"/>
                  </a:cxn>
                  <a:cxn ang="0">
                    <a:pos x="1244" y="297"/>
                  </a:cxn>
                  <a:cxn ang="0">
                    <a:pos x="1185" y="411"/>
                  </a:cxn>
                  <a:cxn ang="0">
                    <a:pos x="990" y="459"/>
                  </a:cxn>
                  <a:cxn ang="0">
                    <a:pos x="855" y="468"/>
                  </a:cxn>
                  <a:cxn ang="0">
                    <a:pos x="771" y="563"/>
                  </a:cxn>
                  <a:cxn ang="0">
                    <a:pos x="676" y="591"/>
                  </a:cxn>
                  <a:cxn ang="0">
                    <a:pos x="428" y="627"/>
                  </a:cxn>
                  <a:cxn ang="0">
                    <a:pos x="158" y="625"/>
                  </a:cxn>
                  <a:cxn ang="0">
                    <a:pos x="110" y="741"/>
                  </a:cxn>
                  <a:cxn ang="0">
                    <a:pos x="0" y="807"/>
                  </a:cxn>
                  <a:cxn ang="0">
                    <a:pos x="62" y="886"/>
                  </a:cxn>
                  <a:cxn ang="0">
                    <a:pos x="153" y="825"/>
                  </a:cxn>
                  <a:cxn ang="0">
                    <a:pos x="300" y="817"/>
                  </a:cxn>
                  <a:cxn ang="0">
                    <a:pos x="452" y="783"/>
                  </a:cxn>
                  <a:cxn ang="0">
                    <a:pos x="542" y="825"/>
                  </a:cxn>
                  <a:cxn ang="0">
                    <a:pos x="603" y="783"/>
                  </a:cxn>
                  <a:cxn ang="0">
                    <a:pos x="674" y="828"/>
                  </a:cxn>
                  <a:cxn ang="0">
                    <a:pos x="660" y="1018"/>
                  </a:cxn>
                  <a:cxn ang="0">
                    <a:pos x="593" y="1161"/>
                  </a:cxn>
                  <a:cxn ang="0">
                    <a:pos x="676" y="1345"/>
                  </a:cxn>
                  <a:cxn ang="0">
                    <a:pos x="629" y="1465"/>
                  </a:cxn>
                  <a:cxn ang="0">
                    <a:pos x="688" y="1596"/>
                  </a:cxn>
                  <a:cxn ang="0">
                    <a:pos x="708" y="1680"/>
                  </a:cxn>
                  <a:cxn ang="0">
                    <a:pos x="838" y="1788"/>
                  </a:cxn>
                  <a:cxn ang="0">
                    <a:pos x="991" y="1896"/>
                  </a:cxn>
                  <a:cxn ang="0">
                    <a:pos x="1038" y="1975"/>
                  </a:cxn>
                  <a:cxn ang="0">
                    <a:pos x="1216" y="2015"/>
                  </a:cxn>
                  <a:cxn ang="0">
                    <a:pos x="1373" y="1999"/>
                  </a:cxn>
                  <a:cxn ang="0">
                    <a:pos x="1539" y="2131"/>
                  </a:cxn>
                  <a:cxn ang="0">
                    <a:pos x="1605" y="2071"/>
                  </a:cxn>
                  <a:cxn ang="0">
                    <a:pos x="1735" y="2243"/>
                  </a:cxn>
                  <a:cxn ang="0">
                    <a:pos x="1999" y="2279"/>
                  </a:cxn>
                  <a:cxn ang="0">
                    <a:pos x="2090" y="2398"/>
                  </a:cxn>
                  <a:cxn ang="0">
                    <a:pos x="2184" y="2458"/>
                  </a:cxn>
                  <a:cxn ang="0">
                    <a:pos x="2460" y="2466"/>
                  </a:cxn>
                  <a:cxn ang="0">
                    <a:pos x="2645" y="2550"/>
                  </a:cxn>
                </a:cxnLst>
                <a:rect l="0" t="0" r="r" b="b"/>
                <a:pathLst>
                  <a:path w="3027" h="2550">
                    <a:moveTo>
                      <a:pt x="2645" y="2550"/>
                    </a:moveTo>
                    <a:lnTo>
                      <a:pt x="2684" y="2454"/>
                    </a:lnTo>
                    <a:lnTo>
                      <a:pt x="2779" y="2418"/>
                    </a:lnTo>
                    <a:lnTo>
                      <a:pt x="2858" y="2231"/>
                    </a:lnTo>
                    <a:lnTo>
                      <a:pt x="2956" y="2159"/>
                    </a:lnTo>
                    <a:lnTo>
                      <a:pt x="3027" y="2003"/>
                    </a:lnTo>
                    <a:lnTo>
                      <a:pt x="3015" y="1836"/>
                    </a:lnTo>
                    <a:lnTo>
                      <a:pt x="2944" y="1716"/>
                    </a:lnTo>
                    <a:lnTo>
                      <a:pt x="2921" y="1608"/>
                    </a:lnTo>
                    <a:lnTo>
                      <a:pt x="3015" y="1536"/>
                    </a:lnTo>
                    <a:lnTo>
                      <a:pt x="2988" y="1417"/>
                    </a:lnTo>
                    <a:lnTo>
                      <a:pt x="2858" y="1405"/>
                    </a:lnTo>
                    <a:lnTo>
                      <a:pt x="2775" y="1341"/>
                    </a:lnTo>
                    <a:lnTo>
                      <a:pt x="2539" y="1345"/>
                    </a:lnTo>
                    <a:lnTo>
                      <a:pt x="2318" y="1341"/>
                    </a:lnTo>
                    <a:lnTo>
                      <a:pt x="2291" y="962"/>
                    </a:lnTo>
                    <a:lnTo>
                      <a:pt x="2342" y="854"/>
                    </a:lnTo>
                    <a:lnTo>
                      <a:pt x="2271" y="591"/>
                    </a:lnTo>
                    <a:lnTo>
                      <a:pt x="2314" y="479"/>
                    </a:lnTo>
                    <a:lnTo>
                      <a:pt x="2318" y="360"/>
                    </a:lnTo>
                    <a:lnTo>
                      <a:pt x="2198" y="334"/>
                    </a:lnTo>
                    <a:lnTo>
                      <a:pt x="2102" y="394"/>
                    </a:lnTo>
                    <a:lnTo>
                      <a:pt x="1949" y="204"/>
                    </a:lnTo>
                    <a:lnTo>
                      <a:pt x="1824" y="114"/>
                    </a:lnTo>
                    <a:lnTo>
                      <a:pt x="1725" y="0"/>
                    </a:lnTo>
                    <a:lnTo>
                      <a:pt x="1484" y="16"/>
                    </a:lnTo>
                    <a:lnTo>
                      <a:pt x="1241" y="180"/>
                    </a:lnTo>
                    <a:lnTo>
                      <a:pt x="1244" y="297"/>
                    </a:lnTo>
                    <a:lnTo>
                      <a:pt x="1185" y="411"/>
                    </a:lnTo>
                    <a:lnTo>
                      <a:pt x="990" y="459"/>
                    </a:lnTo>
                    <a:lnTo>
                      <a:pt x="855" y="468"/>
                    </a:lnTo>
                    <a:lnTo>
                      <a:pt x="771" y="563"/>
                    </a:lnTo>
                    <a:lnTo>
                      <a:pt x="676" y="591"/>
                    </a:lnTo>
                    <a:lnTo>
                      <a:pt x="428" y="627"/>
                    </a:lnTo>
                    <a:lnTo>
                      <a:pt x="158" y="625"/>
                    </a:lnTo>
                    <a:lnTo>
                      <a:pt x="110" y="741"/>
                    </a:lnTo>
                    <a:lnTo>
                      <a:pt x="0" y="807"/>
                    </a:lnTo>
                    <a:lnTo>
                      <a:pt x="62" y="886"/>
                    </a:lnTo>
                    <a:lnTo>
                      <a:pt x="153" y="825"/>
                    </a:lnTo>
                    <a:lnTo>
                      <a:pt x="300" y="817"/>
                    </a:lnTo>
                    <a:lnTo>
                      <a:pt x="452" y="783"/>
                    </a:lnTo>
                    <a:lnTo>
                      <a:pt x="542" y="825"/>
                    </a:lnTo>
                    <a:lnTo>
                      <a:pt x="603" y="783"/>
                    </a:lnTo>
                    <a:lnTo>
                      <a:pt x="674" y="828"/>
                    </a:lnTo>
                    <a:lnTo>
                      <a:pt x="660" y="1018"/>
                    </a:lnTo>
                    <a:lnTo>
                      <a:pt x="593" y="1161"/>
                    </a:lnTo>
                    <a:lnTo>
                      <a:pt x="676" y="1345"/>
                    </a:lnTo>
                    <a:lnTo>
                      <a:pt x="629" y="1465"/>
                    </a:lnTo>
                    <a:lnTo>
                      <a:pt x="688" y="1596"/>
                    </a:lnTo>
                    <a:lnTo>
                      <a:pt x="708" y="1680"/>
                    </a:lnTo>
                    <a:lnTo>
                      <a:pt x="838" y="1788"/>
                    </a:lnTo>
                    <a:lnTo>
                      <a:pt x="991" y="1896"/>
                    </a:lnTo>
                    <a:lnTo>
                      <a:pt x="1038" y="1975"/>
                    </a:lnTo>
                    <a:lnTo>
                      <a:pt x="1216" y="2015"/>
                    </a:lnTo>
                    <a:lnTo>
                      <a:pt x="1373" y="1999"/>
                    </a:lnTo>
                    <a:lnTo>
                      <a:pt x="1539" y="2131"/>
                    </a:lnTo>
                    <a:lnTo>
                      <a:pt x="1605" y="2071"/>
                    </a:lnTo>
                    <a:lnTo>
                      <a:pt x="1735" y="2243"/>
                    </a:lnTo>
                    <a:lnTo>
                      <a:pt x="1999" y="2279"/>
                    </a:lnTo>
                    <a:lnTo>
                      <a:pt x="2090" y="2398"/>
                    </a:lnTo>
                    <a:lnTo>
                      <a:pt x="2184" y="2458"/>
                    </a:lnTo>
                    <a:lnTo>
                      <a:pt x="2460" y="2466"/>
                    </a:lnTo>
                    <a:lnTo>
                      <a:pt x="2645" y="255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 dirty="0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6FE21117-3052-9F17-05F0-03E4DB2CC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" y="1819"/>
                <a:ext cx="594" cy="325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0" y="226"/>
                  </a:cxn>
                  <a:cxn ang="0">
                    <a:pos x="94" y="341"/>
                  </a:cxn>
                  <a:cxn ang="0">
                    <a:pos x="261" y="695"/>
                  </a:cxn>
                  <a:cxn ang="0">
                    <a:pos x="562" y="1078"/>
                  </a:cxn>
                  <a:cxn ang="0">
                    <a:pos x="445" y="1236"/>
                  </a:cxn>
                  <a:cxn ang="0">
                    <a:pos x="652" y="1266"/>
                  </a:cxn>
                  <a:cxn ang="0">
                    <a:pos x="828" y="1316"/>
                  </a:cxn>
                  <a:cxn ang="0">
                    <a:pos x="947" y="1415"/>
                  </a:cxn>
                  <a:cxn ang="0">
                    <a:pos x="1060" y="1585"/>
                  </a:cxn>
                  <a:cxn ang="0">
                    <a:pos x="1508" y="1565"/>
                  </a:cxn>
                  <a:cxn ang="0">
                    <a:pos x="1828" y="1284"/>
                  </a:cxn>
                  <a:cxn ang="0">
                    <a:pos x="1887" y="1435"/>
                  </a:cxn>
                  <a:cxn ang="0">
                    <a:pos x="1813" y="1570"/>
                  </a:cxn>
                  <a:cxn ang="0">
                    <a:pos x="1847" y="2049"/>
                  </a:cxn>
                  <a:cxn ang="0">
                    <a:pos x="2004" y="2164"/>
                  </a:cxn>
                  <a:cxn ang="0">
                    <a:pos x="2187" y="2089"/>
                  </a:cxn>
                  <a:cxn ang="0">
                    <a:pos x="2420" y="2085"/>
                  </a:cxn>
                  <a:cxn ang="0">
                    <a:pos x="2674" y="2094"/>
                  </a:cxn>
                  <a:cxn ang="0">
                    <a:pos x="2880" y="2199"/>
                  </a:cxn>
                  <a:cxn ang="0">
                    <a:pos x="3052" y="2164"/>
                  </a:cxn>
                  <a:cxn ang="0">
                    <a:pos x="3279" y="1939"/>
                  </a:cxn>
                  <a:cxn ang="0">
                    <a:pos x="3451" y="1944"/>
                  </a:cxn>
                  <a:cxn ang="0">
                    <a:pos x="3775" y="1705"/>
                  </a:cxn>
                  <a:cxn ang="0">
                    <a:pos x="3967" y="1540"/>
                  </a:cxn>
                  <a:cxn ang="0">
                    <a:pos x="3893" y="1435"/>
                  </a:cxn>
                  <a:cxn ang="0">
                    <a:pos x="3627" y="1346"/>
                  </a:cxn>
                  <a:cxn ang="0">
                    <a:pos x="2801" y="956"/>
                  </a:cxn>
                  <a:cxn ang="0">
                    <a:pos x="2299" y="718"/>
                  </a:cxn>
                  <a:cxn ang="0">
                    <a:pos x="2063" y="538"/>
                  </a:cxn>
                  <a:cxn ang="0">
                    <a:pos x="1611" y="448"/>
                  </a:cxn>
                  <a:cxn ang="0">
                    <a:pos x="1006" y="269"/>
                  </a:cxn>
                  <a:cxn ang="0">
                    <a:pos x="868" y="254"/>
                  </a:cxn>
                  <a:cxn ang="0">
                    <a:pos x="101" y="0"/>
                  </a:cxn>
                </a:cxnLst>
                <a:rect l="0" t="0" r="r" b="b"/>
                <a:pathLst>
                  <a:path w="3967" h="2199">
                    <a:moveTo>
                      <a:pt x="101" y="0"/>
                    </a:moveTo>
                    <a:lnTo>
                      <a:pt x="0" y="226"/>
                    </a:lnTo>
                    <a:lnTo>
                      <a:pt x="94" y="341"/>
                    </a:lnTo>
                    <a:lnTo>
                      <a:pt x="261" y="695"/>
                    </a:lnTo>
                    <a:lnTo>
                      <a:pt x="562" y="1078"/>
                    </a:lnTo>
                    <a:lnTo>
                      <a:pt x="445" y="1236"/>
                    </a:lnTo>
                    <a:lnTo>
                      <a:pt x="652" y="1266"/>
                    </a:lnTo>
                    <a:lnTo>
                      <a:pt x="828" y="1316"/>
                    </a:lnTo>
                    <a:lnTo>
                      <a:pt x="947" y="1415"/>
                    </a:lnTo>
                    <a:lnTo>
                      <a:pt x="1060" y="1585"/>
                    </a:lnTo>
                    <a:lnTo>
                      <a:pt x="1508" y="1565"/>
                    </a:lnTo>
                    <a:lnTo>
                      <a:pt x="1828" y="1284"/>
                    </a:lnTo>
                    <a:lnTo>
                      <a:pt x="1887" y="1435"/>
                    </a:lnTo>
                    <a:lnTo>
                      <a:pt x="1813" y="1570"/>
                    </a:lnTo>
                    <a:lnTo>
                      <a:pt x="1847" y="2049"/>
                    </a:lnTo>
                    <a:lnTo>
                      <a:pt x="2004" y="2164"/>
                    </a:lnTo>
                    <a:lnTo>
                      <a:pt x="2187" y="2089"/>
                    </a:lnTo>
                    <a:lnTo>
                      <a:pt x="2420" y="2085"/>
                    </a:lnTo>
                    <a:lnTo>
                      <a:pt x="2674" y="2094"/>
                    </a:lnTo>
                    <a:lnTo>
                      <a:pt x="2880" y="2199"/>
                    </a:lnTo>
                    <a:lnTo>
                      <a:pt x="3052" y="2164"/>
                    </a:lnTo>
                    <a:lnTo>
                      <a:pt x="3279" y="1939"/>
                    </a:lnTo>
                    <a:lnTo>
                      <a:pt x="3451" y="1944"/>
                    </a:lnTo>
                    <a:lnTo>
                      <a:pt x="3775" y="1705"/>
                    </a:lnTo>
                    <a:lnTo>
                      <a:pt x="3967" y="1540"/>
                    </a:lnTo>
                    <a:lnTo>
                      <a:pt x="3893" y="1435"/>
                    </a:lnTo>
                    <a:lnTo>
                      <a:pt x="3627" y="1346"/>
                    </a:lnTo>
                    <a:lnTo>
                      <a:pt x="2801" y="956"/>
                    </a:lnTo>
                    <a:lnTo>
                      <a:pt x="2299" y="718"/>
                    </a:lnTo>
                    <a:lnTo>
                      <a:pt x="2063" y="538"/>
                    </a:lnTo>
                    <a:lnTo>
                      <a:pt x="1611" y="448"/>
                    </a:lnTo>
                    <a:lnTo>
                      <a:pt x="1006" y="269"/>
                    </a:lnTo>
                    <a:lnTo>
                      <a:pt x="868" y="25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2621453D-596A-100C-CFA0-76EF99946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" y="1053"/>
                <a:ext cx="1429" cy="979"/>
              </a:xfrm>
              <a:custGeom>
                <a:avLst/>
                <a:gdLst/>
                <a:ahLst/>
                <a:cxnLst>
                  <a:cxn ang="0">
                    <a:pos x="2374" y="189"/>
                  </a:cxn>
                  <a:cxn ang="0">
                    <a:pos x="1961" y="208"/>
                  </a:cxn>
                  <a:cxn ang="0">
                    <a:pos x="1713" y="304"/>
                  </a:cxn>
                  <a:cxn ang="0">
                    <a:pos x="1799" y="512"/>
                  </a:cxn>
                  <a:cxn ang="0">
                    <a:pos x="2008" y="572"/>
                  </a:cxn>
                  <a:cxn ang="0">
                    <a:pos x="1941" y="691"/>
                  </a:cxn>
                  <a:cxn ang="0">
                    <a:pos x="1729" y="715"/>
                  </a:cxn>
                  <a:cxn ang="0">
                    <a:pos x="1599" y="927"/>
                  </a:cxn>
                  <a:cxn ang="0">
                    <a:pos x="1811" y="1206"/>
                  </a:cxn>
                  <a:cxn ang="0">
                    <a:pos x="1902" y="1453"/>
                  </a:cxn>
                  <a:cxn ang="0">
                    <a:pos x="1878" y="1693"/>
                  </a:cxn>
                  <a:cxn ang="0">
                    <a:pos x="1559" y="2918"/>
                  </a:cxn>
                  <a:cxn ang="0">
                    <a:pos x="1288" y="2822"/>
                  </a:cxn>
                  <a:cxn ang="0">
                    <a:pos x="1087" y="2938"/>
                  </a:cxn>
                  <a:cxn ang="0">
                    <a:pos x="366" y="3281"/>
                  </a:cxn>
                  <a:cxn ang="0">
                    <a:pos x="240" y="3612"/>
                  </a:cxn>
                  <a:cxn ang="0">
                    <a:pos x="276" y="3852"/>
                  </a:cxn>
                  <a:cxn ang="0">
                    <a:pos x="12" y="4039"/>
                  </a:cxn>
                  <a:cxn ang="0">
                    <a:pos x="619" y="4356"/>
                  </a:cxn>
                  <a:cxn ang="0">
                    <a:pos x="1215" y="4512"/>
                  </a:cxn>
                  <a:cxn ang="0">
                    <a:pos x="1764" y="4729"/>
                  </a:cxn>
                  <a:cxn ang="0">
                    <a:pos x="3036" y="5300"/>
                  </a:cxn>
                  <a:cxn ang="0">
                    <a:pos x="3193" y="5120"/>
                  </a:cxn>
                  <a:cxn ang="0">
                    <a:pos x="3708" y="5085"/>
                  </a:cxn>
                  <a:cxn ang="0">
                    <a:pos x="3890" y="4961"/>
                  </a:cxn>
                  <a:cxn ang="0">
                    <a:pos x="4221" y="4905"/>
                  </a:cxn>
                  <a:cxn ang="0">
                    <a:pos x="4280" y="4674"/>
                  </a:cxn>
                  <a:cxn ang="0">
                    <a:pos x="4761" y="4494"/>
                  </a:cxn>
                  <a:cxn ang="0">
                    <a:pos x="4989" y="4701"/>
                  </a:cxn>
                  <a:cxn ang="0">
                    <a:pos x="5233" y="4829"/>
                  </a:cxn>
                  <a:cxn ang="0">
                    <a:pos x="6674" y="4853"/>
                  </a:cxn>
                  <a:cxn ang="0">
                    <a:pos x="6796" y="4123"/>
                  </a:cxn>
                  <a:cxn ang="0">
                    <a:pos x="7635" y="2040"/>
                  </a:cxn>
                  <a:cxn ang="0">
                    <a:pos x="7099" y="1661"/>
                  </a:cxn>
                  <a:cxn ang="0">
                    <a:pos x="6621" y="1291"/>
                  </a:cxn>
                  <a:cxn ang="0">
                    <a:pos x="6548" y="951"/>
                  </a:cxn>
                  <a:cxn ang="0">
                    <a:pos x="6300" y="871"/>
                  </a:cxn>
                  <a:cxn ang="0">
                    <a:pos x="5970" y="955"/>
                  </a:cxn>
                  <a:cxn ang="0">
                    <a:pos x="5895" y="1240"/>
                  </a:cxn>
                  <a:cxn ang="0">
                    <a:pos x="5745" y="1327"/>
                  </a:cxn>
                  <a:cxn ang="0">
                    <a:pos x="5473" y="1190"/>
                  </a:cxn>
                  <a:cxn ang="0">
                    <a:pos x="5341" y="1467"/>
                  </a:cxn>
                  <a:cxn ang="0">
                    <a:pos x="5208" y="1576"/>
                  </a:cxn>
                  <a:cxn ang="0">
                    <a:pos x="4954" y="1338"/>
                  </a:cxn>
                  <a:cxn ang="0">
                    <a:pos x="5013" y="1137"/>
                  </a:cxn>
                  <a:cxn ang="0">
                    <a:pos x="4953" y="577"/>
                  </a:cxn>
                  <a:cxn ang="0">
                    <a:pos x="4822" y="258"/>
                  </a:cxn>
                  <a:cxn ang="0">
                    <a:pos x="4678" y="69"/>
                  </a:cxn>
                  <a:cxn ang="0">
                    <a:pos x="4381" y="78"/>
                  </a:cxn>
                  <a:cxn ang="0">
                    <a:pos x="4246" y="237"/>
                  </a:cxn>
                  <a:cxn ang="0">
                    <a:pos x="4040" y="352"/>
                  </a:cxn>
                  <a:cxn ang="0">
                    <a:pos x="3607" y="687"/>
                  </a:cxn>
                  <a:cxn ang="0">
                    <a:pos x="3497" y="536"/>
                  </a:cxn>
                  <a:cxn ang="0">
                    <a:pos x="3012" y="416"/>
                  </a:cxn>
                  <a:cxn ang="0">
                    <a:pos x="2922" y="256"/>
                  </a:cxn>
                  <a:cxn ang="0">
                    <a:pos x="2804" y="9"/>
                  </a:cxn>
                  <a:cxn ang="0">
                    <a:pos x="2551" y="208"/>
                  </a:cxn>
                </a:cxnLst>
                <a:rect l="0" t="0" r="r" b="b"/>
                <a:pathLst>
                  <a:path w="7635" h="5300">
                    <a:moveTo>
                      <a:pt x="2422" y="79"/>
                    </a:moveTo>
                    <a:lnTo>
                      <a:pt x="2374" y="189"/>
                    </a:lnTo>
                    <a:lnTo>
                      <a:pt x="2143" y="225"/>
                    </a:lnTo>
                    <a:lnTo>
                      <a:pt x="1961" y="208"/>
                    </a:lnTo>
                    <a:lnTo>
                      <a:pt x="1744" y="210"/>
                    </a:lnTo>
                    <a:lnTo>
                      <a:pt x="1713" y="304"/>
                    </a:lnTo>
                    <a:lnTo>
                      <a:pt x="1717" y="464"/>
                    </a:lnTo>
                    <a:lnTo>
                      <a:pt x="1799" y="512"/>
                    </a:lnTo>
                    <a:lnTo>
                      <a:pt x="1961" y="508"/>
                    </a:lnTo>
                    <a:lnTo>
                      <a:pt x="2008" y="572"/>
                    </a:lnTo>
                    <a:lnTo>
                      <a:pt x="2024" y="651"/>
                    </a:lnTo>
                    <a:lnTo>
                      <a:pt x="1941" y="691"/>
                    </a:lnTo>
                    <a:lnTo>
                      <a:pt x="1859" y="663"/>
                    </a:lnTo>
                    <a:lnTo>
                      <a:pt x="1729" y="715"/>
                    </a:lnTo>
                    <a:lnTo>
                      <a:pt x="1610" y="735"/>
                    </a:lnTo>
                    <a:lnTo>
                      <a:pt x="1599" y="927"/>
                    </a:lnTo>
                    <a:lnTo>
                      <a:pt x="1618" y="1106"/>
                    </a:lnTo>
                    <a:lnTo>
                      <a:pt x="1811" y="1206"/>
                    </a:lnTo>
                    <a:lnTo>
                      <a:pt x="1819" y="1338"/>
                    </a:lnTo>
                    <a:lnTo>
                      <a:pt x="1902" y="1453"/>
                    </a:lnTo>
                    <a:lnTo>
                      <a:pt x="1914" y="1561"/>
                    </a:lnTo>
                    <a:lnTo>
                      <a:pt x="1878" y="1693"/>
                    </a:lnTo>
                    <a:lnTo>
                      <a:pt x="1666" y="2842"/>
                    </a:lnTo>
                    <a:lnTo>
                      <a:pt x="1559" y="2918"/>
                    </a:lnTo>
                    <a:lnTo>
                      <a:pt x="1500" y="2810"/>
                    </a:lnTo>
                    <a:lnTo>
                      <a:pt x="1288" y="2822"/>
                    </a:lnTo>
                    <a:lnTo>
                      <a:pt x="1217" y="2902"/>
                    </a:lnTo>
                    <a:lnTo>
                      <a:pt x="1087" y="2938"/>
                    </a:lnTo>
                    <a:lnTo>
                      <a:pt x="803" y="2974"/>
                    </a:lnTo>
                    <a:lnTo>
                      <a:pt x="366" y="3281"/>
                    </a:lnTo>
                    <a:lnTo>
                      <a:pt x="347" y="3480"/>
                    </a:lnTo>
                    <a:lnTo>
                      <a:pt x="240" y="3612"/>
                    </a:lnTo>
                    <a:lnTo>
                      <a:pt x="236" y="3732"/>
                    </a:lnTo>
                    <a:lnTo>
                      <a:pt x="276" y="3852"/>
                    </a:lnTo>
                    <a:lnTo>
                      <a:pt x="122" y="3931"/>
                    </a:lnTo>
                    <a:lnTo>
                      <a:pt x="12" y="4039"/>
                    </a:lnTo>
                    <a:lnTo>
                      <a:pt x="0" y="4151"/>
                    </a:lnTo>
                    <a:lnTo>
                      <a:pt x="619" y="4356"/>
                    </a:lnTo>
                    <a:lnTo>
                      <a:pt x="732" y="4369"/>
                    </a:lnTo>
                    <a:lnTo>
                      <a:pt x="1215" y="4512"/>
                    </a:lnTo>
                    <a:lnTo>
                      <a:pt x="1573" y="4584"/>
                    </a:lnTo>
                    <a:lnTo>
                      <a:pt x="1764" y="4729"/>
                    </a:lnTo>
                    <a:lnTo>
                      <a:pt x="2839" y="5236"/>
                    </a:lnTo>
                    <a:lnTo>
                      <a:pt x="3036" y="5300"/>
                    </a:lnTo>
                    <a:lnTo>
                      <a:pt x="3146" y="5236"/>
                    </a:lnTo>
                    <a:lnTo>
                      <a:pt x="3193" y="5120"/>
                    </a:lnTo>
                    <a:lnTo>
                      <a:pt x="3477" y="5120"/>
                    </a:lnTo>
                    <a:lnTo>
                      <a:pt x="3708" y="5085"/>
                    </a:lnTo>
                    <a:lnTo>
                      <a:pt x="3810" y="5058"/>
                    </a:lnTo>
                    <a:lnTo>
                      <a:pt x="3890" y="4961"/>
                    </a:lnTo>
                    <a:lnTo>
                      <a:pt x="4020" y="4953"/>
                    </a:lnTo>
                    <a:lnTo>
                      <a:pt x="4221" y="4905"/>
                    </a:lnTo>
                    <a:lnTo>
                      <a:pt x="4280" y="4793"/>
                    </a:lnTo>
                    <a:lnTo>
                      <a:pt x="4280" y="4674"/>
                    </a:lnTo>
                    <a:lnTo>
                      <a:pt x="4524" y="4510"/>
                    </a:lnTo>
                    <a:lnTo>
                      <a:pt x="4761" y="4494"/>
                    </a:lnTo>
                    <a:lnTo>
                      <a:pt x="4867" y="4614"/>
                    </a:lnTo>
                    <a:lnTo>
                      <a:pt x="4989" y="4701"/>
                    </a:lnTo>
                    <a:lnTo>
                      <a:pt x="5139" y="4889"/>
                    </a:lnTo>
                    <a:lnTo>
                      <a:pt x="5233" y="4829"/>
                    </a:lnTo>
                    <a:lnTo>
                      <a:pt x="5363" y="4857"/>
                    </a:lnTo>
                    <a:lnTo>
                      <a:pt x="6674" y="4853"/>
                    </a:lnTo>
                    <a:lnTo>
                      <a:pt x="6808" y="4235"/>
                    </a:lnTo>
                    <a:lnTo>
                      <a:pt x="6796" y="4123"/>
                    </a:lnTo>
                    <a:lnTo>
                      <a:pt x="6698" y="4015"/>
                    </a:lnTo>
                    <a:lnTo>
                      <a:pt x="7635" y="2040"/>
                    </a:lnTo>
                    <a:lnTo>
                      <a:pt x="7348" y="1777"/>
                    </a:lnTo>
                    <a:lnTo>
                      <a:pt x="7099" y="1661"/>
                    </a:lnTo>
                    <a:lnTo>
                      <a:pt x="6863" y="1541"/>
                    </a:lnTo>
                    <a:lnTo>
                      <a:pt x="6621" y="1291"/>
                    </a:lnTo>
                    <a:lnTo>
                      <a:pt x="6521" y="1046"/>
                    </a:lnTo>
                    <a:lnTo>
                      <a:pt x="6548" y="951"/>
                    </a:lnTo>
                    <a:lnTo>
                      <a:pt x="6531" y="853"/>
                    </a:lnTo>
                    <a:lnTo>
                      <a:pt x="6300" y="871"/>
                    </a:lnTo>
                    <a:lnTo>
                      <a:pt x="6085" y="859"/>
                    </a:lnTo>
                    <a:lnTo>
                      <a:pt x="5970" y="955"/>
                    </a:lnTo>
                    <a:lnTo>
                      <a:pt x="5908" y="1093"/>
                    </a:lnTo>
                    <a:lnTo>
                      <a:pt x="5895" y="1240"/>
                    </a:lnTo>
                    <a:lnTo>
                      <a:pt x="5839" y="1334"/>
                    </a:lnTo>
                    <a:lnTo>
                      <a:pt x="5745" y="1327"/>
                    </a:lnTo>
                    <a:lnTo>
                      <a:pt x="5601" y="1194"/>
                    </a:lnTo>
                    <a:lnTo>
                      <a:pt x="5473" y="1190"/>
                    </a:lnTo>
                    <a:lnTo>
                      <a:pt x="5352" y="1332"/>
                    </a:lnTo>
                    <a:lnTo>
                      <a:pt x="5341" y="1467"/>
                    </a:lnTo>
                    <a:lnTo>
                      <a:pt x="5329" y="1585"/>
                    </a:lnTo>
                    <a:lnTo>
                      <a:pt x="5208" y="1576"/>
                    </a:lnTo>
                    <a:lnTo>
                      <a:pt x="5131" y="1447"/>
                    </a:lnTo>
                    <a:lnTo>
                      <a:pt x="4954" y="1338"/>
                    </a:lnTo>
                    <a:lnTo>
                      <a:pt x="5025" y="1237"/>
                    </a:lnTo>
                    <a:lnTo>
                      <a:pt x="5013" y="1137"/>
                    </a:lnTo>
                    <a:lnTo>
                      <a:pt x="4920" y="999"/>
                    </a:lnTo>
                    <a:lnTo>
                      <a:pt x="4953" y="577"/>
                    </a:lnTo>
                    <a:lnTo>
                      <a:pt x="4914" y="416"/>
                    </a:lnTo>
                    <a:lnTo>
                      <a:pt x="4822" y="258"/>
                    </a:lnTo>
                    <a:lnTo>
                      <a:pt x="4834" y="129"/>
                    </a:lnTo>
                    <a:lnTo>
                      <a:pt x="4678" y="69"/>
                    </a:lnTo>
                    <a:lnTo>
                      <a:pt x="4560" y="0"/>
                    </a:lnTo>
                    <a:lnTo>
                      <a:pt x="4381" y="78"/>
                    </a:lnTo>
                    <a:lnTo>
                      <a:pt x="4290" y="91"/>
                    </a:lnTo>
                    <a:lnTo>
                      <a:pt x="4246" y="237"/>
                    </a:lnTo>
                    <a:lnTo>
                      <a:pt x="4134" y="340"/>
                    </a:lnTo>
                    <a:lnTo>
                      <a:pt x="4040" y="352"/>
                    </a:lnTo>
                    <a:lnTo>
                      <a:pt x="3890" y="424"/>
                    </a:lnTo>
                    <a:lnTo>
                      <a:pt x="3607" y="687"/>
                    </a:lnTo>
                    <a:lnTo>
                      <a:pt x="3579" y="568"/>
                    </a:lnTo>
                    <a:lnTo>
                      <a:pt x="3497" y="536"/>
                    </a:lnTo>
                    <a:lnTo>
                      <a:pt x="3272" y="643"/>
                    </a:lnTo>
                    <a:lnTo>
                      <a:pt x="3012" y="416"/>
                    </a:lnTo>
                    <a:lnTo>
                      <a:pt x="2898" y="416"/>
                    </a:lnTo>
                    <a:lnTo>
                      <a:pt x="2922" y="256"/>
                    </a:lnTo>
                    <a:lnTo>
                      <a:pt x="2847" y="177"/>
                    </a:lnTo>
                    <a:lnTo>
                      <a:pt x="2804" y="9"/>
                    </a:lnTo>
                    <a:lnTo>
                      <a:pt x="2647" y="91"/>
                    </a:lnTo>
                    <a:lnTo>
                      <a:pt x="2551" y="208"/>
                    </a:lnTo>
                    <a:lnTo>
                      <a:pt x="2422" y="7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 dirty="0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C07C5F66-FD00-A3F8-BF1D-7F067D6CB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1817"/>
                <a:ext cx="928" cy="895"/>
              </a:xfrm>
              <a:custGeom>
                <a:avLst/>
                <a:gdLst/>
                <a:ahLst/>
                <a:cxnLst>
                  <a:cxn ang="0">
                    <a:pos x="492" y="2993"/>
                  </a:cxn>
                  <a:cxn ang="0">
                    <a:pos x="551" y="3304"/>
                  </a:cxn>
                  <a:cxn ang="0">
                    <a:pos x="440" y="3532"/>
                  </a:cxn>
                  <a:cxn ang="0">
                    <a:pos x="578" y="3998"/>
                  </a:cxn>
                  <a:cxn ang="0">
                    <a:pos x="1319" y="4223"/>
                  </a:cxn>
                  <a:cxn ang="0">
                    <a:pos x="1453" y="4569"/>
                  </a:cxn>
                  <a:cxn ang="0">
                    <a:pos x="1626" y="4700"/>
                  </a:cxn>
                  <a:cxn ang="0">
                    <a:pos x="1880" y="4700"/>
                  </a:cxn>
                  <a:cxn ang="0">
                    <a:pos x="2126" y="4523"/>
                  </a:cxn>
                  <a:cxn ang="0">
                    <a:pos x="2410" y="4477"/>
                  </a:cxn>
                  <a:cxn ang="0">
                    <a:pos x="2693" y="4700"/>
                  </a:cxn>
                  <a:cxn ang="0">
                    <a:pos x="2961" y="4597"/>
                  </a:cxn>
                  <a:cxn ang="0">
                    <a:pos x="3177" y="4617"/>
                  </a:cxn>
                  <a:cxn ang="0">
                    <a:pos x="3320" y="4561"/>
                  </a:cxn>
                  <a:cxn ang="0">
                    <a:pos x="3209" y="4760"/>
                  </a:cxn>
                  <a:cxn ang="0">
                    <a:pos x="3425" y="4832"/>
                  </a:cxn>
                  <a:cxn ang="0">
                    <a:pos x="3544" y="4641"/>
                  </a:cxn>
                  <a:cxn ang="0">
                    <a:pos x="3610" y="4429"/>
                  </a:cxn>
                  <a:cxn ang="0">
                    <a:pos x="3752" y="4245"/>
                  </a:cxn>
                  <a:cxn ang="0">
                    <a:pos x="3953" y="3862"/>
                  </a:cxn>
                  <a:cxn ang="0">
                    <a:pos x="4213" y="3695"/>
                  </a:cxn>
                  <a:cxn ang="0">
                    <a:pos x="4453" y="3483"/>
                  </a:cxn>
                  <a:cxn ang="0">
                    <a:pos x="4544" y="3184"/>
                  </a:cxn>
                  <a:cxn ang="0">
                    <a:pos x="4626" y="2969"/>
                  </a:cxn>
                  <a:cxn ang="0">
                    <a:pos x="4796" y="2574"/>
                  </a:cxn>
                  <a:cxn ang="0">
                    <a:pos x="4744" y="2346"/>
                  </a:cxn>
                  <a:cxn ang="0">
                    <a:pos x="4851" y="1415"/>
                  </a:cxn>
                  <a:cxn ang="0">
                    <a:pos x="2725" y="1073"/>
                  </a:cxn>
                  <a:cxn ang="0">
                    <a:pos x="1937" y="834"/>
                  </a:cxn>
                  <a:cxn ang="0">
                    <a:pos x="1732" y="491"/>
                  </a:cxn>
                  <a:cxn ang="0">
                    <a:pos x="1496" y="0"/>
                  </a:cxn>
                  <a:cxn ang="0">
                    <a:pos x="1370" y="714"/>
                  </a:cxn>
                  <a:cxn ang="0">
                    <a:pos x="42" y="833"/>
                  </a:cxn>
                  <a:cxn ang="0">
                    <a:pos x="71" y="1211"/>
                  </a:cxn>
                  <a:cxn ang="0">
                    <a:pos x="47" y="1696"/>
                  </a:cxn>
                  <a:cxn ang="0">
                    <a:pos x="506" y="1697"/>
                  </a:cxn>
                  <a:cxn ang="0">
                    <a:pos x="719" y="1774"/>
                  </a:cxn>
                  <a:cxn ang="0">
                    <a:pos x="651" y="1964"/>
                  </a:cxn>
                  <a:cxn ang="0">
                    <a:pos x="744" y="2192"/>
                  </a:cxn>
                  <a:cxn ang="0">
                    <a:pos x="684" y="2516"/>
                  </a:cxn>
                  <a:cxn ang="0">
                    <a:pos x="508" y="2773"/>
                  </a:cxn>
                  <a:cxn ang="0">
                    <a:pos x="375" y="2906"/>
                  </a:cxn>
                </a:cxnLst>
                <a:rect l="0" t="0" r="r" b="b"/>
                <a:pathLst>
                  <a:path w="4961" h="4846">
                    <a:moveTo>
                      <a:pt x="375" y="2906"/>
                    </a:moveTo>
                    <a:lnTo>
                      <a:pt x="492" y="2993"/>
                    </a:lnTo>
                    <a:lnTo>
                      <a:pt x="473" y="3110"/>
                    </a:lnTo>
                    <a:lnTo>
                      <a:pt x="551" y="3304"/>
                    </a:lnTo>
                    <a:lnTo>
                      <a:pt x="563" y="3514"/>
                    </a:lnTo>
                    <a:lnTo>
                      <a:pt x="440" y="3532"/>
                    </a:lnTo>
                    <a:lnTo>
                      <a:pt x="552" y="3677"/>
                    </a:lnTo>
                    <a:lnTo>
                      <a:pt x="578" y="3998"/>
                    </a:lnTo>
                    <a:lnTo>
                      <a:pt x="1401" y="4058"/>
                    </a:lnTo>
                    <a:lnTo>
                      <a:pt x="1319" y="4223"/>
                    </a:lnTo>
                    <a:lnTo>
                      <a:pt x="1343" y="4453"/>
                    </a:lnTo>
                    <a:lnTo>
                      <a:pt x="1453" y="4569"/>
                    </a:lnTo>
                    <a:lnTo>
                      <a:pt x="1581" y="4580"/>
                    </a:lnTo>
                    <a:lnTo>
                      <a:pt x="1626" y="4700"/>
                    </a:lnTo>
                    <a:lnTo>
                      <a:pt x="1739" y="4741"/>
                    </a:lnTo>
                    <a:lnTo>
                      <a:pt x="1880" y="4700"/>
                    </a:lnTo>
                    <a:lnTo>
                      <a:pt x="2007" y="4525"/>
                    </a:lnTo>
                    <a:lnTo>
                      <a:pt x="2126" y="4523"/>
                    </a:lnTo>
                    <a:lnTo>
                      <a:pt x="2256" y="4461"/>
                    </a:lnTo>
                    <a:lnTo>
                      <a:pt x="2410" y="4477"/>
                    </a:lnTo>
                    <a:lnTo>
                      <a:pt x="2516" y="4549"/>
                    </a:lnTo>
                    <a:lnTo>
                      <a:pt x="2693" y="4700"/>
                    </a:lnTo>
                    <a:lnTo>
                      <a:pt x="2843" y="4644"/>
                    </a:lnTo>
                    <a:lnTo>
                      <a:pt x="2961" y="4597"/>
                    </a:lnTo>
                    <a:lnTo>
                      <a:pt x="3067" y="4644"/>
                    </a:lnTo>
                    <a:lnTo>
                      <a:pt x="3177" y="4617"/>
                    </a:lnTo>
                    <a:lnTo>
                      <a:pt x="3284" y="4497"/>
                    </a:lnTo>
                    <a:lnTo>
                      <a:pt x="3320" y="4561"/>
                    </a:lnTo>
                    <a:lnTo>
                      <a:pt x="3293" y="4649"/>
                    </a:lnTo>
                    <a:lnTo>
                      <a:pt x="3209" y="4760"/>
                    </a:lnTo>
                    <a:lnTo>
                      <a:pt x="3272" y="4846"/>
                    </a:lnTo>
                    <a:lnTo>
                      <a:pt x="3425" y="4832"/>
                    </a:lnTo>
                    <a:lnTo>
                      <a:pt x="3553" y="4791"/>
                    </a:lnTo>
                    <a:lnTo>
                      <a:pt x="3544" y="4641"/>
                    </a:lnTo>
                    <a:lnTo>
                      <a:pt x="3551" y="4513"/>
                    </a:lnTo>
                    <a:lnTo>
                      <a:pt x="3610" y="4429"/>
                    </a:lnTo>
                    <a:lnTo>
                      <a:pt x="3614" y="4305"/>
                    </a:lnTo>
                    <a:lnTo>
                      <a:pt x="3752" y="4245"/>
                    </a:lnTo>
                    <a:lnTo>
                      <a:pt x="3823" y="4106"/>
                    </a:lnTo>
                    <a:lnTo>
                      <a:pt x="3953" y="3862"/>
                    </a:lnTo>
                    <a:lnTo>
                      <a:pt x="4099" y="3827"/>
                    </a:lnTo>
                    <a:lnTo>
                      <a:pt x="4213" y="3695"/>
                    </a:lnTo>
                    <a:lnTo>
                      <a:pt x="4288" y="3527"/>
                    </a:lnTo>
                    <a:lnTo>
                      <a:pt x="4453" y="3483"/>
                    </a:lnTo>
                    <a:lnTo>
                      <a:pt x="4536" y="3336"/>
                    </a:lnTo>
                    <a:lnTo>
                      <a:pt x="4544" y="3184"/>
                    </a:lnTo>
                    <a:lnTo>
                      <a:pt x="4618" y="3084"/>
                    </a:lnTo>
                    <a:lnTo>
                      <a:pt x="4626" y="2969"/>
                    </a:lnTo>
                    <a:lnTo>
                      <a:pt x="4725" y="2713"/>
                    </a:lnTo>
                    <a:lnTo>
                      <a:pt x="4796" y="2574"/>
                    </a:lnTo>
                    <a:lnTo>
                      <a:pt x="4701" y="2490"/>
                    </a:lnTo>
                    <a:lnTo>
                      <a:pt x="4744" y="2346"/>
                    </a:lnTo>
                    <a:lnTo>
                      <a:pt x="4709" y="1923"/>
                    </a:lnTo>
                    <a:lnTo>
                      <a:pt x="4851" y="1415"/>
                    </a:lnTo>
                    <a:lnTo>
                      <a:pt x="4961" y="1221"/>
                    </a:lnTo>
                    <a:lnTo>
                      <a:pt x="2725" y="1073"/>
                    </a:lnTo>
                    <a:lnTo>
                      <a:pt x="2126" y="1006"/>
                    </a:lnTo>
                    <a:lnTo>
                      <a:pt x="1937" y="834"/>
                    </a:lnTo>
                    <a:lnTo>
                      <a:pt x="1724" y="654"/>
                    </a:lnTo>
                    <a:lnTo>
                      <a:pt x="1732" y="491"/>
                    </a:lnTo>
                    <a:lnTo>
                      <a:pt x="1650" y="247"/>
                    </a:lnTo>
                    <a:lnTo>
                      <a:pt x="1496" y="0"/>
                    </a:lnTo>
                    <a:lnTo>
                      <a:pt x="1496" y="92"/>
                    </a:lnTo>
                    <a:lnTo>
                      <a:pt x="1370" y="714"/>
                    </a:lnTo>
                    <a:lnTo>
                      <a:pt x="45" y="718"/>
                    </a:lnTo>
                    <a:lnTo>
                      <a:pt x="42" y="833"/>
                    </a:lnTo>
                    <a:lnTo>
                      <a:pt x="0" y="947"/>
                    </a:lnTo>
                    <a:lnTo>
                      <a:pt x="71" y="1211"/>
                    </a:lnTo>
                    <a:lnTo>
                      <a:pt x="20" y="1317"/>
                    </a:lnTo>
                    <a:lnTo>
                      <a:pt x="47" y="1696"/>
                    </a:lnTo>
                    <a:lnTo>
                      <a:pt x="272" y="1699"/>
                    </a:lnTo>
                    <a:lnTo>
                      <a:pt x="506" y="1697"/>
                    </a:lnTo>
                    <a:lnTo>
                      <a:pt x="585" y="1759"/>
                    </a:lnTo>
                    <a:lnTo>
                      <a:pt x="719" y="1774"/>
                    </a:lnTo>
                    <a:lnTo>
                      <a:pt x="743" y="1891"/>
                    </a:lnTo>
                    <a:lnTo>
                      <a:pt x="651" y="1964"/>
                    </a:lnTo>
                    <a:lnTo>
                      <a:pt x="672" y="2072"/>
                    </a:lnTo>
                    <a:lnTo>
                      <a:pt x="744" y="2192"/>
                    </a:lnTo>
                    <a:lnTo>
                      <a:pt x="756" y="2359"/>
                    </a:lnTo>
                    <a:lnTo>
                      <a:pt x="684" y="2516"/>
                    </a:lnTo>
                    <a:lnTo>
                      <a:pt x="587" y="2584"/>
                    </a:lnTo>
                    <a:lnTo>
                      <a:pt x="508" y="2773"/>
                    </a:lnTo>
                    <a:lnTo>
                      <a:pt x="410" y="2812"/>
                    </a:lnTo>
                    <a:lnTo>
                      <a:pt x="375" y="2906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27">
                <a:extLst>
                  <a:ext uri="{FF2B5EF4-FFF2-40B4-BE49-F238E27FC236}">
                    <a16:creationId xmlns:a16="http://schemas.microsoft.com/office/drawing/2014/main" id="{382FE385-E6EE-CCA2-78A0-82DD860AB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1016"/>
                <a:ext cx="1056" cy="1027"/>
              </a:xfrm>
              <a:custGeom>
                <a:avLst/>
                <a:gdLst/>
                <a:ahLst/>
                <a:cxnLst>
                  <a:cxn ang="0">
                    <a:pos x="0" y="883"/>
                  </a:cxn>
                  <a:cxn ang="0">
                    <a:pos x="147" y="793"/>
                  </a:cxn>
                  <a:cxn ang="0">
                    <a:pos x="364" y="584"/>
                  </a:cxn>
                  <a:cxn ang="0">
                    <a:pos x="615" y="539"/>
                  </a:cxn>
                  <a:cxn ang="0">
                    <a:pos x="911" y="379"/>
                  </a:cxn>
                  <a:cxn ang="0">
                    <a:pos x="1176" y="419"/>
                  </a:cxn>
                  <a:cxn ang="0">
                    <a:pos x="1654" y="449"/>
                  </a:cxn>
                  <a:cxn ang="0">
                    <a:pos x="1595" y="200"/>
                  </a:cxn>
                  <a:cxn ang="0">
                    <a:pos x="1816" y="125"/>
                  </a:cxn>
                  <a:cxn ang="0">
                    <a:pos x="2166" y="0"/>
                  </a:cxn>
                  <a:cxn ang="0">
                    <a:pos x="2334" y="464"/>
                  </a:cxn>
                  <a:cxn ang="0">
                    <a:pos x="2672" y="544"/>
                  </a:cxn>
                  <a:cxn ang="0">
                    <a:pos x="3066" y="778"/>
                  </a:cxn>
                  <a:cxn ang="0">
                    <a:pos x="3233" y="1063"/>
                  </a:cxn>
                  <a:cxn ang="0">
                    <a:pos x="3288" y="1472"/>
                  </a:cxn>
                  <a:cxn ang="0">
                    <a:pos x="3598" y="1981"/>
                  </a:cxn>
                  <a:cxn ang="0">
                    <a:pos x="3885" y="2106"/>
                  </a:cxn>
                  <a:cxn ang="0">
                    <a:pos x="3980" y="2308"/>
                  </a:cxn>
                  <a:cxn ang="0">
                    <a:pos x="4400" y="1996"/>
                  </a:cxn>
                  <a:cxn ang="0">
                    <a:pos x="4483" y="2250"/>
                  </a:cxn>
                  <a:cxn ang="0">
                    <a:pos x="4691" y="2485"/>
                  </a:cxn>
                  <a:cxn ang="0">
                    <a:pos x="4897" y="2530"/>
                  </a:cxn>
                  <a:cxn ang="0">
                    <a:pos x="5311" y="2485"/>
                  </a:cxn>
                  <a:cxn ang="0">
                    <a:pos x="5267" y="2774"/>
                  </a:cxn>
                  <a:cxn ang="0">
                    <a:pos x="5827" y="2066"/>
                  </a:cxn>
                  <a:cxn ang="0">
                    <a:pos x="6108" y="1846"/>
                  </a:cxn>
                  <a:cxn ang="0">
                    <a:pos x="6616" y="1981"/>
                  </a:cxn>
                  <a:cxn ang="0">
                    <a:pos x="7053" y="2101"/>
                  </a:cxn>
                  <a:cxn ang="0">
                    <a:pos x="6713" y="3263"/>
                  </a:cxn>
                  <a:cxn ang="0">
                    <a:pos x="6329" y="3867"/>
                  </a:cxn>
                  <a:cxn ang="0">
                    <a:pos x="5758" y="4351"/>
                  </a:cxn>
                  <a:cxn ang="0">
                    <a:pos x="5792" y="4492"/>
                  </a:cxn>
                  <a:cxn ang="0">
                    <a:pos x="5827" y="4691"/>
                  </a:cxn>
                  <a:cxn ang="0">
                    <a:pos x="5729" y="4970"/>
                  </a:cxn>
                  <a:cxn ang="0">
                    <a:pos x="5299" y="5320"/>
                  </a:cxn>
                  <a:cxn ang="0">
                    <a:pos x="5227" y="5702"/>
                  </a:cxn>
                  <a:cxn ang="0">
                    <a:pos x="5117" y="6363"/>
                  </a:cxn>
                  <a:cxn ang="0">
                    <a:pos x="4823" y="6662"/>
                  </a:cxn>
                  <a:cxn ang="0">
                    <a:pos x="1949" y="6765"/>
                  </a:cxn>
                  <a:cxn ang="0">
                    <a:pos x="694" y="6231"/>
                  </a:cxn>
                  <a:cxn ang="0">
                    <a:pos x="600" y="5732"/>
                  </a:cxn>
                  <a:cxn ang="0">
                    <a:pos x="276" y="5259"/>
                  </a:cxn>
                  <a:cxn ang="0">
                    <a:pos x="1092" y="2475"/>
                  </a:cxn>
                  <a:cxn ang="0">
                    <a:pos x="177" y="1861"/>
                  </a:cxn>
                  <a:cxn ang="0">
                    <a:pos x="89" y="1437"/>
                  </a:cxn>
                </a:cxnLst>
                <a:rect l="0" t="0" r="r" b="b"/>
                <a:pathLst>
                  <a:path w="7053" h="6948">
                    <a:moveTo>
                      <a:pt x="69" y="1321"/>
                    </a:moveTo>
                    <a:lnTo>
                      <a:pt x="0" y="883"/>
                    </a:lnTo>
                    <a:lnTo>
                      <a:pt x="40" y="768"/>
                    </a:lnTo>
                    <a:lnTo>
                      <a:pt x="147" y="793"/>
                    </a:lnTo>
                    <a:lnTo>
                      <a:pt x="305" y="739"/>
                    </a:lnTo>
                    <a:lnTo>
                      <a:pt x="364" y="584"/>
                    </a:lnTo>
                    <a:lnTo>
                      <a:pt x="516" y="634"/>
                    </a:lnTo>
                    <a:lnTo>
                      <a:pt x="615" y="539"/>
                    </a:lnTo>
                    <a:lnTo>
                      <a:pt x="782" y="499"/>
                    </a:lnTo>
                    <a:lnTo>
                      <a:pt x="911" y="379"/>
                    </a:lnTo>
                    <a:lnTo>
                      <a:pt x="1034" y="359"/>
                    </a:lnTo>
                    <a:lnTo>
                      <a:pt x="1176" y="419"/>
                    </a:lnTo>
                    <a:lnTo>
                      <a:pt x="1314" y="374"/>
                    </a:lnTo>
                    <a:lnTo>
                      <a:pt x="1654" y="449"/>
                    </a:lnTo>
                    <a:lnTo>
                      <a:pt x="1699" y="319"/>
                    </a:lnTo>
                    <a:lnTo>
                      <a:pt x="1595" y="200"/>
                    </a:lnTo>
                    <a:lnTo>
                      <a:pt x="1679" y="80"/>
                    </a:lnTo>
                    <a:lnTo>
                      <a:pt x="1816" y="125"/>
                    </a:lnTo>
                    <a:lnTo>
                      <a:pt x="2022" y="105"/>
                    </a:lnTo>
                    <a:lnTo>
                      <a:pt x="2166" y="0"/>
                    </a:lnTo>
                    <a:lnTo>
                      <a:pt x="2334" y="95"/>
                    </a:lnTo>
                    <a:lnTo>
                      <a:pt x="2334" y="464"/>
                    </a:lnTo>
                    <a:lnTo>
                      <a:pt x="2496" y="479"/>
                    </a:lnTo>
                    <a:lnTo>
                      <a:pt x="2672" y="544"/>
                    </a:lnTo>
                    <a:lnTo>
                      <a:pt x="2835" y="674"/>
                    </a:lnTo>
                    <a:lnTo>
                      <a:pt x="3066" y="778"/>
                    </a:lnTo>
                    <a:lnTo>
                      <a:pt x="3071" y="978"/>
                    </a:lnTo>
                    <a:lnTo>
                      <a:pt x="3233" y="1063"/>
                    </a:lnTo>
                    <a:lnTo>
                      <a:pt x="3205" y="1242"/>
                    </a:lnTo>
                    <a:lnTo>
                      <a:pt x="3288" y="1472"/>
                    </a:lnTo>
                    <a:lnTo>
                      <a:pt x="3455" y="1607"/>
                    </a:lnTo>
                    <a:lnTo>
                      <a:pt x="3598" y="1981"/>
                    </a:lnTo>
                    <a:lnTo>
                      <a:pt x="3731" y="2131"/>
                    </a:lnTo>
                    <a:lnTo>
                      <a:pt x="3885" y="2106"/>
                    </a:lnTo>
                    <a:lnTo>
                      <a:pt x="3868" y="2250"/>
                    </a:lnTo>
                    <a:lnTo>
                      <a:pt x="3980" y="2308"/>
                    </a:lnTo>
                    <a:lnTo>
                      <a:pt x="4205" y="2162"/>
                    </a:lnTo>
                    <a:lnTo>
                      <a:pt x="4400" y="1996"/>
                    </a:lnTo>
                    <a:lnTo>
                      <a:pt x="4482" y="2057"/>
                    </a:lnTo>
                    <a:lnTo>
                      <a:pt x="4483" y="2250"/>
                    </a:lnTo>
                    <a:lnTo>
                      <a:pt x="4562" y="2470"/>
                    </a:lnTo>
                    <a:lnTo>
                      <a:pt x="4691" y="2485"/>
                    </a:lnTo>
                    <a:lnTo>
                      <a:pt x="4739" y="2560"/>
                    </a:lnTo>
                    <a:lnTo>
                      <a:pt x="4897" y="2530"/>
                    </a:lnTo>
                    <a:lnTo>
                      <a:pt x="5074" y="2530"/>
                    </a:lnTo>
                    <a:lnTo>
                      <a:pt x="5311" y="2485"/>
                    </a:lnTo>
                    <a:lnTo>
                      <a:pt x="5192" y="2754"/>
                    </a:lnTo>
                    <a:lnTo>
                      <a:pt x="5267" y="2774"/>
                    </a:lnTo>
                    <a:lnTo>
                      <a:pt x="5562" y="2370"/>
                    </a:lnTo>
                    <a:lnTo>
                      <a:pt x="5827" y="2066"/>
                    </a:lnTo>
                    <a:lnTo>
                      <a:pt x="5961" y="1916"/>
                    </a:lnTo>
                    <a:lnTo>
                      <a:pt x="6108" y="1846"/>
                    </a:lnTo>
                    <a:lnTo>
                      <a:pt x="6374" y="1856"/>
                    </a:lnTo>
                    <a:lnTo>
                      <a:pt x="6616" y="1981"/>
                    </a:lnTo>
                    <a:lnTo>
                      <a:pt x="6921" y="2026"/>
                    </a:lnTo>
                    <a:lnTo>
                      <a:pt x="7053" y="2101"/>
                    </a:lnTo>
                    <a:lnTo>
                      <a:pt x="6954" y="2620"/>
                    </a:lnTo>
                    <a:lnTo>
                      <a:pt x="6713" y="3263"/>
                    </a:lnTo>
                    <a:lnTo>
                      <a:pt x="6566" y="3433"/>
                    </a:lnTo>
                    <a:lnTo>
                      <a:pt x="6329" y="3867"/>
                    </a:lnTo>
                    <a:lnTo>
                      <a:pt x="6123" y="4032"/>
                    </a:lnTo>
                    <a:lnTo>
                      <a:pt x="5758" y="4351"/>
                    </a:lnTo>
                    <a:lnTo>
                      <a:pt x="5577" y="4461"/>
                    </a:lnTo>
                    <a:lnTo>
                      <a:pt x="5792" y="4492"/>
                    </a:lnTo>
                    <a:lnTo>
                      <a:pt x="5902" y="4612"/>
                    </a:lnTo>
                    <a:lnTo>
                      <a:pt x="5827" y="4691"/>
                    </a:lnTo>
                    <a:lnTo>
                      <a:pt x="5844" y="4820"/>
                    </a:lnTo>
                    <a:lnTo>
                      <a:pt x="5729" y="4970"/>
                    </a:lnTo>
                    <a:lnTo>
                      <a:pt x="5534" y="5222"/>
                    </a:lnTo>
                    <a:lnTo>
                      <a:pt x="5299" y="5320"/>
                    </a:lnTo>
                    <a:lnTo>
                      <a:pt x="5297" y="5497"/>
                    </a:lnTo>
                    <a:lnTo>
                      <a:pt x="5227" y="5702"/>
                    </a:lnTo>
                    <a:lnTo>
                      <a:pt x="5339" y="5908"/>
                    </a:lnTo>
                    <a:lnTo>
                      <a:pt x="5117" y="6363"/>
                    </a:lnTo>
                    <a:lnTo>
                      <a:pt x="4976" y="6467"/>
                    </a:lnTo>
                    <a:lnTo>
                      <a:pt x="4823" y="6662"/>
                    </a:lnTo>
                    <a:lnTo>
                      <a:pt x="4739" y="6948"/>
                    </a:lnTo>
                    <a:lnTo>
                      <a:pt x="1949" y="6765"/>
                    </a:lnTo>
                    <a:lnTo>
                      <a:pt x="1206" y="6682"/>
                    </a:lnTo>
                    <a:lnTo>
                      <a:pt x="694" y="6231"/>
                    </a:lnTo>
                    <a:lnTo>
                      <a:pt x="704" y="6048"/>
                    </a:lnTo>
                    <a:lnTo>
                      <a:pt x="600" y="5732"/>
                    </a:lnTo>
                    <a:lnTo>
                      <a:pt x="414" y="5434"/>
                    </a:lnTo>
                    <a:lnTo>
                      <a:pt x="276" y="5259"/>
                    </a:lnTo>
                    <a:lnTo>
                      <a:pt x="1447" y="2799"/>
                    </a:lnTo>
                    <a:lnTo>
                      <a:pt x="1092" y="2475"/>
                    </a:lnTo>
                    <a:lnTo>
                      <a:pt x="487" y="2186"/>
                    </a:lnTo>
                    <a:lnTo>
                      <a:pt x="177" y="1861"/>
                    </a:lnTo>
                    <a:lnTo>
                      <a:pt x="54" y="1557"/>
                    </a:lnTo>
                    <a:lnTo>
                      <a:pt x="89" y="1437"/>
                    </a:lnTo>
                    <a:lnTo>
                      <a:pt x="69" y="132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28">
                <a:extLst>
                  <a:ext uri="{FF2B5EF4-FFF2-40B4-BE49-F238E27FC236}">
                    <a16:creationId xmlns:a16="http://schemas.microsoft.com/office/drawing/2014/main" id="{26B2E5CA-F23E-EDF2-D88B-C30D9306B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872"/>
                <a:ext cx="400" cy="459"/>
              </a:xfrm>
              <a:custGeom>
                <a:avLst/>
                <a:gdLst/>
                <a:ahLst/>
                <a:cxnLst>
                  <a:cxn ang="0">
                    <a:pos x="4" y="1069"/>
                  </a:cxn>
                  <a:cxn ang="0">
                    <a:pos x="134" y="1156"/>
                  </a:cxn>
                  <a:cxn ang="0">
                    <a:pos x="275" y="1247"/>
                  </a:cxn>
                  <a:cxn ang="0">
                    <a:pos x="526" y="1137"/>
                  </a:cxn>
                  <a:cxn ang="0">
                    <a:pos x="734" y="1167"/>
                  </a:cxn>
                  <a:cxn ang="0">
                    <a:pos x="881" y="1197"/>
                  </a:cxn>
                  <a:cxn ang="0">
                    <a:pos x="1014" y="1217"/>
                  </a:cxn>
                  <a:cxn ang="0">
                    <a:pos x="1211" y="1032"/>
                  </a:cxn>
                  <a:cxn ang="0">
                    <a:pos x="1206" y="942"/>
                  </a:cxn>
                  <a:cxn ang="0">
                    <a:pos x="1324" y="679"/>
                  </a:cxn>
                  <a:cxn ang="0">
                    <a:pos x="1698" y="110"/>
                  </a:cxn>
                  <a:cxn ang="0">
                    <a:pos x="1753" y="0"/>
                  </a:cxn>
                  <a:cxn ang="0">
                    <a:pos x="1915" y="95"/>
                  </a:cxn>
                  <a:cxn ang="0">
                    <a:pos x="1959" y="259"/>
                  </a:cxn>
                  <a:cxn ang="0">
                    <a:pos x="2023" y="289"/>
                  </a:cxn>
                  <a:cxn ang="0">
                    <a:pos x="2033" y="614"/>
                  </a:cxn>
                  <a:cxn ang="0">
                    <a:pos x="2165" y="1007"/>
                  </a:cxn>
                  <a:cxn ang="0">
                    <a:pos x="2259" y="1247"/>
                  </a:cxn>
                  <a:cxn ang="0">
                    <a:pos x="2388" y="1436"/>
                  </a:cxn>
                  <a:cxn ang="0">
                    <a:pos x="2550" y="1441"/>
                  </a:cxn>
                  <a:cxn ang="0">
                    <a:pos x="2668" y="1531"/>
                  </a:cxn>
                  <a:cxn ang="0">
                    <a:pos x="2673" y="1676"/>
                  </a:cxn>
                  <a:cxn ang="0">
                    <a:pos x="2584" y="1766"/>
                  </a:cxn>
                  <a:cxn ang="0">
                    <a:pos x="2658" y="1815"/>
                  </a:cxn>
                  <a:cxn ang="0">
                    <a:pos x="2452" y="1995"/>
                  </a:cxn>
                  <a:cxn ang="0">
                    <a:pos x="2254" y="2235"/>
                  </a:cxn>
                  <a:cxn ang="0">
                    <a:pos x="2087" y="2378"/>
                  </a:cxn>
                  <a:cxn ang="0">
                    <a:pos x="1920" y="2488"/>
                  </a:cxn>
                  <a:cxn ang="0">
                    <a:pos x="1817" y="2693"/>
                  </a:cxn>
                  <a:cxn ang="0">
                    <a:pos x="1770" y="2871"/>
                  </a:cxn>
                  <a:cxn ang="0">
                    <a:pos x="1553" y="3077"/>
                  </a:cxn>
                  <a:cxn ang="0">
                    <a:pos x="1403" y="3102"/>
                  </a:cxn>
                  <a:cxn ang="0">
                    <a:pos x="1268" y="2957"/>
                  </a:cxn>
                  <a:cxn ang="0">
                    <a:pos x="1123" y="2573"/>
                  </a:cxn>
                  <a:cxn ang="0">
                    <a:pos x="955" y="2443"/>
                  </a:cxn>
                  <a:cxn ang="0">
                    <a:pos x="871" y="2220"/>
                  </a:cxn>
                  <a:cxn ang="0">
                    <a:pos x="896" y="2035"/>
                  </a:cxn>
                  <a:cxn ang="0">
                    <a:pos x="739" y="1945"/>
                  </a:cxn>
                  <a:cxn ang="0">
                    <a:pos x="727" y="1742"/>
                  </a:cxn>
                  <a:cxn ang="0">
                    <a:pos x="502" y="1651"/>
                  </a:cxn>
                  <a:cxn ang="0">
                    <a:pos x="360" y="1529"/>
                  </a:cxn>
                  <a:cxn ang="0">
                    <a:pos x="169" y="1454"/>
                  </a:cxn>
                  <a:cxn ang="0">
                    <a:pos x="0" y="1436"/>
                  </a:cxn>
                  <a:cxn ang="0">
                    <a:pos x="4" y="1069"/>
                  </a:cxn>
                </a:cxnLst>
                <a:rect l="0" t="0" r="r" b="b"/>
                <a:pathLst>
                  <a:path w="2673" h="3102">
                    <a:moveTo>
                      <a:pt x="4" y="1069"/>
                    </a:moveTo>
                    <a:lnTo>
                      <a:pt x="134" y="1156"/>
                    </a:lnTo>
                    <a:lnTo>
                      <a:pt x="275" y="1247"/>
                    </a:lnTo>
                    <a:lnTo>
                      <a:pt x="526" y="1137"/>
                    </a:lnTo>
                    <a:lnTo>
                      <a:pt x="734" y="1167"/>
                    </a:lnTo>
                    <a:lnTo>
                      <a:pt x="881" y="1197"/>
                    </a:lnTo>
                    <a:lnTo>
                      <a:pt x="1014" y="1217"/>
                    </a:lnTo>
                    <a:lnTo>
                      <a:pt x="1211" y="1032"/>
                    </a:lnTo>
                    <a:lnTo>
                      <a:pt x="1206" y="942"/>
                    </a:lnTo>
                    <a:lnTo>
                      <a:pt x="1324" y="679"/>
                    </a:lnTo>
                    <a:lnTo>
                      <a:pt x="1698" y="110"/>
                    </a:lnTo>
                    <a:lnTo>
                      <a:pt x="1753" y="0"/>
                    </a:lnTo>
                    <a:lnTo>
                      <a:pt x="1915" y="95"/>
                    </a:lnTo>
                    <a:lnTo>
                      <a:pt x="1959" y="259"/>
                    </a:lnTo>
                    <a:lnTo>
                      <a:pt x="2023" y="289"/>
                    </a:lnTo>
                    <a:lnTo>
                      <a:pt x="2033" y="614"/>
                    </a:lnTo>
                    <a:lnTo>
                      <a:pt x="2165" y="1007"/>
                    </a:lnTo>
                    <a:lnTo>
                      <a:pt x="2259" y="1247"/>
                    </a:lnTo>
                    <a:lnTo>
                      <a:pt x="2388" y="1436"/>
                    </a:lnTo>
                    <a:lnTo>
                      <a:pt x="2550" y="1441"/>
                    </a:lnTo>
                    <a:lnTo>
                      <a:pt x="2668" y="1531"/>
                    </a:lnTo>
                    <a:lnTo>
                      <a:pt x="2673" y="1676"/>
                    </a:lnTo>
                    <a:lnTo>
                      <a:pt x="2584" y="1766"/>
                    </a:lnTo>
                    <a:lnTo>
                      <a:pt x="2658" y="1815"/>
                    </a:lnTo>
                    <a:lnTo>
                      <a:pt x="2452" y="1995"/>
                    </a:lnTo>
                    <a:lnTo>
                      <a:pt x="2254" y="2235"/>
                    </a:lnTo>
                    <a:lnTo>
                      <a:pt x="2087" y="2378"/>
                    </a:lnTo>
                    <a:lnTo>
                      <a:pt x="1920" y="2488"/>
                    </a:lnTo>
                    <a:lnTo>
                      <a:pt x="1817" y="2693"/>
                    </a:lnTo>
                    <a:lnTo>
                      <a:pt x="1770" y="2871"/>
                    </a:lnTo>
                    <a:lnTo>
                      <a:pt x="1553" y="3077"/>
                    </a:lnTo>
                    <a:lnTo>
                      <a:pt x="1403" y="3102"/>
                    </a:lnTo>
                    <a:lnTo>
                      <a:pt x="1268" y="2957"/>
                    </a:lnTo>
                    <a:lnTo>
                      <a:pt x="1123" y="2573"/>
                    </a:lnTo>
                    <a:lnTo>
                      <a:pt x="955" y="2443"/>
                    </a:lnTo>
                    <a:lnTo>
                      <a:pt x="871" y="2220"/>
                    </a:lnTo>
                    <a:lnTo>
                      <a:pt x="896" y="2035"/>
                    </a:lnTo>
                    <a:lnTo>
                      <a:pt x="739" y="1945"/>
                    </a:lnTo>
                    <a:lnTo>
                      <a:pt x="727" y="1742"/>
                    </a:lnTo>
                    <a:lnTo>
                      <a:pt x="502" y="1651"/>
                    </a:lnTo>
                    <a:lnTo>
                      <a:pt x="360" y="1529"/>
                    </a:lnTo>
                    <a:lnTo>
                      <a:pt x="169" y="1454"/>
                    </a:lnTo>
                    <a:lnTo>
                      <a:pt x="0" y="1436"/>
                    </a:lnTo>
                    <a:lnTo>
                      <a:pt x="4" y="106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29">
                <a:extLst>
                  <a:ext uri="{FF2B5EF4-FFF2-40B4-BE49-F238E27FC236}">
                    <a16:creationId xmlns:a16="http://schemas.microsoft.com/office/drawing/2014/main" id="{47F8AAFD-45B4-2168-FCA5-BBB74A2DB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2" y="1236"/>
                <a:ext cx="289" cy="148"/>
              </a:xfrm>
              <a:custGeom>
                <a:avLst/>
                <a:gdLst/>
                <a:ahLst/>
                <a:cxnLst>
                  <a:cxn ang="0">
                    <a:pos x="1931" y="105"/>
                  </a:cxn>
                  <a:cxn ang="0">
                    <a:pos x="1700" y="120"/>
                  </a:cxn>
                  <a:cxn ang="0">
                    <a:pos x="1271" y="135"/>
                  </a:cxn>
                  <a:cxn ang="0">
                    <a:pos x="1060" y="40"/>
                  </a:cxn>
                  <a:cxn ang="0">
                    <a:pos x="839" y="55"/>
                  </a:cxn>
                  <a:cxn ang="0">
                    <a:pos x="740" y="190"/>
                  </a:cxn>
                  <a:cxn ang="0">
                    <a:pos x="735" y="309"/>
                  </a:cxn>
                  <a:cxn ang="0">
                    <a:pos x="632" y="359"/>
                  </a:cxn>
                  <a:cxn ang="0">
                    <a:pos x="484" y="389"/>
                  </a:cxn>
                  <a:cxn ang="0">
                    <a:pos x="519" y="299"/>
                  </a:cxn>
                  <a:cxn ang="0">
                    <a:pos x="607" y="240"/>
                  </a:cxn>
                  <a:cxn ang="0">
                    <a:pos x="710" y="45"/>
                  </a:cxn>
                  <a:cxn ang="0">
                    <a:pos x="588" y="0"/>
                  </a:cxn>
                  <a:cxn ang="0">
                    <a:pos x="514" y="120"/>
                  </a:cxn>
                  <a:cxn ang="0">
                    <a:pos x="416" y="279"/>
                  </a:cxn>
                  <a:cxn ang="0">
                    <a:pos x="281" y="242"/>
                  </a:cxn>
                  <a:cxn ang="0">
                    <a:pos x="234" y="410"/>
                  </a:cxn>
                  <a:cxn ang="0">
                    <a:pos x="18" y="617"/>
                  </a:cxn>
                  <a:cxn ang="0">
                    <a:pos x="0" y="763"/>
                  </a:cxn>
                  <a:cxn ang="0">
                    <a:pos x="110" y="821"/>
                  </a:cxn>
                  <a:cxn ang="0">
                    <a:pos x="327" y="683"/>
                  </a:cxn>
                  <a:cxn ang="0">
                    <a:pos x="533" y="508"/>
                  </a:cxn>
                  <a:cxn ang="0">
                    <a:pos x="614" y="572"/>
                  </a:cxn>
                  <a:cxn ang="0">
                    <a:pos x="617" y="757"/>
                  </a:cxn>
                  <a:cxn ang="0">
                    <a:pos x="695" y="982"/>
                  </a:cxn>
                  <a:cxn ang="0">
                    <a:pos x="829" y="997"/>
                  </a:cxn>
                  <a:cxn ang="0">
                    <a:pos x="1060" y="927"/>
                  </a:cxn>
                  <a:cxn ang="0">
                    <a:pos x="1198" y="1002"/>
                  </a:cxn>
                  <a:cxn ang="0">
                    <a:pos x="1405" y="877"/>
                  </a:cxn>
                  <a:cxn ang="0">
                    <a:pos x="1670" y="807"/>
                  </a:cxn>
                  <a:cxn ang="0">
                    <a:pos x="1832" y="538"/>
                  </a:cxn>
                  <a:cxn ang="0">
                    <a:pos x="1916" y="444"/>
                  </a:cxn>
                  <a:cxn ang="0">
                    <a:pos x="1921" y="314"/>
                  </a:cxn>
                  <a:cxn ang="0">
                    <a:pos x="1931" y="105"/>
                  </a:cxn>
                </a:cxnLst>
                <a:rect l="0" t="0" r="r" b="b"/>
                <a:pathLst>
                  <a:path w="1931" h="1002">
                    <a:moveTo>
                      <a:pt x="1931" y="105"/>
                    </a:moveTo>
                    <a:lnTo>
                      <a:pt x="1700" y="120"/>
                    </a:lnTo>
                    <a:lnTo>
                      <a:pt x="1271" y="135"/>
                    </a:lnTo>
                    <a:lnTo>
                      <a:pt x="1060" y="40"/>
                    </a:lnTo>
                    <a:lnTo>
                      <a:pt x="839" y="55"/>
                    </a:lnTo>
                    <a:lnTo>
                      <a:pt x="740" y="190"/>
                    </a:lnTo>
                    <a:lnTo>
                      <a:pt x="735" y="309"/>
                    </a:lnTo>
                    <a:lnTo>
                      <a:pt x="632" y="359"/>
                    </a:lnTo>
                    <a:lnTo>
                      <a:pt x="484" y="389"/>
                    </a:lnTo>
                    <a:lnTo>
                      <a:pt x="519" y="299"/>
                    </a:lnTo>
                    <a:lnTo>
                      <a:pt x="607" y="240"/>
                    </a:lnTo>
                    <a:lnTo>
                      <a:pt x="710" y="45"/>
                    </a:lnTo>
                    <a:lnTo>
                      <a:pt x="588" y="0"/>
                    </a:lnTo>
                    <a:lnTo>
                      <a:pt x="514" y="120"/>
                    </a:lnTo>
                    <a:lnTo>
                      <a:pt x="416" y="279"/>
                    </a:lnTo>
                    <a:lnTo>
                      <a:pt x="281" y="242"/>
                    </a:lnTo>
                    <a:lnTo>
                      <a:pt x="234" y="410"/>
                    </a:lnTo>
                    <a:lnTo>
                      <a:pt x="18" y="617"/>
                    </a:lnTo>
                    <a:lnTo>
                      <a:pt x="0" y="763"/>
                    </a:lnTo>
                    <a:lnTo>
                      <a:pt x="110" y="821"/>
                    </a:lnTo>
                    <a:lnTo>
                      <a:pt x="327" y="683"/>
                    </a:lnTo>
                    <a:lnTo>
                      <a:pt x="533" y="508"/>
                    </a:lnTo>
                    <a:lnTo>
                      <a:pt x="614" y="572"/>
                    </a:lnTo>
                    <a:lnTo>
                      <a:pt x="617" y="757"/>
                    </a:lnTo>
                    <a:lnTo>
                      <a:pt x="695" y="982"/>
                    </a:lnTo>
                    <a:lnTo>
                      <a:pt x="829" y="997"/>
                    </a:lnTo>
                    <a:lnTo>
                      <a:pt x="1060" y="927"/>
                    </a:lnTo>
                    <a:lnTo>
                      <a:pt x="1198" y="1002"/>
                    </a:lnTo>
                    <a:lnTo>
                      <a:pt x="1405" y="877"/>
                    </a:lnTo>
                    <a:lnTo>
                      <a:pt x="1670" y="807"/>
                    </a:lnTo>
                    <a:lnTo>
                      <a:pt x="1832" y="538"/>
                    </a:lnTo>
                    <a:lnTo>
                      <a:pt x="1916" y="444"/>
                    </a:lnTo>
                    <a:lnTo>
                      <a:pt x="1921" y="314"/>
                    </a:lnTo>
                    <a:lnTo>
                      <a:pt x="1931" y="10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30">
                <a:extLst>
                  <a:ext uri="{FF2B5EF4-FFF2-40B4-BE49-F238E27FC236}">
                    <a16:creationId xmlns:a16="http://schemas.microsoft.com/office/drawing/2014/main" id="{01E2A299-B6F2-58BC-7CFC-F8317810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2641"/>
                <a:ext cx="572" cy="558"/>
              </a:xfrm>
              <a:custGeom>
                <a:avLst/>
                <a:gdLst/>
                <a:ahLst/>
                <a:cxnLst>
                  <a:cxn ang="0">
                    <a:pos x="303" y="298"/>
                  </a:cxn>
                  <a:cxn ang="0">
                    <a:pos x="409" y="543"/>
                  </a:cxn>
                  <a:cxn ang="0">
                    <a:pos x="305" y="721"/>
                  </a:cxn>
                  <a:cxn ang="0">
                    <a:pos x="216" y="1078"/>
                  </a:cxn>
                  <a:cxn ang="0">
                    <a:pos x="0" y="1411"/>
                  </a:cxn>
                  <a:cxn ang="0">
                    <a:pos x="56" y="1748"/>
                  </a:cxn>
                  <a:cxn ang="0">
                    <a:pos x="171" y="1998"/>
                  </a:cxn>
                  <a:cxn ang="0">
                    <a:pos x="191" y="2218"/>
                  </a:cxn>
                  <a:cxn ang="0">
                    <a:pos x="119" y="2425"/>
                  </a:cxn>
                  <a:cxn ang="0">
                    <a:pos x="74" y="2678"/>
                  </a:cxn>
                  <a:cxn ang="0">
                    <a:pos x="261" y="2723"/>
                  </a:cxn>
                  <a:cxn ang="0">
                    <a:pos x="399" y="2698"/>
                  </a:cxn>
                  <a:cxn ang="0">
                    <a:pos x="709" y="2798"/>
                  </a:cxn>
                  <a:cxn ang="0">
                    <a:pos x="856" y="2698"/>
                  </a:cxn>
                  <a:cxn ang="0">
                    <a:pos x="955" y="2753"/>
                  </a:cxn>
                  <a:cxn ang="0">
                    <a:pos x="1181" y="2783"/>
                  </a:cxn>
                  <a:cxn ang="0">
                    <a:pos x="1283" y="3035"/>
                  </a:cxn>
                  <a:cxn ang="0">
                    <a:pos x="1255" y="3156"/>
                  </a:cxn>
                  <a:cxn ang="0">
                    <a:pos x="1310" y="3381"/>
                  </a:cxn>
                  <a:cxn ang="0">
                    <a:pos x="1338" y="3665"/>
                  </a:cxn>
                  <a:cxn ang="0">
                    <a:pos x="1412" y="3725"/>
                  </a:cxn>
                  <a:cxn ang="0">
                    <a:pos x="1625" y="3685"/>
                  </a:cxn>
                  <a:cxn ang="0">
                    <a:pos x="1801" y="3680"/>
                  </a:cxn>
                  <a:cxn ang="0">
                    <a:pos x="1905" y="3775"/>
                  </a:cxn>
                  <a:cxn ang="0">
                    <a:pos x="2067" y="3655"/>
                  </a:cxn>
                  <a:cxn ang="0">
                    <a:pos x="2126" y="3456"/>
                  </a:cxn>
                  <a:cxn ang="0">
                    <a:pos x="2224" y="3356"/>
                  </a:cxn>
                  <a:cxn ang="0">
                    <a:pos x="2347" y="3116"/>
                  </a:cxn>
                  <a:cxn ang="0">
                    <a:pos x="2688" y="2935"/>
                  </a:cxn>
                  <a:cxn ang="0">
                    <a:pos x="2968" y="2723"/>
                  </a:cxn>
                  <a:cxn ang="0">
                    <a:pos x="3199" y="2384"/>
                  </a:cxn>
                  <a:cxn ang="0">
                    <a:pos x="3469" y="1890"/>
                  </a:cxn>
                  <a:cxn ang="0">
                    <a:pos x="3780" y="1568"/>
                  </a:cxn>
                  <a:cxn ang="0">
                    <a:pos x="3750" y="1426"/>
                  </a:cxn>
                  <a:cxn ang="0">
                    <a:pos x="3819" y="1261"/>
                  </a:cxn>
                  <a:cxn ang="0">
                    <a:pos x="3325" y="1025"/>
                  </a:cxn>
                  <a:cxn ang="0">
                    <a:pos x="3130" y="858"/>
                  </a:cxn>
                  <a:cxn ang="0">
                    <a:pos x="2875" y="870"/>
                  </a:cxn>
                  <a:cxn ang="0">
                    <a:pos x="2818" y="793"/>
                  </a:cxn>
                  <a:cxn ang="0">
                    <a:pos x="2878" y="665"/>
                  </a:cxn>
                  <a:cxn ang="0">
                    <a:pos x="2778" y="610"/>
                  </a:cxn>
                  <a:cxn ang="0">
                    <a:pos x="2713" y="413"/>
                  </a:cxn>
                  <a:cxn ang="0">
                    <a:pos x="2551" y="465"/>
                  </a:cxn>
                  <a:cxn ang="0">
                    <a:pos x="2358" y="480"/>
                  </a:cxn>
                  <a:cxn ang="0">
                    <a:pos x="2283" y="375"/>
                  </a:cxn>
                  <a:cxn ang="0">
                    <a:pos x="2386" y="238"/>
                  </a:cxn>
                  <a:cxn ang="0">
                    <a:pos x="2422" y="129"/>
                  </a:cxn>
                  <a:cxn ang="0">
                    <a:pos x="2376" y="45"/>
                  </a:cxn>
                  <a:cxn ang="0">
                    <a:pos x="2243" y="194"/>
                  </a:cxn>
                  <a:cxn ang="0">
                    <a:pos x="2107" y="230"/>
                  </a:cxn>
                  <a:cxn ang="0">
                    <a:pos x="1977" y="170"/>
                  </a:cxn>
                  <a:cxn ang="0">
                    <a:pos x="1638" y="299"/>
                  </a:cxn>
                  <a:cxn ang="0">
                    <a:pos x="1430" y="119"/>
                  </a:cxn>
                  <a:cxn ang="0">
                    <a:pos x="1286" y="20"/>
                  </a:cxn>
                  <a:cxn ang="0">
                    <a:pos x="1087" y="0"/>
                  </a:cxn>
                  <a:cxn ang="0">
                    <a:pos x="933" y="75"/>
                  </a:cxn>
                  <a:cxn ang="0">
                    <a:pos x="782" y="80"/>
                  </a:cxn>
                  <a:cxn ang="0">
                    <a:pos x="620" y="299"/>
                  </a:cxn>
                  <a:cxn ang="0">
                    <a:pos x="442" y="349"/>
                  </a:cxn>
                  <a:cxn ang="0">
                    <a:pos x="303" y="298"/>
                  </a:cxn>
                </a:cxnLst>
                <a:rect l="0" t="0" r="r" b="b"/>
                <a:pathLst>
                  <a:path w="3819" h="3775">
                    <a:moveTo>
                      <a:pt x="303" y="298"/>
                    </a:moveTo>
                    <a:lnTo>
                      <a:pt x="409" y="543"/>
                    </a:lnTo>
                    <a:lnTo>
                      <a:pt x="305" y="721"/>
                    </a:lnTo>
                    <a:lnTo>
                      <a:pt x="216" y="1078"/>
                    </a:lnTo>
                    <a:lnTo>
                      <a:pt x="0" y="1411"/>
                    </a:lnTo>
                    <a:lnTo>
                      <a:pt x="56" y="1748"/>
                    </a:lnTo>
                    <a:lnTo>
                      <a:pt x="171" y="1998"/>
                    </a:lnTo>
                    <a:lnTo>
                      <a:pt x="191" y="2218"/>
                    </a:lnTo>
                    <a:lnTo>
                      <a:pt x="119" y="2425"/>
                    </a:lnTo>
                    <a:lnTo>
                      <a:pt x="74" y="2678"/>
                    </a:lnTo>
                    <a:lnTo>
                      <a:pt x="261" y="2723"/>
                    </a:lnTo>
                    <a:lnTo>
                      <a:pt x="399" y="2698"/>
                    </a:lnTo>
                    <a:lnTo>
                      <a:pt x="709" y="2798"/>
                    </a:lnTo>
                    <a:lnTo>
                      <a:pt x="856" y="2698"/>
                    </a:lnTo>
                    <a:lnTo>
                      <a:pt x="955" y="2753"/>
                    </a:lnTo>
                    <a:lnTo>
                      <a:pt x="1181" y="2783"/>
                    </a:lnTo>
                    <a:lnTo>
                      <a:pt x="1283" y="3035"/>
                    </a:lnTo>
                    <a:lnTo>
                      <a:pt x="1255" y="3156"/>
                    </a:lnTo>
                    <a:lnTo>
                      <a:pt x="1310" y="3381"/>
                    </a:lnTo>
                    <a:lnTo>
                      <a:pt x="1338" y="3665"/>
                    </a:lnTo>
                    <a:lnTo>
                      <a:pt x="1412" y="3725"/>
                    </a:lnTo>
                    <a:lnTo>
                      <a:pt x="1625" y="3685"/>
                    </a:lnTo>
                    <a:lnTo>
                      <a:pt x="1801" y="3680"/>
                    </a:lnTo>
                    <a:lnTo>
                      <a:pt x="1905" y="3775"/>
                    </a:lnTo>
                    <a:lnTo>
                      <a:pt x="2067" y="3655"/>
                    </a:lnTo>
                    <a:lnTo>
                      <a:pt x="2126" y="3456"/>
                    </a:lnTo>
                    <a:lnTo>
                      <a:pt x="2224" y="3356"/>
                    </a:lnTo>
                    <a:lnTo>
                      <a:pt x="2347" y="3116"/>
                    </a:lnTo>
                    <a:lnTo>
                      <a:pt x="2688" y="2935"/>
                    </a:lnTo>
                    <a:lnTo>
                      <a:pt x="2968" y="2723"/>
                    </a:lnTo>
                    <a:lnTo>
                      <a:pt x="3199" y="2384"/>
                    </a:lnTo>
                    <a:lnTo>
                      <a:pt x="3469" y="1890"/>
                    </a:lnTo>
                    <a:lnTo>
                      <a:pt x="3780" y="1568"/>
                    </a:lnTo>
                    <a:lnTo>
                      <a:pt x="3750" y="1426"/>
                    </a:lnTo>
                    <a:lnTo>
                      <a:pt x="3819" y="1261"/>
                    </a:lnTo>
                    <a:lnTo>
                      <a:pt x="3325" y="1025"/>
                    </a:lnTo>
                    <a:lnTo>
                      <a:pt x="3130" y="858"/>
                    </a:lnTo>
                    <a:lnTo>
                      <a:pt x="2875" y="870"/>
                    </a:lnTo>
                    <a:lnTo>
                      <a:pt x="2818" y="793"/>
                    </a:lnTo>
                    <a:lnTo>
                      <a:pt x="2878" y="665"/>
                    </a:lnTo>
                    <a:lnTo>
                      <a:pt x="2778" y="610"/>
                    </a:lnTo>
                    <a:lnTo>
                      <a:pt x="2713" y="413"/>
                    </a:lnTo>
                    <a:lnTo>
                      <a:pt x="2551" y="465"/>
                    </a:lnTo>
                    <a:lnTo>
                      <a:pt x="2358" y="480"/>
                    </a:lnTo>
                    <a:lnTo>
                      <a:pt x="2283" y="375"/>
                    </a:lnTo>
                    <a:lnTo>
                      <a:pt x="2386" y="238"/>
                    </a:lnTo>
                    <a:lnTo>
                      <a:pt x="2422" y="129"/>
                    </a:lnTo>
                    <a:lnTo>
                      <a:pt x="2376" y="45"/>
                    </a:lnTo>
                    <a:lnTo>
                      <a:pt x="2243" y="194"/>
                    </a:lnTo>
                    <a:lnTo>
                      <a:pt x="2107" y="230"/>
                    </a:lnTo>
                    <a:lnTo>
                      <a:pt x="1977" y="170"/>
                    </a:lnTo>
                    <a:lnTo>
                      <a:pt x="1638" y="299"/>
                    </a:lnTo>
                    <a:lnTo>
                      <a:pt x="1430" y="119"/>
                    </a:lnTo>
                    <a:lnTo>
                      <a:pt x="1286" y="20"/>
                    </a:lnTo>
                    <a:lnTo>
                      <a:pt x="1087" y="0"/>
                    </a:lnTo>
                    <a:lnTo>
                      <a:pt x="933" y="75"/>
                    </a:lnTo>
                    <a:lnTo>
                      <a:pt x="782" y="80"/>
                    </a:lnTo>
                    <a:lnTo>
                      <a:pt x="620" y="299"/>
                    </a:lnTo>
                    <a:lnTo>
                      <a:pt x="442" y="349"/>
                    </a:lnTo>
                    <a:lnTo>
                      <a:pt x="303" y="298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31">
                <a:extLst>
                  <a:ext uri="{FF2B5EF4-FFF2-40B4-BE49-F238E27FC236}">
                    <a16:creationId xmlns:a16="http://schemas.microsoft.com/office/drawing/2014/main" id="{F7A3D2C4-A5EA-4876-4CDC-CF844D504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" y="2858"/>
                <a:ext cx="685" cy="447"/>
              </a:xfrm>
              <a:custGeom>
                <a:avLst/>
                <a:gdLst/>
                <a:ahLst/>
                <a:cxnLst>
                  <a:cxn ang="0">
                    <a:pos x="153" y="1225"/>
                  </a:cxn>
                  <a:cxn ang="0">
                    <a:pos x="614" y="1281"/>
                  </a:cxn>
                  <a:cxn ang="0">
                    <a:pos x="1201" y="1401"/>
                  </a:cxn>
                  <a:cxn ang="0">
                    <a:pos x="1311" y="1712"/>
                  </a:cxn>
                  <a:cxn ang="0">
                    <a:pos x="1451" y="2035"/>
                  </a:cxn>
                  <a:cxn ang="0">
                    <a:pos x="1495" y="2169"/>
                  </a:cxn>
                  <a:cxn ang="0">
                    <a:pos x="1667" y="2277"/>
                  </a:cxn>
                  <a:cxn ang="0">
                    <a:pos x="1781" y="2279"/>
                  </a:cxn>
                  <a:cxn ang="0">
                    <a:pos x="1878" y="2422"/>
                  </a:cxn>
                  <a:cxn ang="0">
                    <a:pos x="2327" y="2095"/>
                  </a:cxn>
                  <a:cxn ang="0">
                    <a:pos x="2807" y="1812"/>
                  </a:cxn>
                  <a:cxn ang="0">
                    <a:pos x="3056" y="1764"/>
                  </a:cxn>
                  <a:cxn ang="0">
                    <a:pos x="3256" y="1656"/>
                  </a:cxn>
                  <a:cxn ang="0">
                    <a:pos x="3390" y="1620"/>
                  </a:cxn>
                  <a:cxn ang="0">
                    <a:pos x="3374" y="1520"/>
                  </a:cxn>
                  <a:cxn ang="0">
                    <a:pos x="3599" y="1524"/>
                  </a:cxn>
                  <a:cxn ang="0">
                    <a:pos x="3603" y="1381"/>
                  </a:cxn>
                  <a:cxn ang="0">
                    <a:pos x="3426" y="1293"/>
                  </a:cxn>
                  <a:cxn ang="0">
                    <a:pos x="3115" y="1305"/>
                  </a:cxn>
                  <a:cxn ang="0">
                    <a:pos x="2895" y="1393"/>
                  </a:cxn>
                  <a:cxn ang="0">
                    <a:pos x="2671" y="1357"/>
                  </a:cxn>
                  <a:cxn ang="0">
                    <a:pos x="2585" y="1187"/>
                  </a:cxn>
                  <a:cxn ang="0">
                    <a:pos x="2701" y="806"/>
                  </a:cxn>
                  <a:cxn ang="0">
                    <a:pos x="2465" y="731"/>
                  </a:cxn>
                  <a:cxn ang="0">
                    <a:pos x="2483" y="409"/>
                  </a:cxn>
                  <a:cxn ang="0">
                    <a:pos x="2327" y="112"/>
                  </a:cxn>
                  <a:cxn ang="0">
                    <a:pos x="1973" y="156"/>
                  </a:cxn>
                  <a:cxn ang="0">
                    <a:pos x="1618" y="219"/>
                  </a:cxn>
                  <a:cxn ang="0">
                    <a:pos x="1272" y="52"/>
                  </a:cxn>
                  <a:cxn ang="0">
                    <a:pos x="874" y="84"/>
                  </a:cxn>
                  <a:cxn ang="0">
                    <a:pos x="407" y="740"/>
                  </a:cxn>
                  <a:cxn ang="0">
                    <a:pos x="0" y="1177"/>
                  </a:cxn>
                </a:cxnLst>
                <a:rect l="0" t="0" r="r" b="b"/>
                <a:pathLst>
                  <a:path w="3661" h="2422">
                    <a:moveTo>
                      <a:pt x="0" y="1177"/>
                    </a:moveTo>
                    <a:lnTo>
                      <a:pt x="153" y="1225"/>
                    </a:lnTo>
                    <a:lnTo>
                      <a:pt x="343" y="1185"/>
                    </a:lnTo>
                    <a:lnTo>
                      <a:pt x="614" y="1281"/>
                    </a:lnTo>
                    <a:lnTo>
                      <a:pt x="803" y="1389"/>
                    </a:lnTo>
                    <a:lnTo>
                      <a:pt x="1201" y="1401"/>
                    </a:lnTo>
                    <a:lnTo>
                      <a:pt x="1333" y="1577"/>
                    </a:lnTo>
                    <a:lnTo>
                      <a:pt x="1311" y="1712"/>
                    </a:lnTo>
                    <a:lnTo>
                      <a:pt x="1390" y="1895"/>
                    </a:lnTo>
                    <a:lnTo>
                      <a:pt x="1451" y="2035"/>
                    </a:lnTo>
                    <a:lnTo>
                      <a:pt x="1407" y="2119"/>
                    </a:lnTo>
                    <a:lnTo>
                      <a:pt x="1495" y="2169"/>
                    </a:lnTo>
                    <a:lnTo>
                      <a:pt x="1731" y="2191"/>
                    </a:lnTo>
                    <a:lnTo>
                      <a:pt x="1667" y="2277"/>
                    </a:lnTo>
                    <a:lnTo>
                      <a:pt x="1691" y="2333"/>
                    </a:lnTo>
                    <a:lnTo>
                      <a:pt x="1781" y="2279"/>
                    </a:lnTo>
                    <a:lnTo>
                      <a:pt x="1839" y="2395"/>
                    </a:lnTo>
                    <a:lnTo>
                      <a:pt x="1878" y="2422"/>
                    </a:lnTo>
                    <a:lnTo>
                      <a:pt x="2099" y="2215"/>
                    </a:lnTo>
                    <a:lnTo>
                      <a:pt x="2327" y="2095"/>
                    </a:lnTo>
                    <a:lnTo>
                      <a:pt x="2465" y="1967"/>
                    </a:lnTo>
                    <a:lnTo>
                      <a:pt x="2807" y="1812"/>
                    </a:lnTo>
                    <a:lnTo>
                      <a:pt x="3000" y="1835"/>
                    </a:lnTo>
                    <a:lnTo>
                      <a:pt x="3056" y="1764"/>
                    </a:lnTo>
                    <a:lnTo>
                      <a:pt x="3174" y="1704"/>
                    </a:lnTo>
                    <a:lnTo>
                      <a:pt x="3256" y="1656"/>
                    </a:lnTo>
                    <a:lnTo>
                      <a:pt x="3367" y="1664"/>
                    </a:lnTo>
                    <a:lnTo>
                      <a:pt x="3390" y="1620"/>
                    </a:lnTo>
                    <a:lnTo>
                      <a:pt x="3339" y="1580"/>
                    </a:lnTo>
                    <a:lnTo>
                      <a:pt x="3374" y="1520"/>
                    </a:lnTo>
                    <a:lnTo>
                      <a:pt x="3493" y="1464"/>
                    </a:lnTo>
                    <a:lnTo>
                      <a:pt x="3599" y="1524"/>
                    </a:lnTo>
                    <a:lnTo>
                      <a:pt x="3661" y="1485"/>
                    </a:lnTo>
                    <a:lnTo>
                      <a:pt x="3603" y="1381"/>
                    </a:lnTo>
                    <a:lnTo>
                      <a:pt x="3516" y="1317"/>
                    </a:lnTo>
                    <a:lnTo>
                      <a:pt x="3426" y="1293"/>
                    </a:lnTo>
                    <a:lnTo>
                      <a:pt x="3343" y="1213"/>
                    </a:lnTo>
                    <a:lnTo>
                      <a:pt x="3115" y="1305"/>
                    </a:lnTo>
                    <a:lnTo>
                      <a:pt x="2961" y="1283"/>
                    </a:lnTo>
                    <a:lnTo>
                      <a:pt x="2895" y="1393"/>
                    </a:lnTo>
                    <a:lnTo>
                      <a:pt x="2773" y="1423"/>
                    </a:lnTo>
                    <a:lnTo>
                      <a:pt x="2671" y="1357"/>
                    </a:lnTo>
                    <a:lnTo>
                      <a:pt x="2681" y="1269"/>
                    </a:lnTo>
                    <a:lnTo>
                      <a:pt x="2585" y="1187"/>
                    </a:lnTo>
                    <a:lnTo>
                      <a:pt x="2622" y="902"/>
                    </a:lnTo>
                    <a:lnTo>
                      <a:pt x="2701" y="806"/>
                    </a:lnTo>
                    <a:lnTo>
                      <a:pt x="2642" y="742"/>
                    </a:lnTo>
                    <a:lnTo>
                      <a:pt x="2465" y="731"/>
                    </a:lnTo>
                    <a:lnTo>
                      <a:pt x="2406" y="515"/>
                    </a:lnTo>
                    <a:lnTo>
                      <a:pt x="2483" y="409"/>
                    </a:lnTo>
                    <a:lnTo>
                      <a:pt x="2406" y="203"/>
                    </a:lnTo>
                    <a:lnTo>
                      <a:pt x="2327" y="112"/>
                    </a:lnTo>
                    <a:lnTo>
                      <a:pt x="2181" y="132"/>
                    </a:lnTo>
                    <a:lnTo>
                      <a:pt x="1973" y="156"/>
                    </a:lnTo>
                    <a:lnTo>
                      <a:pt x="1784" y="156"/>
                    </a:lnTo>
                    <a:lnTo>
                      <a:pt x="1618" y="219"/>
                    </a:lnTo>
                    <a:lnTo>
                      <a:pt x="1508" y="60"/>
                    </a:lnTo>
                    <a:lnTo>
                      <a:pt x="1272" y="52"/>
                    </a:lnTo>
                    <a:lnTo>
                      <a:pt x="1051" y="0"/>
                    </a:lnTo>
                    <a:lnTo>
                      <a:pt x="874" y="84"/>
                    </a:lnTo>
                    <a:lnTo>
                      <a:pt x="622" y="344"/>
                    </a:lnTo>
                    <a:lnTo>
                      <a:pt x="407" y="740"/>
                    </a:lnTo>
                    <a:lnTo>
                      <a:pt x="223" y="1007"/>
                    </a:lnTo>
                    <a:lnTo>
                      <a:pt x="0" y="1177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32">
                <a:extLst>
                  <a:ext uri="{FF2B5EF4-FFF2-40B4-BE49-F238E27FC236}">
                    <a16:creationId xmlns:a16="http://schemas.microsoft.com/office/drawing/2014/main" id="{C122680D-26FF-75EC-A51C-496B97211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075"/>
                <a:ext cx="492" cy="343"/>
              </a:xfrm>
              <a:custGeom>
                <a:avLst/>
                <a:gdLst/>
                <a:ahLst/>
                <a:cxnLst>
                  <a:cxn ang="0">
                    <a:pos x="203" y="839"/>
                  </a:cxn>
                  <a:cxn ang="0">
                    <a:pos x="173" y="954"/>
                  </a:cxn>
                  <a:cxn ang="0">
                    <a:pos x="290" y="1004"/>
                  </a:cxn>
                  <a:cxn ang="0">
                    <a:pos x="246" y="1119"/>
                  </a:cxn>
                  <a:cxn ang="0">
                    <a:pos x="266" y="1244"/>
                  </a:cxn>
                  <a:cxn ang="0">
                    <a:pos x="206" y="1359"/>
                  </a:cxn>
                  <a:cxn ang="0">
                    <a:pos x="241" y="1448"/>
                  </a:cxn>
                  <a:cxn ang="0">
                    <a:pos x="94" y="1542"/>
                  </a:cxn>
                  <a:cxn ang="0">
                    <a:pos x="0" y="1587"/>
                  </a:cxn>
                  <a:cxn ang="0">
                    <a:pos x="0" y="1707"/>
                  </a:cxn>
                  <a:cxn ang="0">
                    <a:pos x="94" y="1722"/>
                  </a:cxn>
                  <a:cxn ang="0">
                    <a:pos x="236" y="1632"/>
                  </a:cxn>
                  <a:cxn ang="0">
                    <a:pos x="384" y="1717"/>
                  </a:cxn>
                  <a:cxn ang="0">
                    <a:pos x="399" y="1897"/>
                  </a:cxn>
                  <a:cxn ang="0">
                    <a:pos x="455" y="2045"/>
                  </a:cxn>
                  <a:cxn ang="0">
                    <a:pos x="718" y="2058"/>
                  </a:cxn>
                  <a:cxn ang="0">
                    <a:pos x="1170" y="2150"/>
                  </a:cxn>
                  <a:cxn ang="0">
                    <a:pos x="1590" y="2320"/>
                  </a:cxn>
                  <a:cxn ang="0">
                    <a:pos x="1703" y="2255"/>
                  </a:cxn>
                  <a:cxn ang="0">
                    <a:pos x="1693" y="2180"/>
                  </a:cxn>
                  <a:cxn ang="0">
                    <a:pos x="1728" y="2080"/>
                  </a:cxn>
                  <a:cxn ang="0">
                    <a:pos x="1885" y="2060"/>
                  </a:cxn>
                  <a:cxn ang="0">
                    <a:pos x="2038" y="1977"/>
                  </a:cxn>
                  <a:cxn ang="0">
                    <a:pos x="2254" y="1957"/>
                  </a:cxn>
                  <a:cxn ang="0">
                    <a:pos x="2452" y="2045"/>
                  </a:cxn>
                  <a:cxn ang="0">
                    <a:pos x="2622" y="2043"/>
                  </a:cxn>
                  <a:cxn ang="0">
                    <a:pos x="2737" y="1956"/>
                  </a:cxn>
                  <a:cxn ang="0">
                    <a:pos x="2919" y="1942"/>
                  </a:cxn>
                  <a:cxn ang="0">
                    <a:pos x="2994" y="2017"/>
                  </a:cxn>
                  <a:cxn ang="0">
                    <a:pos x="3140" y="1767"/>
                  </a:cxn>
                  <a:cxn ang="0">
                    <a:pos x="3037" y="1722"/>
                  </a:cxn>
                  <a:cxn ang="0">
                    <a:pos x="3013" y="1642"/>
                  </a:cxn>
                  <a:cxn ang="0">
                    <a:pos x="3140" y="1642"/>
                  </a:cxn>
                  <a:cxn ang="0">
                    <a:pos x="3184" y="1572"/>
                  </a:cxn>
                  <a:cxn ang="0">
                    <a:pos x="3288" y="1524"/>
                  </a:cxn>
                  <a:cxn ang="0">
                    <a:pos x="3216" y="1380"/>
                  </a:cxn>
                  <a:cxn ang="0">
                    <a:pos x="3105" y="1446"/>
                  </a:cxn>
                  <a:cxn ang="0">
                    <a:pos x="3072" y="1379"/>
                  </a:cxn>
                  <a:cxn ang="0">
                    <a:pos x="3155" y="1269"/>
                  </a:cxn>
                  <a:cxn ang="0">
                    <a:pos x="2862" y="1243"/>
                  </a:cxn>
                  <a:cxn ang="0">
                    <a:pos x="2747" y="1179"/>
                  </a:cxn>
                  <a:cxn ang="0">
                    <a:pos x="2805" y="1074"/>
                  </a:cxn>
                  <a:cxn ang="0">
                    <a:pos x="2628" y="671"/>
                  </a:cxn>
                  <a:cxn ang="0">
                    <a:pos x="2658" y="506"/>
                  </a:cxn>
                  <a:cxn ang="0">
                    <a:pos x="2490" y="282"/>
                  </a:cxn>
                  <a:cxn ang="0">
                    <a:pos x="1989" y="267"/>
                  </a:cxn>
                  <a:cxn ang="0">
                    <a:pos x="1753" y="132"/>
                  </a:cxn>
                  <a:cxn ang="0">
                    <a:pos x="1418" y="12"/>
                  </a:cxn>
                  <a:cxn ang="0">
                    <a:pos x="1176" y="62"/>
                  </a:cxn>
                  <a:cxn ang="0">
                    <a:pos x="988" y="0"/>
                  </a:cxn>
                  <a:cxn ang="0">
                    <a:pos x="650" y="182"/>
                  </a:cxn>
                  <a:cxn ang="0">
                    <a:pos x="533" y="412"/>
                  </a:cxn>
                  <a:cxn ang="0">
                    <a:pos x="424" y="527"/>
                  </a:cxn>
                  <a:cxn ang="0">
                    <a:pos x="369" y="718"/>
                  </a:cxn>
                  <a:cxn ang="0">
                    <a:pos x="203" y="839"/>
                  </a:cxn>
                </a:cxnLst>
                <a:rect l="0" t="0" r="r" b="b"/>
                <a:pathLst>
                  <a:path w="3288" h="2320">
                    <a:moveTo>
                      <a:pt x="203" y="839"/>
                    </a:moveTo>
                    <a:lnTo>
                      <a:pt x="173" y="954"/>
                    </a:lnTo>
                    <a:lnTo>
                      <a:pt x="290" y="1004"/>
                    </a:lnTo>
                    <a:lnTo>
                      <a:pt x="246" y="1119"/>
                    </a:lnTo>
                    <a:lnTo>
                      <a:pt x="266" y="1244"/>
                    </a:lnTo>
                    <a:lnTo>
                      <a:pt x="206" y="1359"/>
                    </a:lnTo>
                    <a:lnTo>
                      <a:pt x="241" y="1448"/>
                    </a:lnTo>
                    <a:lnTo>
                      <a:pt x="94" y="1542"/>
                    </a:lnTo>
                    <a:lnTo>
                      <a:pt x="0" y="1587"/>
                    </a:lnTo>
                    <a:lnTo>
                      <a:pt x="0" y="1707"/>
                    </a:lnTo>
                    <a:lnTo>
                      <a:pt x="94" y="1722"/>
                    </a:lnTo>
                    <a:lnTo>
                      <a:pt x="236" y="1632"/>
                    </a:lnTo>
                    <a:lnTo>
                      <a:pt x="384" y="1717"/>
                    </a:lnTo>
                    <a:lnTo>
                      <a:pt x="399" y="1897"/>
                    </a:lnTo>
                    <a:lnTo>
                      <a:pt x="455" y="2045"/>
                    </a:lnTo>
                    <a:lnTo>
                      <a:pt x="718" y="2058"/>
                    </a:lnTo>
                    <a:lnTo>
                      <a:pt x="1170" y="2150"/>
                    </a:lnTo>
                    <a:lnTo>
                      <a:pt x="1590" y="2320"/>
                    </a:lnTo>
                    <a:lnTo>
                      <a:pt x="1703" y="2255"/>
                    </a:lnTo>
                    <a:lnTo>
                      <a:pt x="1693" y="2180"/>
                    </a:lnTo>
                    <a:lnTo>
                      <a:pt x="1728" y="2080"/>
                    </a:lnTo>
                    <a:lnTo>
                      <a:pt x="1885" y="2060"/>
                    </a:lnTo>
                    <a:lnTo>
                      <a:pt x="2038" y="1977"/>
                    </a:lnTo>
                    <a:lnTo>
                      <a:pt x="2254" y="1957"/>
                    </a:lnTo>
                    <a:lnTo>
                      <a:pt x="2452" y="2045"/>
                    </a:lnTo>
                    <a:lnTo>
                      <a:pt x="2622" y="2043"/>
                    </a:lnTo>
                    <a:lnTo>
                      <a:pt x="2737" y="1956"/>
                    </a:lnTo>
                    <a:lnTo>
                      <a:pt x="2919" y="1942"/>
                    </a:lnTo>
                    <a:lnTo>
                      <a:pt x="2994" y="2017"/>
                    </a:lnTo>
                    <a:lnTo>
                      <a:pt x="3140" y="1767"/>
                    </a:lnTo>
                    <a:lnTo>
                      <a:pt x="3037" y="1722"/>
                    </a:lnTo>
                    <a:lnTo>
                      <a:pt x="3013" y="1642"/>
                    </a:lnTo>
                    <a:lnTo>
                      <a:pt x="3140" y="1642"/>
                    </a:lnTo>
                    <a:lnTo>
                      <a:pt x="3184" y="1572"/>
                    </a:lnTo>
                    <a:lnTo>
                      <a:pt x="3288" y="1524"/>
                    </a:lnTo>
                    <a:lnTo>
                      <a:pt x="3216" y="1380"/>
                    </a:lnTo>
                    <a:lnTo>
                      <a:pt x="3105" y="1446"/>
                    </a:lnTo>
                    <a:lnTo>
                      <a:pt x="3072" y="1379"/>
                    </a:lnTo>
                    <a:lnTo>
                      <a:pt x="3155" y="1269"/>
                    </a:lnTo>
                    <a:lnTo>
                      <a:pt x="2862" y="1243"/>
                    </a:lnTo>
                    <a:lnTo>
                      <a:pt x="2747" y="1179"/>
                    </a:lnTo>
                    <a:lnTo>
                      <a:pt x="2805" y="1074"/>
                    </a:lnTo>
                    <a:lnTo>
                      <a:pt x="2628" y="671"/>
                    </a:lnTo>
                    <a:lnTo>
                      <a:pt x="2658" y="506"/>
                    </a:lnTo>
                    <a:lnTo>
                      <a:pt x="2490" y="282"/>
                    </a:lnTo>
                    <a:lnTo>
                      <a:pt x="1989" y="267"/>
                    </a:lnTo>
                    <a:lnTo>
                      <a:pt x="1753" y="132"/>
                    </a:lnTo>
                    <a:lnTo>
                      <a:pt x="1418" y="12"/>
                    </a:lnTo>
                    <a:lnTo>
                      <a:pt x="1176" y="62"/>
                    </a:lnTo>
                    <a:lnTo>
                      <a:pt x="988" y="0"/>
                    </a:lnTo>
                    <a:lnTo>
                      <a:pt x="650" y="182"/>
                    </a:lnTo>
                    <a:lnTo>
                      <a:pt x="533" y="412"/>
                    </a:lnTo>
                    <a:lnTo>
                      <a:pt x="424" y="527"/>
                    </a:lnTo>
                    <a:lnTo>
                      <a:pt x="369" y="718"/>
                    </a:lnTo>
                    <a:lnTo>
                      <a:pt x="203" y="839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33">
                <a:extLst>
                  <a:ext uri="{FF2B5EF4-FFF2-40B4-BE49-F238E27FC236}">
                    <a16:creationId xmlns:a16="http://schemas.microsoft.com/office/drawing/2014/main" id="{6C731899-67FA-02AC-9D36-57CBF6251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3362"/>
                <a:ext cx="393" cy="267"/>
              </a:xfrm>
              <a:custGeom>
                <a:avLst/>
                <a:gdLst/>
                <a:ahLst/>
                <a:cxnLst>
                  <a:cxn ang="0">
                    <a:pos x="59" y="103"/>
                  </a:cxn>
                  <a:cxn ang="0">
                    <a:pos x="15" y="298"/>
                  </a:cxn>
                  <a:cxn ang="0">
                    <a:pos x="0" y="552"/>
                  </a:cxn>
                  <a:cxn ang="0">
                    <a:pos x="788" y="662"/>
                  </a:cxn>
                  <a:cxn ang="0">
                    <a:pos x="945" y="767"/>
                  </a:cxn>
                  <a:cxn ang="0">
                    <a:pos x="1209" y="878"/>
                  </a:cxn>
                  <a:cxn ang="0">
                    <a:pos x="1414" y="1063"/>
                  </a:cxn>
                  <a:cxn ang="0">
                    <a:pos x="1507" y="1263"/>
                  </a:cxn>
                  <a:cxn ang="0">
                    <a:pos x="1777" y="1376"/>
                  </a:cxn>
                  <a:cxn ang="0">
                    <a:pos x="1922" y="1361"/>
                  </a:cxn>
                  <a:cxn ang="0">
                    <a:pos x="1819" y="1554"/>
                  </a:cxn>
                  <a:cxn ang="0">
                    <a:pos x="1820" y="1720"/>
                  </a:cxn>
                  <a:cxn ang="0">
                    <a:pos x="1909" y="1810"/>
                  </a:cxn>
                  <a:cxn ang="0">
                    <a:pos x="2219" y="1540"/>
                  </a:cxn>
                  <a:cxn ang="0">
                    <a:pos x="2435" y="1456"/>
                  </a:cxn>
                  <a:cxn ang="0">
                    <a:pos x="2377" y="1346"/>
                  </a:cxn>
                  <a:cxn ang="0">
                    <a:pos x="2480" y="1241"/>
                  </a:cxn>
                  <a:cxn ang="0">
                    <a:pos x="2618" y="887"/>
                  </a:cxn>
                  <a:cxn ang="0">
                    <a:pos x="2569" y="732"/>
                  </a:cxn>
                  <a:cxn ang="0">
                    <a:pos x="2584" y="522"/>
                  </a:cxn>
                  <a:cxn ang="0">
                    <a:pos x="2628" y="243"/>
                  </a:cxn>
                  <a:cxn ang="0">
                    <a:pos x="2599" y="75"/>
                  </a:cxn>
                  <a:cxn ang="0">
                    <a:pos x="2527" y="0"/>
                  </a:cxn>
                  <a:cxn ang="0">
                    <a:pos x="2342" y="15"/>
                  </a:cxn>
                  <a:cxn ang="0">
                    <a:pos x="2229" y="100"/>
                  </a:cxn>
                  <a:cxn ang="0">
                    <a:pos x="2052" y="103"/>
                  </a:cxn>
                  <a:cxn ang="0">
                    <a:pos x="1862" y="15"/>
                  </a:cxn>
                  <a:cxn ang="0">
                    <a:pos x="1643" y="36"/>
                  </a:cxn>
                  <a:cxn ang="0">
                    <a:pos x="1489" y="118"/>
                  </a:cxn>
                  <a:cxn ang="0">
                    <a:pos x="1334" y="138"/>
                  </a:cxn>
                  <a:cxn ang="0">
                    <a:pos x="1301" y="238"/>
                  </a:cxn>
                  <a:cxn ang="0">
                    <a:pos x="1306" y="315"/>
                  </a:cxn>
                  <a:cxn ang="0">
                    <a:pos x="1196" y="377"/>
                  </a:cxn>
                  <a:cxn ang="0">
                    <a:pos x="788" y="213"/>
                  </a:cxn>
                  <a:cxn ang="0">
                    <a:pos x="330" y="118"/>
                  </a:cxn>
                  <a:cxn ang="0">
                    <a:pos x="59" y="103"/>
                  </a:cxn>
                </a:cxnLst>
                <a:rect l="0" t="0" r="r" b="b"/>
                <a:pathLst>
                  <a:path w="2628" h="1810">
                    <a:moveTo>
                      <a:pt x="59" y="103"/>
                    </a:moveTo>
                    <a:lnTo>
                      <a:pt x="15" y="298"/>
                    </a:lnTo>
                    <a:lnTo>
                      <a:pt x="0" y="552"/>
                    </a:lnTo>
                    <a:lnTo>
                      <a:pt x="788" y="662"/>
                    </a:lnTo>
                    <a:lnTo>
                      <a:pt x="945" y="767"/>
                    </a:lnTo>
                    <a:lnTo>
                      <a:pt x="1209" y="878"/>
                    </a:lnTo>
                    <a:lnTo>
                      <a:pt x="1414" y="1063"/>
                    </a:lnTo>
                    <a:lnTo>
                      <a:pt x="1507" y="1263"/>
                    </a:lnTo>
                    <a:lnTo>
                      <a:pt x="1777" y="1376"/>
                    </a:lnTo>
                    <a:lnTo>
                      <a:pt x="1922" y="1361"/>
                    </a:lnTo>
                    <a:lnTo>
                      <a:pt x="1819" y="1554"/>
                    </a:lnTo>
                    <a:lnTo>
                      <a:pt x="1820" y="1720"/>
                    </a:lnTo>
                    <a:lnTo>
                      <a:pt x="1909" y="1810"/>
                    </a:lnTo>
                    <a:lnTo>
                      <a:pt x="2219" y="1540"/>
                    </a:lnTo>
                    <a:lnTo>
                      <a:pt x="2435" y="1456"/>
                    </a:lnTo>
                    <a:lnTo>
                      <a:pt x="2377" y="1346"/>
                    </a:lnTo>
                    <a:lnTo>
                      <a:pt x="2480" y="1241"/>
                    </a:lnTo>
                    <a:lnTo>
                      <a:pt x="2618" y="887"/>
                    </a:lnTo>
                    <a:lnTo>
                      <a:pt x="2569" y="732"/>
                    </a:lnTo>
                    <a:lnTo>
                      <a:pt x="2584" y="522"/>
                    </a:lnTo>
                    <a:lnTo>
                      <a:pt x="2628" y="243"/>
                    </a:lnTo>
                    <a:lnTo>
                      <a:pt x="2599" y="75"/>
                    </a:lnTo>
                    <a:lnTo>
                      <a:pt x="2527" y="0"/>
                    </a:lnTo>
                    <a:lnTo>
                      <a:pt x="2342" y="15"/>
                    </a:lnTo>
                    <a:lnTo>
                      <a:pt x="2229" y="100"/>
                    </a:lnTo>
                    <a:lnTo>
                      <a:pt x="2052" y="103"/>
                    </a:lnTo>
                    <a:lnTo>
                      <a:pt x="1862" y="15"/>
                    </a:lnTo>
                    <a:lnTo>
                      <a:pt x="1643" y="36"/>
                    </a:lnTo>
                    <a:lnTo>
                      <a:pt x="1489" y="118"/>
                    </a:lnTo>
                    <a:lnTo>
                      <a:pt x="1334" y="138"/>
                    </a:lnTo>
                    <a:lnTo>
                      <a:pt x="1301" y="238"/>
                    </a:lnTo>
                    <a:lnTo>
                      <a:pt x="1306" y="315"/>
                    </a:lnTo>
                    <a:lnTo>
                      <a:pt x="1196" y="377"/>
                    </a:lnTo>
                    <a:lnTo>
                      <a:pt x="788" y="213"/>
                    </a:lnTo>
                    <a:lnTo>
                      <a:pt x="330" y="118"/>
                    </a:lnTo>
                    <a:lnTo>
                      <a:pt x="59" y="1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34">
                <a:extLst>
                  <a:ext uri="{FF2B5EF4-FFF2-40B4-BE49-F238E27FC236}">
                    <a16:creationId xmlns:a16="http://schemas.microsoft.com/office/drawing/2014/main" id="{09651886-A48E-FDC1-9EE3-833C5C126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3444"/>
                <a:ext cx="592" cy="532"/>
              </a:xfrm>
              <a:custGeom>
                <a:avLst/>
                <a:gdLst/>
                <a:ahLst/>
                <a:cxnLst>
                  <a:cxn ang="0">
                    <a:pos x="0" y="1342"/>
                  </a:cxn>
                  <a:cxn ang="0">
                    <a:pos x="134" y="1185"/>
                  </a:cxn>
                  <a:cxn ang="0">
                    <a:pos x="317" y="1008"/>
                  </a:cxn>
                  <a:cxn ang="0">
                    <a:pos x="515" y="765"/>
                  </a:cxn>
                  <a:cxn ang="0">
                    <a:pos x="759" y="552"/>
                  </a:cxn>
                  <a:cxn ang="0">
                    <a:pos x="971" y="366"/>
                  </a:cxn>
                  <a:cxn ang="0">
                    <a:pos x="1270" y="155"/>
                  </a:cxn>
                  <a:cxn ang="0">
                    <a:pos x="1626" y="0"/>
                  </a:cxn>
                  <a:cxn ang="0">
                    <a:pos x="2252" y="86"/>
                  </a:cxn>
                  <a:cxn ang="0">
                    <a:pos x="2380" y="171"/>
                  </a:cxn>
                  <a:cxn ang="0">
                    <a:pos x="2593" y="262"/>
                  </a:cxn>
                  <a:cxn ang="0">
                    <a:pos x="2758" y="410"/>
                  </a:cxn>
                  <a:cxn ang="0">
                    <a:pos x="2829" y="566"/>
                  </a:cxn>
                  <a:cxn ang="0">
                    <a:pos x="3046" y="657"/>
                  </a:cxn>
                  <a:cxn ang="0">
                    <a:pos x="3164" y="645"/>
                  </a:cxn>
                  <a:cxn ang="0">
                    <a:pos x="3081" y="801"/>
                  </a:cxn>
                  <a:cxn ang="0">
                    <a:pos x="3081" y="933"/>
                  </a:cxn>
                  <a:cxn ang="0">
                    <a:pos x="3152" y="1005"/>
                  </a:cxn>
                  <a:cxn ang="0">
                    <a:pos x="3010" y="1232"/>
                  </a:cxn>
                  <a:cxn ang="0">
                    <a:pos x="2751" y="1703"/>
                  </a:cxn>
                  <a:cxn ang="0">
                    <a:pos x="2558" y="1894"/>
                  </a:cxn>
                  <a:cxn ang="0">
                    <a:pos x="2231" y="2122"/>
                  </a:cxn>
                  <a:cxn ang="0">
                    <a:pos x="2207" y="2106"/>
                  </a:cxn>
                  <a:cxn ang="0">
                    <a:pos x="2349" y="2010"/>
                  </a:cxn>
                  <a:cxn ang="0">
                    <a:pos x="2479" y="1890"/>
                  </a:cxn>
                  <a:cxn ang="0">
                    <a:pos x="2502" y="1775"/>
                  </a:cxn>
                  <a:cxn ang="0">
                    <a:pos x="2593" y="1751"/>
                  </a:cxn>
                  <a:cxn ang="0">
                    <a:pos x="2688" y="1631"/>
                  </a:cxn>
                  <a:cxn ang="0">
                    <a:pos x="2735" y="1559"/>
                  </a:cxn>
                  <a:cxn ang="0">
                    <a:pos x="2762" y="1451"/>
                  </a:cxn>
                  <a:cxn ang="0">
                    <a:pos x="2739" y="1376"/>
                  </a:cxn>
                  <a:cxn ang="0">
                    <a:pos x="2640" y="1436"/>
                  </a:cxn>
                  <a:cxn ang="0">
                    <a:pos x="2526" y="1459"/>
                  </a:cxn>
                  <a:cxn ang="0">
                    <a:pos x="2439" y="1627"/>
                  </a:cxn>
                  <a:cxn ang="0">
                    <a:pos x="2384" y="1771"/>
                  </a:cxn>
                  <a:cxn ang="0">
                    <a:pos x="2215" y="1858"/>
                  </a:cxn>
                  <a:cxn ang="0">
                    <a:pos x="2120" y="1986"/>
                  </a:cxn>
                  <a:cxn ang="0">
                    <a:pos x="2054" y="2130"/>
                  </a:cxn>
                  <a:cxn ang="0">
                    <a:pos x="2014" y="2309"/>
                  </a:cxn>
                  <a:cxn ang="0">
                    <a:pos x="1912" y="2553"/>
                  </a:cxn>
                  <a:cxn ang="0">
                    <a:pos x="1719" y="2744"/>
                  </a:cxn>
                  <a:cxn ang="0">
                    <a:pos x="1560" y="2882"/>
                  </a:cxn>
                  <a:cxn ang="0">
                    <a:pos x="1483" y="2840"/>
                  </a:cxn>
                  <a:cxn ang="0">
                    <a:pos x="1506" y="2597"/>
                  </a:cxn>
                  <a:cxn ang="0">
                    <a:pos x="1699" y="2445"/>
                  </a:cxn>
                  <a:cxn ang="0">
                    <a:pos x="1522" y="2321"/>
                  </a:cxn>
                  <a:cxn ang="0">
                    <a:pos x="1475" y="2170"/>
                  </a:cxn>
                  <a:cxn ang="0">
                    <a:pos x="593" y="1555"/>
                  </a:cxn>
                  <a:cxn ang="0">
                    <a:pos x="455" y="1412"/>
                  </a:cxn>
                  <a:cxn ang="0">
                    <a:pos x="313" y="1268"/>
                  </a:cxn>
                  <a:cxn ang="0">
                    <a:pos x="207" y="1284"/>
                  </a:cxn>
                  <a:cxn ang="0">
                    <a:pos x="174" y="1365"/>
                  </a:cxn>
                  <a:cxn ang="0">
                    <a:pos x="0" y="1342"/>
                  </a:cxn>
                </a:cxnLst>
                <a:rect l="0" t="0" r="r" b="b"/>
                <a:pathLst>
                  <a:path w="3164" h="2882">
                    <a:moveTo>
                      <a:pt x="0" y="1342"/>
                    </a:moveTo>
                    <a:lnTo>
                      <a:pt x="134" y="1185"/>
                    </a:lnTo>
                    <a:lnTo>
                      <a:pt x="317" y="1008"/>
                    </a:lnTo>
                    <a:lnTo>
                      <a:pt x="515" y="765"/>
                    </a:lnTo>
                    <a:lnTo>
                      <a:pt x="759" y="552"/>
                    </a:lnTo>
                    <a:lnTo>
                      <a:pt x="971" y="366"/>
                    </a:lnTo>
                    <a:lnTo>
                      <a:pt x="1270" y="155"/>
                    </a:lnTo>
                    <a:lnTo>
                      <a:pt x="1626" y="0"/>
                    </a:lnTo>
                    <a:lnTo>
                      <a:pt x="2252" y="86"/>
                    </a:lnTo>
                    <a:lnTo>
                      <a:pt x="2380" y="171"/>
                    </a:lnTo>
                    <a:lnTo>
                      <a:pt x="2593" y="262"/>
                    </a:lnTo>
                    <a:lnTo>
                      <a:pt x="2758" y="410"/>
                    </a:lnTo>
                    <a:lnTo>
                      <a:pt x="2829" y="566"/>
                    </a:lnTo>
                    <a:lnTo>
                      <a:pt x="3046" y="657"/>
                    </a:lnTo>
                    <a:lnTo>
                      <a:pt x="3164" y="645"/>
                    </a:lnTo>
                    <a:lnTo>
                      <a:pt x="3081" y="801"/>
                    </a:lnTo>
                    <a:lnTo>
                      <a:pt x="3081" y="933"/>
                    </a:lnTo>
                    <a:lnTo>
                      <a:pt x="3152" y="1005"/>
                    </a:lnTo>
                    <a:lnTo>
                      <a:pt x="3010" y="1232"/>
                    </a:lnTo>
                    <a:lnTo>
                      <a:pt x="2751" y="1703"/>
                    </a:lnTo>
                    <a:lnTo>
                      <a:pt x="2558" y="1894"/>
                    </a:lnTo>
                    <a:lnTo>
                      <a:pt x="2231" y="2122"/>
                    </a:lnTo>
                    <a:lnTo>
                      <a:pt x="2207" y="2106"/>
                    </a:lnTo>
                    <a:lnTo>
                      <a:pt x="2349" y="2010"/>
                    </a:lnTo>
                    <a:lnTo>
                      <a:pt x="2479" y="1890"/>
                    </a:lnTo>
                    <a:lnTo>
                      <a:pt x="2502" y="1775"/>
                    </a:lnTo>
                    <a:lnTo>
                      <a:pt x="2593" y="1751"/>
                    </a:lnTo>
                    <a:lnTo>
                      <a:pt x="2688" y="1631"/>
                    </a:lnTo>
                    <a:lnTo>
                      <a:pt x="2735" y="1559"/>
                    </a:lnTo>
                    <a:lnTo>
                      <a:pt x="2762" y="1451"/>
                    </a:lnTo>
                    <a:lnTo>
                      <a:pt x="2739" y="1376"/>
                    </a:lnTo>
                    <a:lnTo>
                      <a:pt x="2640" y="1436"/>
                    </a:lnTo>
                    <a:lnTo>
                      <a:pt x="2526" y="1459"/>
                    </a:lnTo>
                    <a:lnTo>
                      <a:pt x="2439" y="1627"/>
                    </a:lnTo>
                    <a:lnTo>
                      <a:pt x="2384" y="1771"/>
                    </a:lnTo>
                    <a:lnTo>
                      <a:pt x="2215" y="1858"/>
                    </a:lnTo>
                    <a:lnTo>
                      <a:pt x="2120" y="1986"/>
                    </a:lnTo>
                    <a:lnTo>
                      <a:pt x="2054" y="2130"/>
                    </a:lnTo>
                    <a:lnTo>
                      <a:pt x="2014" y="2309"/>
                    </a:lnTo>
                    <a:lnTo>
                      <a:pt x="1912" y="2553"/>
                    </a:lnTo>
                    <a:lnTo>
                      <a:pt x="1719" y="2744"/>
                    </a:lnTo>
                    <a:lnTo>
                      <a:pt x="1560" y="2882"/>
                    </a:lnTo>
                    <a:lnTo>
                      <a:pt x="1483" y="2840"/>
                    </a:lnTo>
                    <a:lnTo>
                      <a:pt x="1506" y="2597"/>
                    </a:lnTo>
                    <a:lnTo>
                      <a:pt x="1699" y="2445"/>
                    </a:lnTo>
                    <a:lnTo>
                      <a:pt x="1522" y="2321"/>
                    </a:lnTo>
                    <a:lnTo>
                      <a:pt x="1475" y="2170"/>
                    </a:lnTo>
                    <a:lnTo>
                      <a:pt x="593" y="1555"/>
                    </a:lnTo>
                    <a:lnTo>
                      <a:pt x="455" y="1412"/>
                    </a:lnTo>
                    <a:lnTo>
                      <a:pt x="313" y="1268"/>
                    </a:lnTo>
                    <a:lnTo>
                      <a:pt x="207" y="1284"/>
                    </a:lnTo>
                    <a:lnTo>
                      <a:pt x="174" y="1365"/>
                    </a:lnTo>
                    <a:lnTo>
                      <a:pt x="0" y="134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35">
                <a:extLst>
                  <a:ext uri="{FF2B5EF4-FFF2-40B4-BE49-F238E27FC236}">
                    <a16:creationId xmlns:a16="http://schemas.microsoft.com/office/drawing/2014/main" id="{E03A823B-3D1D-D610-E405-AA64FCDCC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266"/>
                <a:ext cx="588" cy="561"/>
              </a:xfrm>
              <a:custGeom>
                <a:avLst/>
                <a:gdLst/>
                <a:ahLst/>
                <a:cxnLst>
                  <a:cxn ang="0">
                    <a:pos x="1585" y="15"/>
                  </a:cxn>
                  <a:cxn ang="0">
                    <a:pos x="1668" y="175"/>
                  </a:cxn>
                  <a:cxn ang="0">
                    <a:pos x="2069" y="352"/>
                  </a:cxn>
                  <a:cxn ang="0">
                    <a:pos x="2224" y="150"/>
                  </a:cxn>
                  <a:cxn ang="0">
                    <a:pos x="2406" y="100"/>
                  </a:cxn>
                  <a:cxn ang="0">
                    <a:pos x="2466" y="370"/>
                  </a:cxn>
                  <a:cxn ang="0">
                    <a:pos x="2799" y="277"/>
                  </a:cxn>
                  <a:cxn ang="0">
                    <a:pos x="3064" y="405"/>
                  </a:cxn>
                  <a:cxn ang="0">
                    <a:pos x="3657" y="162"/>
                  </a:cxn>
                  <a:cxn ang="0">
                    <a:pos x="3892" y="240"/>
                  </a:cxn>
                  <a:cxn ang="0">
                    <a:pos x="3774" y="789"/>
                  </a:cxn>
                  <a:cxn ang="0">
                    <a:pos x="3922" y="1054"/>
                  </a:cxn>
                  <a:cxn ang="0">
                    <a:pos x="3867" y="1394"/>
                  </a:cxn>
                  <a:cxn ang="0">
                    <a:pos x="3603" y="1257"/>
                  </a:cxn>
                  <a:cxn ang="0">
                    <a:pos x="3583" y="1462"/>
                  </a:cxn>
                  <a:cxn ang="0">
                    <a:pos x="3392" y="1512"/>
                  </a:cxn>
                  <a:cxn ang="0">
                    <a:pos x="3377" y="1850"/>
                  </a:cxn>
                  <a:cxn ang="0">
                    <a:pos x="3052" y="2225"/>
                  </a:cxn>
                  <a:cxn ang="0">
                    <a:pos x="3160" y="2529"/>
                  </a:cxn>
                  <a:cxn ang="0">
                    <a:pos x="2998" y="2798"/>
                  </a:cxn>
                  <a:cxn ang="0">
                    <a:pos x="3057" y="2988"/>
                  </a:cxn>
                  <a:cxn ang="0">
                    <a:pos x="2934" y="3166"/>
                  </a:cxn>
                  <a:cxn ang="0">
                    <a:pos x="2609" y="3246"/>
                  </a:cxn>
                  <a:cxn ang="0">
                    <a:pos x="1974" y="3351"/>
                  </a:cxn>
                  <a:cxn ang="0">
                    <a:pos x="1447" y="3396"/>
                  </a:cxn>
                  <a:cxn ang="0">
                    <a:pos x="1118" y="3801"/>
                  </a:cxn>
                  <a:cxn ang="0">
                    <a:pos x="428" y="3396"/>
                  </a:cxn>
                  <a:cxn ang="0">
                    <a:pos x="113" y="3331"/>
                  </a:cxn>
                  <a:cxn ang="0">
                    <a:pos x="73" y="3148"/>
                  </a:cxn>
                  <a:cxn ang="0">
                    <a:pos x="0" y="2762"/>
                  </a:cxn>
                  <a:cxn ang="0">
                    <a:pos x="83" y="2502"/>
                  </a:cxn>
                  <a:cxn ang="0">
                    <a:pos x="260" y="2270"/>
                  </a:cxn>
                  <a:cxn ang="0">
                    <a:pos x="693" y="1744"/>
                  </a:cxn>
                  <a:cxn ang="0">
                    <a:pos x="928" y="1372"/>
                  </a:cxn>
                  <a:cxn ang="0">
                    <a:pos x="1240" y="1131"/>
                  </a:cxn>
                  <a:cxn ang="0">
                    <a:pos x="1343" y="818"/>
                  </a:cxn>
                  <a:cxn ang="0">
                    <a:pos x="1478" y="350"/>
                  </a:cxn>
                </a:cxnLst>
                <a:rect l="0" t="0" r="r" b="b"/>
                <a:pathLst>
                  <a:path w="3928" h="3801">
                    <a:moveTo>
                      <a:pt x="1563" y="182"/>
                    </a:moveTo>
                    <a:lnTo>
                      <a:pt x="1585" y="15"/>
                    </a:lnTo>
                    <a:lnTo>
                      <a:pt x="1648" y="67"/>
                    </a:lnTo>
                    <a:lnTo>
                      <a:pt x="1668" y="175"/>
                    </a:lnTo>
                    <a:lnTo>
                      <a:pt x="1991" y="255"/>
                    </a:lnTo>
                    <a:lnTo>
                      <a:pt x="2069" y="352"/>
                    </a:lnTo>
                    <a:lnTo>
                      <a:pt x="2209" y="297"/>
                    </a:lnTo>
                    <a:lnTo>
                      <a:pt x="2224" y="150"/>
                    </a:lnTo>
                    <a:lnTo>
                      <a:pt x="2344" y="0"/>
                    </a:lnTo>
                    <a:lnTo>
                      <a:pt x="2406" y="100"/>
                    </a:lnTo>
                    <a:lnTo>
                      <a:pt x="2416" y="280"/>
                    </a:lnTo>
                    <a:lnTo>
                      <a:pt x="2466" y="370"/>
                    </a:lnTo>
                    <a:lnTo>
                      <a:pt x="2581" y="280"/>
                    </a:lnTo>
                    <a:lnTo>
                      <a:pt x="2799" y="277"/>
                    </a:lnTo>
                    <a:lnTo>
                      <a:pt x="2832" y="405"/>
                    </a:lnTo>
                    <a:lnTo>
                      <a:pt x="3064" y="405"/>
                    </a:lnTo>
                    <a:lnTo>
                      <a:pt x="3450" y="300"/>
                    </a:lnTo>
                    <a:lnTo>
                      <a:pt x="3657" y="162"/>
                    </a:lnTo>
                    <a:lnTo>
                      <a:pt x="3824" y="161"/>
                    </a:lnTo>
                    <a:lnTo>
                      <a:pt x="3892" y="240"/>
                    </a:lnTo>
                    <a:lnTo>
                      <a:pt x="3869" y="460"/>
                    </a:lnTo>
                    <a:lnTo>
                      <a:pt x="3774" y="789"/>
                    </a:lnTo>
                    <a:lnTo>
                      <a:pt x="3839" y="949"/>
                    </a:lnTo>
                    <a:lnTo>
                      <a:pt x="3922" y="1054"/>
                    </a:lnTo>
                    <a:lnTo>
                      <a:pt x="3928" y="1252"/>
                    </a:lnTo>
                    <a:lnTo>
                      <a:pt x="3867" y="1394"/>
                    </a:lnTo>
                    <a:lnTo>
                      <a:pt x="3735" y="1357"/>
                    </a:lnTo>
                    <a:lnTo>
                      <a:pt x="3603" y="1257"/>
                    </a:lnTo>
                    <a:lnTo>
                      <a:pt x="3559" y="1372"/>
                    </a:lnTo>
                    <a:lnTo>
                      <a:pt x="3583" y="1462"/>
                    </a:lnTo>
                    <a:lnTo>
                      <a:pt x="3455" y="1407"/>
                    </a:lnTo>
                    <a:lnTo>
                      <a:pt x="3392" y="1512"/>
                    </a:lnTo>
                    <a:lnTo>
                      <a:pt x="3362" y="1670"/>
                    </a:lnTo>
                    <a:lnTo>
                      <a:pt x="3377" y="1850"/>
                    </a:lnTo>
                    <a:lnTo>
                      <a:pt x="3155" y="2001"/>
                    </a:lnTo>
                    <a:lnTo>
                      <a:pt x="3052" y="2225"/>
                    </a:lnTo>
                    <a:lnTo>
                      <a:pt x="3175" y="2364"/>
                    </a:lnTo>
                    <a:lnTo>
                      <a:pt x="3160" y="2529"/>
                    </a:lnTo>
                    <a:lnTo>
                      <a:pt x="2983" y="2693"/>
                    </a:lnTo>
                    <a:lnTo>
                      <a:pt x="2998" y="2798"/>
                    </a:lnTo>
                    <a:lnTo>
                      <a:pt x="3097" y="2828"/>
                    </a:lnTo>
                    <a:lnTo>
                      <a:pt x="3057" y="2988"/>
                    </a:lnTo>
                    <a:lnTo>
                      <a:pt x="3125" y="3106"/>
                    </a:lnTo>
                    <a:lnTo>
                      <a:pt x="2934" y="3166"/>
                    </a:lnTo>
                    <a:lnTo>
                      <a:pt x="2717" y="3291"/>
                    </a:lnTo>
                    <a:lnTo>
                      <a:pt x="2609" y="3246"/>
                    </a:lnTo>
                    <a:lnTo>
                      <a:pt x="2195" y="3216"/>
                    </a:lnTo>
                    <a:lnTo>
                      <a:pt x="1974" y="3351"/>
                    </a:lnTo>
                    <a:lnTo>
                      <a:pt x="1757" y="3346"/>
                    </a:lnTo>
                    <a:lnTo>
                      <a:pt x="1447" y="3396"/>
                    </a:lnTo>
                    <a:lnTo>
                      <a:pt x="1328" y="3590"/>
                    </a:lnTo>
                    <a:lnTo>
                      <a:pt x="1118" y="3801"/>
                    </a:lnTo>
                    <a:lnTo>
                      <a:pt x="619" y="3561"/>
                    </a:lnTo>
                    <a:lnTo>
                      <a:pt x="428" y="3396"/>
                    </a:lnTo>
                    <a:lnTo>
                      <a:pt x="171" y="3411"/>
                    </a:lnTo>
                    <a:lnTo>
                      <a:pt x="113" y="3331"/>
                    </a:lnTo>
                    <a:lnTo>
                      <a:pt x="176" y="3204"/>
                    </a:lnTo>
                    <a:lnTo>
                      <a:pt x="73" y="3148"/>
                    </a:lnTo>
                    <a:lnTo>
                      <a:pt x="9" y="2948"/>
                    </a:lnTo>
                    <a:lnTo>
                      <a:pt x="0" y="2762"/>
                    </a:lnTo>
                    <a:lnTo>
                      <a:pt x="5" y="2608"/>
                    </a:lnTo>
                    <a:lnTo>
                      <a:pt x="83" y="2502"/>
                    </a:lnTo>
                    <a:lnTo>
                      <a:pt x="84" y="2347"/>
                    </a:lnTo>
                    <a:lnTo>
                      <a:pt x="260" y="2270"/>
                    </a:lnTo>
                    <a:lnTo>
                      <a:pt x="510" y="1789"/>
                    </a:lnTo>
                    <a:lnTo>
                      <a:pt x="693" y="1744"/>
                    </a:lnTo>
                    <a:lnTo>
                      <a:pt x="838" y="1576"/>
                    </a:lnTo>
                    <a:lnTo>
                      <a:pt x="928" y="1372"/>
                    </a:lnTo>
                    <a:lnTo>
                      <a:pt x="1136" y="1317"/>
                    </a:lnTo>
                    <a:lnTo>
                      <a:pt x="1240" y="1131"/>
                    </a:lnTo>
                    <a:lnTo>
                      <a:pt x="1252" y="939"/>
                    </a:lnTo>
                    <a:lnTo>
                      <a:pt x="1343" y="818"/>
                    </a:lnTo>
                    <a:lnTo>
                      <a:pt x="1354" y="668"/>
                    </a:lnTo>
                    <a:lnTo>
                      <a:pt x="1478" y="350"/>
                    </a:lnTo>
                    <a:lnTo>
                      <a:pt x="1563" y="18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36">
                <a:extLst>
                  <a:ext uri="{FF2B5EF4-FFF2-40B4-BE49-F238E27FC236}">
                    <a16:creationId xmlns:a16="http://schemas.microsoft.com/office/drawing/2014/main" id="{75B4A564-5D25-4873-85CC-05AC6D8EE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2411"/>
                <a:ext cx="902" cy="710"/>
              </a:xfrm>
              <a:custGeom>
                <a:avLst/>
                <a:gdLst/>
                <a:ahLst/>
                <a:cxnLst>
                  <a:cxn ang="0">
                    <a:pos x="2846" y="526"/>
                  </a:cxn>
                  <a:cxn ang="0">
                    <a:pos x="3235" y="284"/>
                  </a:cxn>
                  <a:cxn ang="0">
                    <a:pos x="3746" y="0"/>
                  </a:cxn>
                  <a:cxn ang="0">
                    <a:pos x="3998" y="140"/>
                  </a:cxn>
                  <a:cxn ang="0">
                    <a:pos x="4165" y="304"/>
                  </a:cxn>
                  <a:cxn ang="0">
                    <a:pos x="4588" y="394"/>
                  </a:cxn>
                  <a:cxn ang="0">
                    <a:pos x="5075" y="554"/>
                  </a:cxn>
                  <a:cxn ang="0">
                    <a:pos x="5286" y="917"/>
                  </a:cxn>
                  <a:cxn ang="0">
                    <a:pos x="5858" y="977"/>
                  </a:cxn>
                  <a:cxn ang="0">
                    <a:pos x="5833" y="1302"/>
                  </a:cxn>
                  <a:cxn ang="0">
                    <a:pos x="5769" y="1556"/>
                  </a:cxn>
                  <a:cxn ang="0">
                    <a:pos x="5578" y="1756"/>
                  </a:cxn>
                  <a:cxn ang="0">
                    <a:pos x="5774" y="2066"/>
                  </a:cxn>
                  <a:cxn ang="0">
                    <a:pos x="5568" y="2110"/>
                  </a:cxn>
                  <a:cxn ang="0">
                    <a:pos x="5370" y="2130"/>
                  </a:cxn>
                  <a:cxn ang="0">
                    <a:pos x="5258" y="2290"/>
                  </a:cxn>
                  <a:cxn ang="0">
                    <a:pos x="5301" y="2573"/>
                  </a:cxn>
                  <a:cxn ang="0">
                    <a:pos x="5258" y="2758"/>
                  </a:cxn>
                  <a:cxn ang="0">
                    <a:pos x="5095" y="3177"/>
                  </a:cxn>
                  <a:cxn ang="0">
                    <a:pos x="4750" y="3442"/>
                  </a:cxn>
                  <a:cxn ang="0">
                    <a:pos x="4564" y="3876"/>
                  </a:cxn>
                  <a:cxn ang="0">
                    <a:pos x="4455" y="4224"/>
                  </a:cxn>
                  <a:cxn ang="0">
                    <a:pos x="3884" y="4404"/>
                  </a:cxn>
                  <a:cxn ang="0">
                    <a:pos x="3116" y="4538"/>
                  </a:cxn>
                  <a:cxn ang="0">
                    <a:pos x="2641" y="4625"/>
                  </a:cxn>
                  <a:cxn ang="0">
                    <a:pos x="2403" y="4803"/>
                  </a:cxn>
                  <a:cxn ang="0">
                    <a:pos x="2290" y="4608"/>
                  </a:cxn>
                  <a:cxn ang="0">
                    <a:pos x="2211" y="4149"/>
                  </a:cxn>
                  <a:cxn ang="0">
                    <a:pos x="2240" y="3951"/>
                  </a:cxn>
                  <a:cxn ang="0">
                    <a:pos x="1945" y="3671"/>
                  </a:cxn>
                  <a:cxn ang="0">
                    <a:pos x="1950" y="3282"/>
                  </a:cxn>
                  <a:cxn ang="0">
                    <a:pos x="1419" y="3216"/>
                  </a:cxn>
                  <a:cxn ang="0">
                    <a:pos x="961" y="3294"/>
                  </a:cxn>
                  <a:cxn ang="0">
                    <a:pos x="530" y="3087"/>
                  </a:cxn>
                  <a:cxn ang="0">
                    <a:pos x="34" y="3123"/>
                  </a:cxn>
                  <a:cxn ang="0">
                    <a:pos x="71" y="2818"/>
                  </a:cxn>
                  <a:cxn ang="0">
                    <a:pos x="404" y="2411"/>
                  </a:cxn>
                  <a:cxn ang="0">
                    <a:pos x="931" y="2366"/>
                  </a:cxn>
                  <a:cxn ang="0">
                    <a:pos x="1561" y="2261"/>
                  </a:cxn>
                  <a:cxn ang="0">
                    <a:pos x="1889" y="2183"/>
                  </a:cxn>
                  <a:cxn ang="0">
                    <a:pos x="2009" y="2005"/>
                  </a:cxn>
                  <a:cxn ang="0">
                    <a:pos x="1948" y="1813"/>
                  </a:cxn>
                  <a:cxn ang="0">
                    <a:pos x="2111" y="1546"/>
                  </a:cxn>
                  <a:cxn ang="0">
                    <a:pos x="2004" y="1242"/>
                  </a:cxn>
                  <a:cxn ang="0">
                    <a:pos x="2329" y="865"/>
                  </a:cxn>
                  <a:cxn ang="0">
                    <a:pos x="2344" y="529"/>
                  </a:cxn>
                  <a:cxn ang="0">
                    <a:pos x="2536" y="479"/>
                  </a:cxn>
                  <a:cxn ang="0">
                    <a:pos x="2556" y="276"/>
                  </a:cxn>
                  <a:cxn ang="0">
                    <a:pos x="2816" y="409"/>
                  </a:cxn>
                </a:cxnLst>
                <a:rect l="0" t="0" r="r" b="b"/>
                <a:pathLst>
                  <a:path w="6025" h="4803">
                    <a:moveTo>
                      <a:pt x="2816" y="409"/>
                    </a:moveTo>
                    <a:lnTo>
                      <a:pt x="2846" y="526"/>
                    </a:lnTo>
                    <a:lnTo>
                      <a:pt x="3019" y="446"/>
                    </a:lnTo>
                    <a:lnTo>
                      <a:pt x="3235" y="284"/>
                    </a:lnTo>
                    <a:lnTo>
                      <a:pt x="3500" y="95"/>
                    </a:lnTo>
                    <a:lnTo>
                      <a:pt x="3746" y="0"/>
                    </a:lnTo>
                    <a:lnTo>
                      <a:pt x="3968" y="45"/>
                    </a:lnTo>
                    <a:lnTo>
                      <a:pt x="3998" y="140"/>
                    </a:lnTo>
                    <a:lnTo>
                      <a:pt x="3983" y="284"/>
                    </a:lnTo>
                    <a:lnTo>
                      <a:pt x="4165" y="304"/>
                    </a:lnTo>
                    <a:lnTo>
                      <a:pt x="4351" y="245"/>
                    </a:lnTo>
                    <a:lnTo>
                      <a:pt x="4588" y="394"/>
                    </a:lnTo>
                    <a:lnTo>
                      <a:pt x="4859" y="529"/>
                    </a:lnTo>
                    <a:lnTo>
                      <a:pt x="5075" y="554"/>
                    </a:lnTo>
                    <a:lnTo>
                      <a:pt x="5208" y="694"/>
                    </a:lnTo>
                    <a:lnTo>
                      <a:pt x="5286" y="917"/>
                    </a:lnTo>
                    <a:lnTo>
                      <a:pt x="5504" y="857"/>
                    </a:lnTo>
                    <a:lnTo>
                      <a:pt x="5858" y="977"/>
                    </a:lnTo>
                    <a:lnTo>
                      <a:pt x="6025" y="1142"/>
                    </a:lnTo>
                    <a:lnTo>
                      <a:pt x="5833" y="1302"/>
                    </a:lnTo>
                    <a:lnTo>
                      <a:pt x="5754" y="1441"/>
                    </a:lnTo>
                    <a:lnTo>
                      <a:pt x="5769" y="1556"/>
                    </a:lnTo>
                    <a:lnTo>
                      <a:pt x="5636" y="1571"/>
                    </a:lnTo>
                    <a:lnTo>
                      <a:pt x="5578" y="1756"/>
                    </a:lnTo>
                    <a:lnTo>
                      <a:pt x="5596" y="1915"/>
                    </a:lnTo>
                    <a:lnTo>
                      <a:pt x="5774" y="2066"/>
                    </a:lnTo>
                    <a:lnTo>
                      <a:pt x="5716" y="2171"/>
                    </a:lnTo>
                    <a:lnTo>
                      <a:pt x="5568" y="2110"/>
                    </a:lnTo>
                    <a:lnTo>
                      <a:pt x="5479" y="2145"/>
                    </a:lnTo>
                    <a:lnTo>
                      <a:pt x="5370" y="2130"/>
                    </a:lnTo>
                    <a:lnTo>
                      <a:pt x="5356" y="2245"/>
                    </a:lnTo>
                    <a:lnTo>
                      <a:pt x="5258" y="2290"/>
                    </a:lnTo>
                    <a:lnTo>
                      <a:pt x="5296" y="2413"/>
                    </a:lnTo>
                    <a:lnTo>
                      <a:pt x="5301" y="2573"/>
                    </a:lnTo>
                    <a:lnTo>
                      <a:pt x="5169" y="2648"/>
                    </a:lnTo>
                    <a:lnTo>
                      <a:pt x="5258" y="2758"/>
                    </a:lnTo>
                    <a:lnTo>
                      <a:pt x="5258" y="2967"/>
                    </a:lnTo>
                    <a:lnTo>
                      <a:pt x="5095" y="3177"/>
                    </a:lnTo>
                    <a:lnTo>
                      <a:pt x="4986" y="3382"/>
                    </a:lnTo>
                    <a:lnTo>
                      <a:pt x="4750" y="3442"/>
                    </a:lnTo>
                    <a:lnTo>
                      <a:pt x="4714" y="3711"/>
                    </a:lnTo>
                    <a:lnTo>
                      <a:pt x="4564" y="3876"/>
                    </a:lnTo>
                    <a:lnTo>
                      <a:pt x="4416" y="4114"/>
                    </a:lnTo>
                    <a:lnTo>
                      <a:pt x="4455" y="4224"/>
                    </a:lnTo>
                    <a:lnTo>
                      <a:pt x="4160" y="4354"/>
                    </a:lnTo>
                    <a:lnTo>
                      <a:pt x="3884" y="4404"/>
                    </a:lnTo>
                    <a:lnTo>
                      <a:pt x="3599" y="4384"/>
                    </a:lnTo>
                    <a:lnTo>
                      <a:pt x="3116" y="4538"/>
                    </a:lnTo>
                    <a:lnTo>
                      <a:pt x="2831" y="4653"/>
                    </a:lnTo>
                    <a:lnTo>
                      <a:pt x="2641" y="4625"/>
                    </a:lnTo>
                    <a:lnTo>
                      <a:pt x="2555" y="4763"/>
                    </a:lnTo>
                    <a:lnTo>
                      <a:pt x="2403" y="4803"/>
                    </a:lnTo>
                    <a:lnTo>
                      <a:pt x="2275" y="4718"/>
                    </a:lnTo>
                    <a:lnTo>
                      <a:pt x="2290" y="4608"/>
                    </a:lnTo>
                    <a:lnTo>
                      <a:pt x="2171" y="4504"/>
                    </a:lnTo>
                    <a:lnTo>
                      <a:pt x="2211" y="4149"/>
                    </a:lnTo>
                    <a:lnTo>
                      <a:pt x="2314" y="4029"/>
                    </a:lnTo>
                    <a:lnTo>
                      <a:pt x="2240" y="3951"/>
                    </a:lnTo>
                    <a:lnTo>
                      <a:pt x="2019" y="3936"/>
                    </a:lnTo>
                    <a:lnTo>
                      <a:pt x="1945" y="3671"/>
                    </a:lnTo>
                    <a:lnTo>
                      <a:pt x="2039" y="3536"/>
                    </a:lnTo>
                    <a:lnTo>
                      <a:pt x="1950" y="3282"/>
                    </a:lnTo>
                    <a:lnTo>
                      <a:pt x="1846" y="3163"/>
                    </a:lnTo>
                    <a:lnTo>
                      <a:pt x="1419" y="3216"/>
                    </a:lnTo>
                    <a:lnTo>
                      <a:pt x="1169" y="3216"/>
                    </a:lnTo>
                    <a:lnTo>
                      <a:pt x="961" y="3294"/>
                    </a:lnTo>
                    <a:lnTo>
                      <a:pt x="824" y="3096"/>
                    </a:lnTo>
                    <a:lnTo>
                      <a:pt x="530" y="3087"/>
                    </a:lnTo>
                    <a:lnTo>
                      <a:pt x="251" y="3023"/>
                    </a:lnTo>
                    <a:lnTo>
                      <a:pt x="34" y="3123"/>
                    </a:lnTo>
                    <a:lnTo>
                      <a:pt x="0" y="2987"/>
                    </a:lnTo>
                    <a:lnTo>
                      <a:pt x="71" y="2818"/>
                    </a:lnTo>
                    <a:lnTo>
                      <a:pt x="284" y="2606"/>
                    </a:lnTo>
                    <a:lnTo>
                      <a:pt x="404" y="2411"/>
                    </a:lnTo>
                    <a:lnTo>
                      <a:pt x="711" y="2363"/>
                    </a:lnTo>
                    <a:lnTo>
                      <a:pt x="931" y="2366"/>
                    </a:lnTo>
                    <a:lnTo>
                      <a:pt x="1151" y="2233"/>
                    </a:lnTo>
                    <a:lnTo>
                      <a:pt x="1561" y="2261"/>
                    </a:lnTo>
                    <a:lnTo>
                      <a:pt x="1670" y="2310"/>
                    </a:lnTo>
                    <a:lnTo>
                      <a:pt x="1889" y="2183"/>
                    </a:lnTo>
                    <a:lnTo>
                      <a:pt x="2076" y="2123"/>
                    </a:lnTo>
                    <a:lnTo>
                      <a:pt x="2009" y="2005"/>
                    </a:lnTo>
                    <a:lnTo>
                      <a:pt x="2051" y="1846"/>
                    </a:lnTo>
                    <a:lnTo>
                      <a:pt x="1948" y="1813"/>
                    </a:lnTo>
                    <a:lnTo>
                      <a:pt x="1935" y="1712"/>
                    </a:lnTo>
                    <a:lnTo>
                      <a:pt x="2111" y="1546"/>
                    </a:lnTo>
                    <a:lnTo>
                      <a:pt x="2128" y="1381"/>
                    </a:lnTo>
                    <a:lnTo>
                      <a:pt x="2004" y="1242"/>
                    </a:lnTo>
                    <a:lnTo>
                      <a:pt x="2109" y="1017"/>
                    </a:lnTo>
                    <a:lnTo>
                      <a:pt x="2329" y="865"/>
                    </a:lnTo>
                    <a:lnTo>
                      <a:pt x="2314" y="686"/>
                    </a:lnTo>
                    <a:lnTo>
                      <a:pt x="2344" y="529"/>
                    </a:lnTo>
                    <a:lnTo>
                      <a:pt x="2409" y="424"/>
                    </a:lnTo>
                    <a:lnTo>
                      <a:pt x="2536" y="479"/>
                    </a:lnTo>
                    <a:lnTo>
                      <a:pt x="2511" y="389"/>
                    </a:lnTo>
                    <a:lnTo>
                      <a:pt x="2556" y="276"/>
                    </a:lnTo>
                    <a:lnTo>
                      <a:pt x="2698" y="379"/>
                    </a:lnTo>
                    <a:lnTo>
                      <a:pt x="2816" y="409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37">
                <a:extLst>
                  <a:ext uri="{FF2B5EF4-FFF2-40B4-BE49-F238E27FC236}">
                    <a16:creationId xmlns:a16="http://schemas.microsoft.com/office/drawing/2014/main" id="{250D4687-1286-3A22-5EC4-C01A995B0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1" y="2959"/>
                <a:ext cx="307" cy="180"/>
              </a:xfrm>
              <a:custGeom>
                <a:avLst/>
                <a:gdLst/>
                <a:ahLst/>
                <a:cxnLst>
                  <a:cxn ang="0">
                    <a:pos x="398" y="1169"/>
                  </a:cxn>
                  <a:cxn ang="0">
                    <a:pos x="613" y="1141"/>
                  </a:cxn>
                  <a:cxn ang="0">
                    <a:pos x="732" y="1051"/>
                  </a:cxn>
                  <a:cxn ang="0">
                    <a:pos x="879" y="1076"/>
                  </a:cxn>
                  <a:cxn ang="0">
                    <a:pos x="869" y="1196"/>
                  </a:cxn>
                  <a:cxn ang="0">
                    <a:pos x="1179" y="1181"/>
                  </a:cxn>
                  <a:cxn ang="0">
                    <a:pos x="1341" y="1211"/>
                  </a:cxn>
                  <a:cxn ang="0">
                    <a:pos x="1455" y="1141"/>
                  </a:cxn>
                  <a:cxn ang="0">
                    <a:pos x="1430" y="1031"/>
                  </a:cxn>
                  <a:cxn ang="0">
                    <a:pos x="1691" y="797"/>
                  </a:cxn>
                  <a:cxn ang="0">
                    <a:pos x="1956" y="717"/>
                  </a:cxn>
                  <a:cxn ang="0">
                    <a:pos x="1956" y="448"/>
                  </a:cxn>
                  <a:cxn ang="0">
                    <a:pos x="2048" y="288"/>
                  </a:cxn>
                  <a:cxn ang="0">
                    <a:pos x="1666" y="213"/>
                  </a:cxn>
                  <a:cxn ang="0">
                    <a:pos x="1646" y="94"/>
                  </a:cxn>
                  <a:cxn ang="0">
                    <a:pos x="1595" y="0"/>
                  </a:cxn>
                  <a:cxn ang="0">
                    <a:pos x="1451" y="158"/>
                  </a:cxn>
                  <a:cxn ang="0">
                    <a:pos x="1298" y="403"/>
                  </a:cxn>
                  <a:cxn ang="0">
                    <a:pos x="1338" y="514"/>
                  </a:cxn>
                  <a:cxn ang="0">
                    <a:pos x="1040" y="642"/>
                  </a:cxn>
                  <a:cxn ang="0">
                    <a:pos x="768" y="692"/>
                  </a:cxn>
                  <a:cxn ang="0">
                    <a:pos x="483" y="672"/>
                  </a:cxn>
                  <a:cxn ang="0">
                    <a:pos x="0" y="828"/>
                  </a:cxn>
                  <a:cxn ang="0">
                    <a:pos x="101" y="927"/>
                  </a:cxn>
                  <a:cxn ang="0">
                    <a:pos x="223" y="960"/>
                  </a:cxn>
                  <a:cxn ang="0">
                    <a:pos x="328" y="1042"/>
                  </a:cxn>
                  <a:cxn ang="0">
                    <a:pos x="398" y="1169"/>
                  </a:cxn>
                </a:cxnLst>
                <a:rect l="0" t="0" r="r" b="b"/>
                <a:pathLst>
                  <a:path w="2048" h="1211">
                    <a:moveTo>
                      <a:pt x="398" y="1169"/>
                    </a:moveTo>
                    <a:lnTo>
                      <a:pt x="613" y="1141"/>
                    </a:lnTo>
                    <a:lnTo>
                      <a:pt x="732" y="1051"/>
                    </a:lnTo>
                    <a:lnTo>
                      <a:pt x="879" y="1076"/>
                    </a:lnTo>
                    <a:lnTo>
                      <a:pt x="869" y="1196"/>
                    </a:lnTo>
                    <a:lnTo>
                      <a:pt x="1179" y="1181"/>
                    </a:lnTo>
                    <a:lnTo>
                      <a:pt x="1341" y="1211"/>
                    </a:lnTo>
                    <a:lnTo>
                      <a:pt x="1455" y="1141"/>
                    </a:lnTo>
                    <a:lnTo>
                      <a:pt x="1430" y="1031"/>
                    </a:lnTo>
                    <a:lnTo>
                      <a:pt x="1691" y="797"/>
                    </a:lnTo>
                    <a:lnTo>
                      <a:pt x="1956" y="717"/>
                    </a:lnTo>
                    <a:lnTo>
                      <a:pt x="1956" y="448"/>
                    </a:lnTo>
                    <a:lnTo>
                      <a:pt x="2048" y="288"/>
                    </a:lnTo>
                    <a:lnTo>
                      <a:pt x="1666" y="213"/>
                    </a:lnTo>
                    <a:lnTo>
                      <a:pt x="1646" y="94"/>
                    </a:lnTo>
                    <a:lnTo>
                      <a:pt x="1595" y="0"/>
                    </a:lnTo>
                    <a:lnTo>
                      <a:pt x="1451" y="158"/>
                    </a:lnTo>
                    <a:lnTo>
                      <a:pt x="1298" y="403"/>
                    </a:lnTo>
                    <a:lnTo>
                      <a:pt x="1338" y="514"/>
                    </a:lnTo>
                    <a:lnTo>
                      <a:pt x="1040" y="642"/>
                    </a:lnTo>
                    <a:lnTo>
                      <a:pt x="768" y="692"/>
                    </a:lnTo>
                    <a:lnTo>
                      <a:pt x="483" y="672"/>
                    </a:lnTo>
                    <a:lnTo>
                      <a:pt x="0" y="828"/>
                    </a:lnTo>
                    <a:lnTo>
                      <a:pt x="101" y="927"/>
                    </a:lnTo>
                    <a:lnTo>
                      <a:pt x="223" y="960"/>
                    </a:lnTo>
                    <a:lnTo>
                      <a:pt x="328" y="1042"/>
                    </a:lnTo>
                    <a:lnTo>
                      <a:pt x="398" y="1169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38">
                <a:extLst>
                  <a:ext uri="{FF2B5EF4-FFF2-40B4-BE49-F238E27FC236}">
                    <a16:creationId xmlns:a16="http://schemas.microsoft.com/office/drawing/2014/main" id="{59F584D0-9789-B6C6-62DB-67BA9A82F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" y="2723"/>
                <a:ext cx="190" cy="279"/>
              </a:xfrm>
              <a:custGeom>
                <a:avLst/>
                <a:gdLst/>
                <a:ahLst/>
                <a:cxnLst>
                  <a:cxn ang="0">
                    <a:pos x="1265" y="254"/>
                  </a:cxn>
                  <a:cxn ang="0">
                    <a:pos x="1123" y="166"/>
                  </a:cxn>
                  <a:cxn ang="0">
                    <a:pos x="1000" y="61"/>
                  </a:cxn>
                  <a:cxn ang="0">
                    <a:pos x="849" y="0"/>
                  </a:cxn>
                  <a:cxn ang="0">
                    <a:pos x="763" y="34"/>
                  </a:cxn>
                  <a:cxn ang="0">
                    <a:pos x="655" y="21"/>
                  </a:cxn>
                  <a:cxn ang="0">
                    <a:pos x="643" y="131"/>
                  </a:cxn>
                  <a:cxn ang="0">
                    <a:pos x="545" y="181"/>
                  </a:cxn>
                  <a:cxn ang="0">
                    <a:pos x="585" y="304"/>
                  </a:cxn>
                  <a:cxn ang="0">
                    <a:pos x="590" y="464"/>
                  </a:cxn>
                  <a:cxn ang="0">
                    <a:pos x="455" y="537"/>
                  </a:cxn>
                  <a:cxn ang="0">
                    <a:pos x="543" y="644"/>
                  </a:cxn>
                  <a:cxn ang="0">
                    <a:pos x="540" y="864"/>
                  </a:cxn>
                  <a:cxn ang="0">
                    <a:pos x="382" y="1064"/>
                  </a:cxn>
                  <a:cxn ang="0">
                    <a:pos x="274" y="1272"/>
                  </a:cxn>
                  <a:cxn ang="0">
                    <a:pos x="35" y="1332"/>
                  </a:cxn>
                  <a:cxn ang="0">
                    <a:pos x="0" y="1605"/>
                  </a:cxn>
                  <a:cxn ang="0">
                    <a:pos x="50" y="1700"/>
                  </a:cxn>
                  <a:cxn ang="0">
                    <a:pos x="70" y="1815"/>
                  </a:cxn>
                  <a:cxn ang="0">
                    <a:pos x="450" y="1891"/>
                  </a:cxn>
                  <a:cxn ang="0">
                    <a:pos x="598" y="1696"/>
                  </a:cxn>
                  <a:cxn ang="0">
                    <a:pos x="854" y="1527"/>
                  </a:cxn>
                  <a:cxn ang="0">
                    <a:pos x="883" y="1362"/>
                  </a:cxn>
                  <a:cxn ang="0">
                    <a:pos x="996" y="1113"/>
                  </a:cxn>
                  <a:cxn ang="0">
                    <a:pos x="1193" y="943"/>
                  </a:cxn>
                  <a:cxn ang="0">
                    <a:pos x="1203" y="554"/>
                  </a:cxn>
                  <a:cxn ang="0">
                    <a:pos x="1265" y="254"/>
                  </a:cxn>
                </a:cxnLst>
                <a:rect l="0" t="0" r="r" b="b"/>
                <a:pathLst>
                  <a:path w="1265" h="1891">
                    <a:moveTo>
                      <a:pt x="1265" y="254"/>
                    </a:moveTo>
                    <a:lnTo>
                      <a:pt x="1123" y="166"/>
                    </a:lnTo>
                    <a:lnTo>
                      <a:pt x="1000" y="61"/>
                    </a:lnTo>
                    <a:lnTo>
                      <a:pt x="849" y="0"/>
                    </a:lnTo>
                    <a:lnTo>
                      <a:pt x="763" y="34"/>
                    </a:lnTo>
                    <a:lnTo>
                      <a:pt x="655" y="21"/>
                    </a:lnTo>
                    <a:lnTo>
                      <a:pt x="643" y="131"/>
                    </a:lnTo>
                    <a:lnTo>
                      <a:pt x="545" y="181"/>
                    </a:lnTo>
                    <a:lnTo>
                      <a:pt x="585" y="304"/>
                    </a:lnTo>
                    <a:lnTo>
                      <a:pt x="590" y="464"/>
                    </a:lnTo>
                    <a:lnTo>
                      <a:pt x="455" y="537"/>
                    </a:lnTo>
                    <a:lnTo>
                      <a:pt x="543" y="644"/>
                    </a:lnTo>
                    <a:lnTo>
                      <a:pt x="540" y="864"/>
                    </a:lnTo>
                    <a:lnTo>
                      <a:pt x="382" y="1064"/>
                    </a:lnTo>
                    <a:lnTo>
                      <a:pt x="274" y="1272"/>
                    </a:lnTo>
                    <a:lnTo>
                      <a:pt x="35" y="1332"/>
                    </a:lnTo>
                    <a:lnTo>
                      <a:pt x="0" y="1605"/>
                    </a:lnTo>
                    <a:lnTo>
                      <a:pt x="50" y="1700"/>
                    </a:lnTo>
                    <a:lnTo>
                      <a:pt x="70" y="1815"/>
                    </a:lnTo>
                    <a:lnTo>
                      <a:pt x="450" y="1891"/>
                    </a:lnTo>
                    <a:lnTo>
                      <a:pt x="598" y="1696"/>
                    </a:lnTo>
                    <a:lnTo>
                      <a:pt x="854" y="1527"/>
                    </a:lnTo>
                    <a:lnTo>
                      <a:pt x="883" y="1362"/>
                    </a:lnTo>
                    <a:lnTo>
                      <a:pt x="996" y="1113"/>
                    </a:lnTo>
                    <a:lnTo>
                      <a:pt x="1193" y="943"/>
                    </a:lnTo>
                    <a:lnTo>
                      <a:pt x="1203" y="554"/>
                    </a:lnTo>
                    <a:lnTo>
                      <a:pt x="1265" y="254"/>
                    </a:lnTo>
                    <a:close/>
                  </a:path>
                </a:pathLst>
              </a:custGeom>
              <a:solidFill>
                <a:srgbClr val="FFFF99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39">
                <a:extLst>
                  <a:ext uri="{FF2B5EF4-FFF2-40B4-BE49-F238E27FC236}">
                    <a16:creationId xmlns:a16="http://schemas.microsoft.com/office/drawing/2014/main" id="{3B0F61DE-AB67-92B8-0756-427107310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8" y="1949"/>
                <a:ext cx="726" cy="811"/>
              </a:xfrm>
              <a:custGeom>
                <a:avLst/>
                <a:gdLst/>
                <a:ahLst/>
                <a:cxnLst>
                  <a:cxn ang="0">
                    <a:pos x="148" y="1143"/>
                  </a:cxn>
                  <a:cxn ang="0">
                    <a:pos x="74" y="1616"/>
                  </a:cxn>
                  <a:cxn ang="0">
                    <a:pos x="261" y="1661"/>
                  </a:cxn>
                  <a:cxn ang="0">
                    <a:pos x="251" y="1780"/>
                  </a:cxn>
                  <a:cxn ang="0">
                    <a:pos x="54" y="1995"/>
                  </a:cxn>
                  <a:cxn ang="0">
                    <a:pos x="143" y="2304"/>
                  </a:cxn>
                  <a:cxn ang="0">
                    <a:pos x="188" y="2624"/>
                  </a:cxn>
                  <a:cxn ang="0">
                    <a:pos x="163" y="3098"/>
                  </a:cxn>
                  <a:cxn ang="0">
                    <a:pos x="253" y="3399"/>
                  </a:cxn>
                  <a:cxn ang="0">
                    <a:pos x="216" y="3657"/>
                  </a:cxn>
                  <a:cxn ang="0">
                    <a:pos x="866" y="3223"/>
                  </a:cxn>
                  <a:cxn ang="0">
                    <a:pos x="1340" y="3172"/>
                  </a:cxn>
                  <a:cxn ang="0">
                    <a:pos x="1354" y="3412"/>
                  </a:cxn>
                  <a:cxn ang="0">
                    <a:pos x="1725" y="3372"/>
                  </a:cxn>
                  <a:cxn ang="0">
                    <a:pos x="2233" y="3657"/>
                  </a:cxn>
                  <a:cxn ang="0">
                    <a:pos x="2583" y="3829"/>
                  </a:cxn>
                  <a:cxn ang="0">
                    <a:pos x="2873" y="3987"/>
                  </a:cxn>
                  <a:cxn ang="0">
                    <a:pos x="3395" y="4269"/>
                  </a:cxn>
                  <a:cxn ang="0">
                    <a:pos x="3125" y="4569"/>
                  </a:cxn>
                  <a:cxn ang="0">
                    <a:pos x="3005" y="4699"/>
                  </a:cxn>
                  <a:cxn ang="0">
                    <a:pos x="2968" y="5043"/>
                  </a:cxn>
                  <a:cxn ang="0">
                    <a:pos x="3087" y="5297"/>
                  </a:cxn>
                  <a:cxn ang="0">
                    <a:pos x="3352" y="5492"/>
                  </a:cxn>
                  <a:cxn ang="0">
                    <a:pos x="3692" y="5228"/>
                  </a:cxn>
                  <a:cxn ang="0">
                    <a:pos x="3745" y="4549"/>
                  </a:cxn>
                  <a:cxn ang="0">
                    <a:pos x="3893" y="3532"/>
                  </a:cxn>
                  <a:cxn ang="0">
                    <a:pos x="4012" y="2903"/>
                  </a:cxn>
                  <a:cxn ang="0">
                    <a:pos x="4149" y="2594"/>
                  </a:cxn>
                  <a:cxn ang="0">
                    <a:pos x="4208" y="2349"/>
                  </a:cxn>
                  <a:cxn ang="0">
                    <a:pos x="4410" y="2399"/>
                  </a:cxn>
                  <a:cxn ang="0">
                    <a:pos x="4735" y="2040"/>
                  </a:cxn>
                  <a:cxn ang="0">
                    <a:pos x="4725" y="1741"/>
                  </a:cxn>
                  <a:cxn ang="0">
                    <a:pos x="4503" y="1441"/>
                  </a:cxn>
                  <a:cxn ang="0">
                    <a:pos x="4637" y="1256"/>
                  </a:cxn>
                  <a:cxn ang="0">
                    <a:pos x="4754" y="913"/>
                  </a:cxn>
                  <a:cxn ang="0">
                    <a:pos x="4474" y="294"/>
                  </a:cxn>
                  <a:cxn ang="0">
                    <a:pos x="4218" y="225"/>
                  </a:cxn>
                  <a:cxn ang="0">
                    <a:pos x="3677" y="140"/>
                  </a:cxn>
                  <a:cxn ang="0">
                    <a:pos x="3440" y="299"/>
                  </a:cxn>
                  <a:cxn ang="0">
                    <a:pos x="3214" y="484"/>
                  </a:cxn>
                  <a:cxn ang="0">
                    <a:pos x="3110" y="284"/>
                  </a:cxn>
                  <a:cxn ang="0">
                    <a:pos x="2879" y="60"/>
                  </a:cxn>
                  <a:cxn ang="0">
                    <a:pos x="2475" y="349"/>
                  </a:cxn>
                  <a:cxn ang="0">
                    <a:pos x="2091" y="529"/>
                  </a:cxn>
                  <a:cxn ang="0">
                    <a:pos x="1826" y="469"/>
                  </a:cxn>
                  <a:cxn ang="0">
                    <a:pos x="1619" y="404"/>
                  </a:cxn>
                  <a:cxn ang="0">
                    <a:pos x="1580" y="629"/>
                  </a:cxn>
                  <a:cxn ang="0">
                    <a:pos x="1508" y="935"/>
                  </a:cxn>
                  <a:cxn ang="0">
                    <a:pos x="1168" y="1085"/>
                  </a:cxn>
                  <a:cxn ang="0">
                    <a:pos x="868" y="1258"/>
                  </a:cxn>
                  <a:cxn ang="0">
                    <a:pos x="630" y="1108"/>
                  </a:cxn>
                  <a:cxn ang="0">
                    <a:pos x="388" y="966"/>
                  </a:cxn>
                </a:cxnLst>
                <a:rect l="0" t="0" r="r" b="b"/>
                <a:pathLst>
                  <a:path w="4852" h="5492">
                    <a:moveTo>
                      <a:pt x="388" y="966"/>
                    </a:moveTo>
                    <a:lnTo>
                      <a:pt x="148" y="1143"/>
                    </a:lnTo>
                    <a:lnTo>
                      <a:pt x="0" y="1501"/>
                    </a:lnTo>
                    <a:lnTo>
                      <a:pt x="74" y="1616"/>
                    </a:lnTo>
                    <a:lnTo>
                      <a:pt x="188" y="1616"/>
                    </a:lnTo>
                    <a:lnTo>
                      <a:pt x="261" y="1661"/>
                    </a:lnTo>
                    <a:lnTo>
                      <a:pt x="158" y="1750"/>
                    </a:lnTo>
                    <a:lnTo>
                      <a:pt x="251" y="1780"/>
                    </a:lnTo>
                    <a:lnTo>
                      <a:pt x="216" y="1815"/>
                    </a:lnTo>
                    <a:lnTo>
                      <a:pt x="54" y="1995"/>
                    </a:lnTo>
                    <a:lnTo>
                      <a:pt x="163" y="2175"/>
                    </a:lnTo>
                    <a:lnTo>
                      <a:pt x="143" y="2304"/>
                    </a:lnTo>
                    <a:lnTo>
                      <a:pt x="216" y="2384"/>
                    </a:lnTo>
                    <a:lnTo>
                      <a:pt x="188" y="2624"/>
                    </a:lnTo>
                    <a:lnTo>
                      <a:pt x="99" y="2933"/>
                    </a:lnTo>
                    <a:lnTo>
                      <a:pt x="163" y="3098"/>
                    </a:lnTo>
                    <a:lnTo>
                      <a:pt x="246" y="3203"/>
                    </a:lnTo>
                    <a:lnTo>
                      <a:pt x="253" y="3399"/>
                    </a:lnTo>
                    <a:lnTo>
                      <a:pt x="189" y="3538"/>
                    </a:lnTo>
                    <a:lnTo>
                      <a:pt x="216" y="3657"/>
                    </a:lnTo>
                    <a:lnTo>
                      <a:pt x="391" y="3572"/>
                    </a:lnTo>
                    <a:lnTo>
                      <a:pt x="866" y="3223"/>
                    </a:lnTo>
                    <a:lnTo>
                      <a:pt x="1118" y="3129"/>
                    </a:lnTo>
                    <a:lnTo>
                      <a:pt x="1340" y="3172"/>
                    </a:lnTo>
                    <a:lnTo>
                      <a:pt x="1369" y="3267"/>
                    </a:lnTo>
                    <a:lnTo>
                      <a:pt x="1354" y="3412"/>
                    </a:lnTo>
                    <a:lnTo>
                      <a:pt x="1535" y="3432"/>
                    </a:lnTo>
                    <a:lnTo>
                      <a:pt x="1725" y="3372"/>
                    </a:lnTo>
                    <a:lnTo>
                      <a:pt x="1945" y="3514"/>
                    </a:lnTo>
                    <a:lnTo>
                      <a:pt x="2233" y="3657"/>
                    </a:lnTo>
                    <a:lnTo>
                      <a:pt x="2453" y="3684"/>
                    </a:lnTo>
                    <a:lnTo>
                      <a:pt x="2583" y="3829"/>
                    </a:lnTo>
                    <a:lnTo>
                      <a:pt x="2660" y="4047"/>
                    </a:lnTo>
                    <a:lnTo>
                      <a:pt x="2873" y="3987"/>
                    </a:lnTo>
                    <a:lnTo>
                      <a:pt x="3230" y="4104"/>
                    </a:lnTo>
                    <a:lnTo>
                      <a:pt x="3395" y="4269"/>
                    </a:lnTo>
                    <a:lnTo>
                      <a:pt x="3203" y="4429"/>
                    </a:lnTo>
                    <a:lnTo>
                      <a:pt x="3125" y="4569"/>
                    </a:lnTo>
                    <a:lnTo>
                      <a:pt x="3140" y="4684"/>
                    </a:lnTo>
                    <a:lnTo>
                      <a:pt x="3005" y="4699"/>
                    </a:lnTo>
                    <a:lnTo>
                      <a:pt x="2948" y="4883"/>
                    </a:lnTo>
                    <a:lnTo>
                      <a:pt x="2968" y="5043"/>
                    </a:lnTo>
                    <a:lnTo>
                      <a:pt x="3145" y="5193"/>
                    </a:lnTo>
                    <a:lnTo>
                      <a:pt x="3087" y="5297"/>
                    </a:lnTo>
                    <a:lnTo>
                      <a:pt x="3204" y="5402"/>
                    </a:lnTo>
                    <a:lnTo>
                      <a:pt x="3352" y="5492"/>
                    </a:lnTo>
                    <a:lnTo>
                      <a:pt x="3465" y="5372"/>
                    </a:lnTo>
                    <a:lnTo>
                      <a:pt x="3692" y="5228"/>
                    </a:lnTo>
                    <a:lnTo>
                      <a:pt x="3662" y="4973"/>
                    </a:lnTo>
                    <a:lnTo>
                      <a:pt x="3745" y="4549"/>
                    </a:lnTo>
                    <a:lnTo>
                      <a:pt x="3913" y="4221"/>
                    </a:lnTo>
                    <a:lnTo>
                      <a:pt x="3893" y="3532"/>
                    </a:lnTo>
                    <a:lnTo>
                      <a:pt x="3967" y="3103"/>
                    </a:lnTo>
                    <a:lnTo>
                      <a:pt x="4012" y="2903"/>
                    </a:lnTo>
                    <a:lnTo>
                      <a:pt x="3987" y="2724"/>
                    </a:lnTo>
                    <a:lnTo>
                      <a:pt x="4149" y="2594"/>
                    </a:lnTo>
                    <a:lnTo>
                      <a:pt x="4114" y="2424"/>
                    </a:lnTo>
                    <a:lnTo>
                      <a:pt x="4208" y="2349"/>
                    </a:lnTo>
                    <a:lnTo>
                      <a:pt x="4277" y="2534"/>
                    </a:lnTo>
                    <a:lnTo>
                      <a:pt x="4410" y="2399"/>
                    </a:lnTo>
                    <a:lnTo>
                      <a:pt x="4548" y="2245"/>
                    </a:lnTo>
                    <a:lnTo>
                      <a:pt x="4735" y="2040"/>
                    </a:lnTo>
                    <a:lnTo>
                      <a:pt x="4852" y="1777"/>
                    </a:lnTo>
                    <a:lnTo>
                      <a:pt x="4725" y="1741"/>
                    </a:lnTo>
                    <a:lnTo>
                      <a:pt x="4573" y="1621"/>
                    </a:lnTo>
                    <a:lnTo>
                      <a:pt x="4503" y="1441"/>
                    </a:lnTo>
                    <a:lnTo>
                      <a:pt x="4484" y="1256"/>
                    </a:lnTo>
                    <a:lnTo>
                      <a:pt x="4637" y="1256"/>
                    </a:lnTo>
                    <a:lnTo>
                      <a:pt x="4720" y="1183"/>
                    </a:lnTo>
                    <a:lnTo>
                      <a:pt x="4754" y="913"/>
                    </a:lnTo>
                    <a:lnTo>
                      <a:pt x="4637" y="749"/>
                    </a:lnTo>
                    <a:lnTo>
                      <a:pt x="4474" y="294"/>
                    </a:lnTo>
                    <a:lnTo>
                      <a:pt x="4342" y="304"/>
                    </a:lnTo>
                    <a:lnTo>
                      <a:pt x="4218" y="225"/>
                    </a:lnTo>
                    <a:lnTo>
                      <a:pt x="3893" y="0"/>
                    </a:lnTo>
                    <a:lnTo>
                      <a:pt x="3677" y="140"/>
                    </a:lnTo>
                    <a:lnTo>
                      <a:pt x="3618" y="274"/>
                    </a:lnTo>
                    <a:lnTo>
                      <a:pt x="3440" y="299"/>
                    </a:lnTo>
                    <a:lnTo>
                      <a:pt x="3382" y="434"/>
                    </a:lnTo>
                    <a:lnTo>
                      <a:pt x="3214" y="484"/>
                    </a:lnTo>
                    <a:lnTo>
                      <a:pt x="3204" y="379"/>
                    </a:lnTo>
                    <a:lnTo>
                      <a:pt x="3110" y="284"/>
                    </a:lnTo>
                    <a:lnTo>
                      <a:pt x="3110" y="150"/>
                    </a:lnTo>
                    <a:lnTo>
                      <a:pt x="2879" y="60"/>
                    </a:lnTo>
                    <a:lnTo>
                      <a:pt x="2609" y="359"/>
                    </a:lnTo>
                    <a:lnTo>
                      <a:pt x="2475" y="349"/>
                    </a:lnTo>
                    <a:lnTo>
                      <a:pt x="2304" y="394"/>
                    </a:lnTo>
                    <a:lnTo>
                      <a:pt x="2091" y="529"/>
                    </a:lnTo>
                    <a:lnTo>
                      <a:pt x="1929" y="424"/>
                    </a:lnTo>
                    <a:lnTo>
                      <a:pt x="1826" y="469"/>
                    </a:lnTo>
                    <a:lnTo>
                      <a:pt x="1723" y="404"/>
                    </a:lnTo>
                    <a:lnTo>
                      <a:pt x="1619" y="404"/>
                    </a:lnTo>
                    <a:lnTo>
                      <a:pt x="1501" y="469"/>
                    </a:lnTo>
                    <a:lnTo>
                      <a:pt x="1580" y="629"/>
                    </a:lnTo>
                    <a:lnTo>
                      <a:pt x="1580" y="808"/>
                    </a:lnTo>
                    <a:lnTo>
                      <a:pt x="1508" y="935"/>
                    </a:lnTo>
                    <a:lnTo>
                      <a:pt x="1329" y="1138"/>
                    </a:lnTo>
                    <a:lnTo>
                      <a:pt x="1168" y="1085"/>
                    </a:lnTo>
                    <a:lnTo>
                      <a:pt x="1040" y="1184"/>
                    </a:lnTo>
                    <a:lnTo>
                      <a:pt x="868" y="1258"/>
                    </a:lnTo>
                    <a:lnTo>
                      <a:pt x="718" y="1214"/>
                    </a:lnTo>
                    <a:lnTo>
                      <a:pt x="630" y="1108"/>
                    </a:lnTo>
                    <a:lnTo>
                      <a:pt x="571" y="948"/>
                    </a:lnTo>
                    <a:lnTo>
                      <a:pt x="388" y="96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40">
                <a:extLst>
                  <a:ext uri="{FF2B5EF4-FFF2-40B4-BE49-F238E27FC236}">
                    <a16:creationId xmlns:a16="http://schemas.microsoft.com/office/drawing/2014/main" id="{9A5F6202-016E-9789-A3F0-7720417BD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1659"/>
                <a:ext cx="392" cy="667"/>
              </a:xfrm>
              <a:custGeom>
                <a:avLst/>
                <a:gdLst/>
                <a:ahLst/>
                <a:cxnLst>
                  <a:cxn ang="0">
                    <a:pos x="1487" y="65"/>
                  </a:cxn>
                  <a:cxn ang="0">
                    <a:pos x="1723" y="110"/>
                  </a:cxn>
                  <a:cxn ang="0">
                    <a:pos x="1862" y="369"/>
                  </a:cxn>
                  <a:cxn ang="0">
                    <a:pos x="1935" y="664"/>
                  </a:cxn>
                  <a:cxn ang="0">
                    <a:pos x="1817" y="1023"/>
                  </a:cxn>
                  <a:cxn ang="0">
                    <a:pos x="1832" y="1208"/>
                  </a:cxn>
                  <a:cxn ang="0">
                    <a:pos x="1979" y="1477"/>
                  </a:cxn>
                  <a:cxn ang="0">
                    <a:pos x="2363" y="1567"/>
                  </a:cxn>
                  <a:cxn ang="0">
                    <a:pos x="2344" y="1805"/>
                  </a:cxn>
                  <a:cxn ang="0">
                    <a:pos x="2137" y="1906"/>
                  </a:cxn>
                  <a:cxn ang="0">
                    <a:pos x="2009" y="2146"/>
                  </a:cxn>
                  <a:cxn ang="0">
                    <a:pos x="2172" y="2429"/>
                  </a:cxn>
                  <a:cxn ang="0">
                    <a:pos x="2245" y="2579"/>
                  </a:cxn>
                  <a:cxn ang="0">
                    <a:pos x="2373" y="2803"/>
                  </a:cxn>
                  <a:cxn ang="0">
                    <a:pos x="2557" y="2876"/>
                  </a:cxn>
                  <a:cxn ang="0">
                    <a:pos x="2377" y="3108"/>
                  </a:cxn>
                  <a:cxn ang="0">
                    <a:pos x="2304" y="3582"/>
                  </a:cxn>
                  <a:cxn ang="0">
                    <a:pos x="2490" y="3626"/>
                  </a:cxn>
                  <a:cxn ang="0">
                    <a:pos x="2479" y="3746"/>
                  </a:cxn>
                  <a:cxn ang="0">
                    <a:pos x="2392" y="4140"/>
                  </a:cxn>
                  <a:cxn ang="0">
                    <a:pos x="2213" y="4274"/>
                  </a:cxn>
                  <a:cxn ang="0">
                    <a:pos x="1625" y="4515"/>
                  </a:cxn>
                  <a:cxn ang="0">
                    <a:pos x="1354" y="4390"/>
                  </a:cxn>
                  <a:cxn ang="0">
                    <a:pos x="1019" y="4480"/>
                  </a:cxn>
                  <a:cxn ang="0">
                    <a:pos x="960" y="4211"/>
                  </a:cxn>
                  <a:cxn ang="0">
                    <a:pos x="778" y="4261"/>
                  </a:cxn>
                  <a:cxn ang="0">
                    <a:pos x="623" y="4462"/>
                  </a:cxn>
                  <a:cxn ang="0">
                    <a:pos x="221" y="4285"/>
                  </a:cxn>
                  <a:cxn ang="0">
                    <a:pos x="136" y="4126"/>
                  </a:cxn>
                  <a:cxn ang="0">
                    <a:pos x="0" y="4182"/>
                  </a:cxn>
                  <a:cxn ang="0">
                    <a:pos x="10" y="3467"/>
                  </a:cxn>
                  <a:cxn ang="0">
                    <a:pos x="325" y="2599"/>
                  </a:cxn>
                  <a:cxn ang="0">
                    <a:pos x="561" y="2116"/>
                  </a:cxn>
                  <a:cxn ang="0">
                    <a:pos x="925" y="1562"/>
                  </a:cxn>
                  <a:cxn ang="0">
                    <a:pos x="881" y="1148"/>
                  </a:cxn>
                  <a:cxn ang="0">
                    <a:pos x="1118" y="873"/>
                  </a:cxn>
                  <a:cxn ang="0">
                    <a:pos x="1413" y="339"/>
                  </a:cxn>
                  <a:cxn ang="0">
                    <a:pos x="1384" y="145"/>
                  </a:cxn>
                  <a:cxn ang="0">
                    <a:pos x="1344" y="0"/>
                  </a:cxn>
                </a:cxnLst>
                <a:rect l="0" t="0" r="r" b="b"/>
                <a:pathLst>
                  <a:path w="2618" h="4515">
                    <a:moveTo>
                      <a:pt x="1344" y="0"/>
                    </a:moveTo>
                    <a:lnTo>
                      <a:pt x="1487" y="65"/>
                    </a:lnTo>
                    <a:lnTo>
                      <a:pt x="1595" y="35"/>
                    </a:lnTo>
                    <a:lnTo>
                      <a:pt x="1723" y="110"/>
                    </a:lnTo>
                    <a:lnTo>
                      <a:pt x="1870" y="185"/>
                    </a:lnTo>
                    <a:lnTo>
                      <a:pt x="1862" y="369"/>
                    </a:lnTo>
                    <a:lnTo>
                      <a:pt x="1890" y="549"/>
                    </a:lnTo>
                    <a:lnTo>
                      <a:pt x="1935" y="664"/>
                    </a:lnTo>
                    <a:lnTo>
                      <a:pt x="1847" y="788"/>
                    </a:lnTo>
                    <a:lnTo>
                      <a:pt x="1817" y="1023"/>
                    </a:lnTo>
                    <a:lnTo>
                      <a:pt x="1713" y="1163"/>
                    </a:lnTo>
                    <a:lnTo>
                      <a:pt x="1832" y="1208"/>
                    </a:lnTo>
                    <a:lnTo>
                      <a:pt x="1847" y="1337"/>
                    </a:lnTo>
                    <a:lnTo>
                      <a:pt x="1979" y="1477"/>
                    </a:lnTo>
                    <a:lnTo>
                      <a:pt x="2127" y="1592"/>
                    </a:lnTo>
                    <a:lnTo>
                      <a:pt x="2363" y="1567"/>
                    </a:lnTo>
                    <a:lnTo>
                      <a:pt x="2378" y="1682"/>
                    </a:lnTo>
                    <a:lnTo>
                      <a:pt x="2344" y="1805"/>
                    </a:lnTo>
                    <a:lnTo>
                      <a:pt x="2200" y="1816"/>
                    </a:lnTo>
                    <a:lnTo>
                      <a:pt x="2137" y="1906"/>
                    </a:lnTo>
                    <a:lnTo>
                      <a:pt x="2122" y="2076"/>
                    </a:lnTo>
                    <a:lnTo>
                      <a:pt x="2009" y="2146"/>
                    </a:lnTo>
                    <a:lnTo>
                      <a:pt x="2137" y="2279"/>
                    </a:lnTo>
                    <a:lnTo>
                      <a:pt x="2172" y="2429"/>
                    </a:lnTo>
                    <a:lnTo>
                      <a:pt x="2314" y="2464"/>
                    </a:lnTo>
                    <a:lnTo>
                      <a:pt x="2245" y="2579"/>
                    </a:lnTo>
                    <a:lnTo>
                      <a:pt x="2314" y="2674"/>
                    </a:lnTo>
                    <a:lnTo>
                      <a:pt x="2373" y="2803"/>
                    </a:lnTo>
                    <a:lnTo>
                      <a:pt x="2497" y="2823"/>
                    </a:lnTo>
                    <a:lnTo>
                      <a:pt x="2557" y="2876"/>
                    </a:lnTo>
                    <a:lnTo>
                      <a:pt x="2618" y="2931"/>
                    </a:lnTo>
                    <a:lnTo>
                      <a:pt x="2377" y="3108"/>
                    </a:lnTo>
                    <a:lnTo>
                      <a:pt x="2230" y="3464"/>
                    </a:lnTo>
                    <a:lnTo>
                      <a:pt x="2304" y="3582"/>
                    </a:lnTo>
                    <a:lnTo>
                      <a:pt x="2418" y="3582"/>
                    </a:lnTo>
                    <a:lnTo>
                      <a:pt x="2490" y="3626"/>
                    </a:lnTo>
                    <a:lnTo>
                      <a:pt x="2388" y="3716"/>
                    </a:lnTo>
                    <a:lnTo>
                      <a:pt x="2479" y="3746"/>
                    </a:lnTo>
                    <a:lnTo>
                      <a:pt x="2283" y="3960"/>
                    </a:lnTo>
                    <a:lnTo>
                      <a:pt x="2392" y="4140"/>
                    </a:lnTo>
                    <a:lnTo>
                      <a:pt x="2374" y="4271"/>
                    </a:lnTo>
                    <a:lnTo>
                      <a:pt x="2213" y="4274"/>
                    </a:lnTo>
                    <a:lnTo>
                      <a:pt x="2002" y="4410"/>
                    </a:lnTo>
                    <a:lnTo>
                      <a:pt x="1625" y="4515"/>
                    </a:lnTo>
                    <a:lnTo>
                      <a:pt x="1384" y="4515"/>
                    </a:lnTo>
                    <a:lnTo>
                      <a:pt x="1354" y="4390"/>
                    </a:lnTo>
                    <a:lnTo>
                      <a:pt x="1133" y="4390"/>
                    </a:lnTo>
                    <a:lnTo>
                      <a:pt x="1019" y="4480"/>
                    </a:lnTo>
                    <a:lnTo>
                      <a:pt x="969" y="4393"/>
                    </a:lnTo>
                    <a:lnTo>
                      <a:pt x="960" y="4211"/>
                    </a:lnTo>
                    <a:lnTo>
                      <a:pt x="897" y="4109"/>
                    </a:lnTo>
                    <a:lnTo>
                      <a:pt x="778" y="4261"/>
                    </a:lnTo>
                    <a:lnTo>
                      <a:pt x="763" y="4410"/>
                    </a:lnTo>
                    <a:lnTo>
                      <a:pt x="623" y="4462"/>
                    </a:lnTo>
                    <a:lnTo>
                      <a:pt x="540" y="4363"/>
                    </a:lnTo>
                    <a:lnTo>
                      <a:pt x="221" y="4285"/>
                    </a:lnTo>
                    <a:lnTo>
                      <a:pt x="202" y="4178"/>
                    </a:lnTo>
                    <a:lnTo>
                      <a:pt x="136" y="4126"/>
                    </a:lnTo>
                    <a:lnTo>
                      <a:pt x="118" y="4290"/>
                    </a:lnTo>
                    <a:lnTo>
                      <a:pt x="0" y="4182"/>
                    </a:lnTo>
                    <a:lnTo>
                      <a:pt x="54" y="4000"/>
                    </a:lnTo>
                    <a:lnTo>
                      <a:pt x="10" y="3467"/>
                    </a:lnTo>
                    <a:lnTo>
                      <a:pt x="188" y="2848"/>
                    </a:lnTo>
                    <a:lnTo>
                      <a:pt x="325" y="2599"/>
                    </a:lnTo>
                    <a:lnTo>
                      <a:pt x="409" y="2309"/>
                    </a:lnTo>
                    <a:lnTo>
                      <a:pt x="561" y="2116"/>
                    </a:lnTo>
                    <a:lnTo>
                      <a:pt x="704" y="2011"/>
                    </a:lnTo>
                    <a:lnTo>
                      <a:pt x="925" y="1562"/>
                    </a:lnTo>
                    <a:lnTo>
                      <a:pt x="813" y="1352"/>
                    </a:lnTo>
                    <a:lnTo>
                      <a:pt x="881" y="1148"/>
                    </a:lnTo>
                    <a:lnTo>
                      <a:pt x="886" y="968"/>
                    </a:lnTo>
                    <a:lnTo>
                      <a:pt x="1118" y="873"/>
                    </a:lnTo>
                    <a:lnTo>
                      <a:pt x="1428" y="474"/>
                    </a:lnTo>
                    <a:lnTo>
                      <a:pt x="1413" y="339"/>
                    </a:lnTo>
                    <a:lnTo>
                      <a:pt x="1487" y="259"/>
                    </a:lnTo>
                    <a:lnTo>
                      <a:pt x="1384" y="145"/>
                    </a:lnTo>
                    <a:lnTo>
                      <a:pt x="1166" y="110"/>
                    </a:lnTo>
                    <a:lnTo>
                      <a:pt x="134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41">
                <a:extLst>
                  <a:ext uri="{FF2B5EF4-FFF2-40B4-BE49-F238E27FC236}">
                    <a16:creationId xmlns:a16="http://schemas.microsoft.com/office/drawing/2014/main" id="{BB412BA0-7B52-035E-FD54-BFCDA5381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1327"/>
                <a:ext cx="544" cy="756"/>
              </a:xfrm>
              <a:custGeom>
                <a:avLst/>
                <a:gdLst/>
                <a:ahLst/>
                <a:cxnLst>
                  <a:cxn ang="0">
                    <a:pos x="1491" y="74"/>
                  </a:cxn>
                  <a:cxn ang="0">
                    <a:pos x="1737" y="313"/>
                  </a:cxn>
                  <a:cxn ang="0">
                    <a:pos x="2062" y="328"/>
                  </a:cxn>
                  <a:cxn ang="0">
                    <a:pos x="2106" y="613"/>
                  </a:cxn>
                  <a:cxn ang="0">
                    <a:pos x="2314" y="713"/>
                  </a:cxn>
                  <a:cxn ang="0">
                    <a:pos x="2299" y="936"/>
                  </a:cxn>
                  <a:cxn ang="0">
                    <a:pos x="2525" y="836"/>
                  </a:cxn>
                  <a:cxn ang="0">
                    <a:pos x="2875" y="718"/>
                  </a:cxn>
                  <a:cxn ang="0">
                    <a:pos x="3480" y="926"/>
                  </a:cxn>
                  <a:cxn ang="0">
                    <a:pos x="3617" y="1075"/>
                  </a:cxn>
                  <a:cxn ang="0">
                    <a:pos x="3214" y="1315"/>
                  </a:cxn>
                  <a:cxn ang="0">
                    <a:pos x="2939" y="1792"/>
                  </a:cxn>
                  <a:cxn ang="0">
                    <a:pos x="2964" y="2109"/>
                  </a:cxn>
                  <a:cxn ang="0">
                    <a:pos x="2924" y="2470"/>
                  </a:cxn>
                  <a:cxn ang="0">
                    <a:pos x="2905" y="2806"/>
                  </a:cxn>
                  <a:cxn ang="0">
                    <a:pos x="2991" y="3092"/>
                  </a:cxn>
                  <a:cxn ang="0">
                    <a:pos x="2526" y="3109"/>
                  </a:cxn>
                  <a:cxn ang="0">
                    <a:pos x="2185" y="3333"/>
                  </a:cxn>
                  <a:cxn ang="0">
                    <a:pos x="1726" y="3553"/>
                  </a:cxn>
                  <a:cxn ang="0">
                    <a:pos x="1532" y="3739"/>
                  </a:cxn>
                  <a:cxn ang="0">
                    <a:pos x="1294" y="4271"/>
                  </a:cxn>
                  <a:cxn ang="0">
                    <a:pos x="1339" y="4883"/>
                  </a:cxn>
                  <a:cxn ang="0">
                    <a:pos x="1156" y="5069"/>
                  </a:cxn>
                  <a:cxn ang="0">
                    <a:pos x="969" y="4918"/>
                  </a:cxn>
                  <a:cxn ang="0">
                    <a:pos x="969" y="4707"/>
                  </a:cxn>
                  <a:cxn ang="0">
                    <a:pos x="793" y="4522"/>
                  </a:cxn>
                  <a:cxn ang="0">
                    <a:pos x="777" y="4317"/>
                  </a:cxn>
                  <a:cxn ang="0">
                    <a:pos x="857" y="4061"/>
                  </a:cxn>
                  <a:cxn ang="0">
                    <a:pos x="1033" y="3927"/>
                  </a:cxn>
                  <a:cxn ang="0">
                    <a:pos x="784" y="3836"/>
                  </a:cxn>
                  <a:cxn ang="0">
                    <a:pos x="503" y="3583"/>
                  </a:cxn>
                  <a:cxn ang="0">
                    <a:pos x="369" y="3407"/>
                  </a:cxn>
                  <a:cxn ang="0">
                    <a:pos x="501" y="3034"/>
                  </a:cxn>
                  <a:cxn ang="0">
                    <a:pos x="544" y="2792"/>
                  </a:cxn>
                  <a:cxn ang="0">
                    <a:pos x="525" y="2431"/>
                  </a:cxn>
                  <a:cxn ang="0">
                    <a:pos x="250" y="2283"/>
                  </a:cxn>
                  <a:cxn ang="0">
                    <a:pos x="0" y="2248"/>
                  </a:cxn>
                  <a:cxn ang="0">
                    <a:pos x="575" y="1759"/>
                  </a:cxn>
                  <a:cxn ang="0">
                    <a:pos x="955" y="1161"/>
                  </a:cxn>
                  <a:cxn ang="0">
                    <a:pos x="1295" y="0"/>
                  </a:cxn>
                </a:cxnLst>
                <a:rect l="0" t="0" r="r" b="b"/>
                <a:pathLst>
                  <a:path w="3633" h="5119">
                    <a:moveTo>
                      <a:pt x="1295" y="0"/>
                    </a:moveTo>
                    <a:lnTo>
                      <a:pt x="1491" y="74"/>
                    </a:lnTo>
                    <a:lnTo>
                      <a:pt x="1683" y="194"/>
                    </a:lnTo>
                    <a:lnTo>
                      <a:pt x="1737" y="313"/>
                    </a:lnTo>
                    <a:lnTo>
                      <a:pt x="1860" y="209"/>
                    </a:lnTo>
                    <a:lnTo>
                      <a:pt x="2062" y="328"/>
                    </a:lnTo>
                    <a:lnTo>
                      <a:pt x="2195" y="503"/>
                    </a:lnTo>
                    <a:lnTo>
                      <a:pt x="2106" y="613"/>
                    </a:lnTo>
                    <a:lnTo>
                      <a:pt x="2225" y="608"/>
                    </a:lnTo>
                    <a:lnTo>
                      <a:pt x="2314" y="713"/>
                    </a:lnTo>
                    <a:lnTo>
                      <a:pt x="2431" y="776"/>
                    </a:lnTo>
                    <a:lnTo>
                      <a:pt x="2299" y="936"/>
                    </a:lnTo>
                    <a:lnTo>
                      <a:pt x="2377" y="956"/>
                    </a:lnTo>
                    <a:lnTo>
                      <a:pt x="2525" y="836"/>
                    </a:lnTo>
                    <a:lnTo>
                      <a:pt x="2756" y="763"/>
                    </a:lnTo>
                    <a:lnTo>
                      <a:pt x="2875" y="718"/>
                    </a:lnTo>
                    <a:lnTo>
                      <a:pt x="3318" y="926"/>
                    </a:lnTo>
                    <a:lnTo>
                      <a:pt x="3480" y="926"/>
                    </a:lnTo>
                    <a:lnTo>
                      <a:pt x="3633" y="926"/>
                    </a:lnTo>
                    <a:lnTo>
                      <a:pt x="3617" y="1075"/>
                    </a:lnTo>
                    <a:lnTo>
                      <a:pt x="3382" y="1285"/>
                    </a:lnTo>
                    <a:lnTo>
                      <a:pt x="3214" y="1315"/>
                    </a:lnTo>
                    <a:lnTo>
                      <a:pt x="3129" y="1513"/>
                    </a:lnTo>
                    <a:lnTo>
                      <a:pt x="2939" y="1792"/>
                    </a:lnTo>
                    <a:lnTo>
                      <a:pt x="3013" y="1899"/>
                    </a:lnTo>
                    <a:lnTo>
                      <a:pt x="2964" y="2109"/>
                    </a:lnTo>
                    <a:lnTo>
                      <a:pt x="3051" y="2256"/>
                    </a:lnTo>
                    <a:lnTo>
                      <a:pt x="2924" y="2470"/>
                    </a:lnTo>
                    <a:lnTo>
                      <a:pt x="2878" y="2641"/>
                    </a:lnTo>
                    <a:lnTo>
                      <a:pt x="2905" y="2806"/>
                    </a:lnTo>
                    <a:lnTo>
                      <a:pt x="3009" y="2912"/>
                    </a:lnTo>
                    <a:lnTo>
                      <a:pt x="2991" y="3092"/>
                    </a:lnTo>
                    <a:lnTo>
                      <a:pt x="2658" y="3184"/>
                    </a:lnTo>
                    <a:lnTo>
                      <a:pt x="2526" y="3109"/>
                    </a:lnTo>
                    <a:lnTo>
                      <a:pt x="2352" y="3152"/>
                    </a:lnTo>
                    <a:lnTo>
                      <a:pt x="2185" y="3333"/>
                    </a:lnTo>
                    <a:lnTo>
                      <a:pt x="1877" y="3544"/>
                    </a:lnTo>
                    <a:lnTo>
                      <a:pt x="1726" y="3553"/>
                    </a:lnTo>
                    <a:lnTo>
                      <a:pt x="1592" y="3624"/>
                    </a:lnTo>
                    <a:lnTo>
                      <a:pt x="1532" y="3739"/>
                    </a:lnTo>
                    <a:lnTo>
                      <a:pt x="1464" y="3967"/>
                    </a:lnTo>
                    <a:lnTo>
                      <a:pt x="1294" y="4271"/>
                    </a:lnTo>
                    <a:lnTo>
                      <a:pt x="1328" y="4564"/>
                    </a:lnTo>
                    <a:lnTo>
                      <a:pt x="1339" y="4883"/>
                    </a:lnTo>
                    <a:lnTo>
                      <a:pt x="1208" y="5119"/>
                    </a:lnTo>
                    <a:lnTo>
                      <a:pt x="1156" y="5069"/>
                    </a:lnTo>
                    <a:lnTo>
                      <a:pt x="1028" y="5047"/>
                    </a:lnTo>
                    <a:lnTo>
                      <a:pt x="969" y="4918"/>
                    </a:lnTo>
                    <a:lnTo>
                      <a:pt x="900" y="4824"/>
                    </a:lnTo>
                    <a:lnTo>
                      <a:pt x="969" y="4707"/>
                    </a:lnTo>
                    <a:lnTo>
                      <a:pt x="825" y="4672"/>
                    </a:lnTo>
                    <a:lnTo>
                      <a:pt x="793" y="4522"/>
                    </a:lnTo>
                    <a:lnTo>
                      <a:pt x="665" y="4391"/>
                    </a:lnTo>
                    <a:lnTo>
                      <a:pt x="777" y="4317"/>
                    </a:lnTo>
                    <a:lnTo>
                      <a:pt x="792" y="4146"/>
                    </a:lnTo>
                    <a:lnTo>
                      <a:pt x="857" y="4061"/>
                    </a:lnTo>
                    <a:lnTo>
                      <a:pt x="1002" y="4050"/>
                    </a:lnTo>
                    <a:lnTo>
                      <a:pt x="1033" y="3927"/>
                    </a:lnTo>
                    <a:lnTo>
                      <a:pt x="1020" y="3811"/>
                    </a:lnTo>
                    <a:lnTo>
                      <a:pt x="784" y="3836"/>
                    </a:lnTo>
                    <a:lnTo>
                      <a:pt x="647" y="3731"/>
                    </a:lnTo>
                    <a:lnTo>
                      <a:pt x="503" y="3583"/>
                    </a:lnTo>
                    <a:lnTo>
                      <a:pt x="485" y="3454"/>
                    </a:lnTo>
                    <a:lnTo>
                      <a:pt x="369" y="3407"/>
                    </a:lnTo>
                    <a:lnTo>
                      <a:pt x="473" y="3268"/>
                    </a:lnTo>
                    <a:lnTo>
                      <a:pt x="501" y="3034"/>
                    </a:lnTo>
                    <a:lnTo>
                      <a:pt x="590" y="2911"/>
                    </a:lnTo>
                    <a:lnTo>
                      <a:pt x="544" y="2792"/>
                    </a:lnTo>
                    <a:lnTo>
                      <a:pt x="515" y="2611"/>
                    </a:lnTo>
                    <a:lnTo>
                      <a:pt x="525" y="2431"/>
                    </a:lnTo>
                    <a:lnTo>
                      <a:pt x="378" y="2356"/>
                    </a:lnTo>
                    <a:lnTo>
                      <a:pt x="250" y="2283"/>
                    </a:lnTo>
                    <a:lnTo>
                      <a:pt x="143" y="2310"/>
                    </a:lnTo>
                    <a:lnTo>
                      <a:pt x="0" y="2248"/>
                    </a:lnTo>
                    <a:lnTo>
                      <a:pt x="378" y="1913"/>
                    </a:lnTo>
                    <a:lnTo>
                      <a:pt x="575" y="1759"/>
                    </a:lnTo>
                    <a:lnTo>
                      <a:pt x="807" y="1325"/>
                    </a:lnTo>
                    <a:lnTo>
                      <a:pt x="955" y="1161"/>
                    </a:lnTo>
                    <a:lnTo>
                      <a:pt x="1195" y="517"/>
                    </a:lnTo>
                    <a:lnTo>
                      <a:pt x="1295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42">
                <a:extLst>
                  <a:ext uri="{FF2B5EF4-FFF2-40B4-BE49-F238E27FC236}">
                    <a16:creationId xmlns:a16="http://schemas.microsoft.com/office/drawing/2014/main" id="{5F900565-F6A9-61E5-0964-CA003043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463"/>
                <a:ext cx="464" cy="672"/>
              </a:xfrm>
              <a:custGeom>
                <a:avLst/>
                <a:gdLst/>
                <a:ahLst/>
                <a:cxnLst>
                  <a:cxn ang="0">
                    <a:pos x="2005" y="20"/>
                  </a:cxn>
                  <a:cxn ang="0">
                    <a:pos x="2163" y="95"/>
                  </a:cxn>
                  <a:cxn ang="0">
                    <a:pos x="2116" y="439"/>
                  </a:cxn>
                  <a:cxn ang="0">
                    <a:pos x="2246" y="694"/>
                  </a:cxn>
                  <a:cxn ang="0">
                    <a:pos x="2269" y="1289"/>
                  </a:cxn>
                  <a:cxn ang="0">
                    <a:pos x="2477" y="1839"/>
                  </a:cxn>
                  <a:cxn ang="0">
                    <a:pos x="2375" y="2090"/>
                  </a:cxn>
                  <a:cxn ang="0">
                    <a:pos x="2393" y="2402"/>
                  </a:cxn>
                  <a:cxn ang="0">
                    <a:pos x="2196" y="2537"/>
                  </a:cxn>
                  <a:cxn ang="0">
                    <a:pos x="1828" y="2921"/>
                  </a:cxn>
                  <a:cxn ang="0">
                    <a:pos x="1584" y="2945"/>
                  </a:cxn>
                  <a:cxn ang="0">
                    <a:pos x="1281" y="2970"/>
                  </a:cxn>
                  <a:cxn ang="0">
                    <a:pos x="1119" y="2953"/>
                  </a:cxn>
                  <a:cxn ang="0">
                    <a:pos x="939" y="3006"/>
                  </a:cxn>
                  <a:cxn ang="0">
                    <a:pos x="1001" y="3276"/>
                  </a:cxn>
                  <a:cxn ang="0">
                    <a:pos x="804" y="3539"/>
                  </a:cxn>
                  <a:cxn ang="0">
                    <a:pos x="576" y="3575"/>
                  </a:cxn>
                  <a:cxn ang="0">
                    <a:pos x="316" y="3599"/>
                  </a:cxn>
                  <a:cxn ang="0">
                    <a:pos x="197" y="3389"/>
                  </a:cxn>
                  <a:cxn ang="0">
                    <a:pos x="0" y="3356"/>
                  </a:cxn>
                  <a:cxn ang="0">
                    <a:pos x="96" y="2921"/>
                  </a:cxn>
                  <a:cxn ang="0">
                    <a:pos x="202" y="2438"/>
                  </a:cxn>
                  <a:cxn ang="0">
                    <a:pos x="304" y="2163"/>
                  </a:cxn>
                  <a:cxn ang="0">
                    <a:pos x="533" y="2095"/>
                  </a:cxn>
                  <a:cxn ang="0">
                    <a:pos x="911" y="1784"/>
                  </a:cxn>
                  <a:cxn ang="0">
                    <a:pos x="1159" y="1808"/>
                  </a:cxn>
                  <a:cxn ang="0">
                    <a:pos x="1438" y="1588"/>
                  </a:cxn>
                  <a:cxn ang="0">
                    <a:pos x="1336" y="1373"/>
                  </a:cxn>
                  <a:cxn ang="0">
                    <a:pos x="1474" y="1065"/>
                  </a:cxn>
                  <a:cxn ang="0">
                    <a:pos x="1442" y="778"/>
                  </a:cxn>
                  <a:cxn ang="0">
                    <a:pos x="1537" y="467"/>
                  </a:cxn>
                  <a:cxn ang="0">
                    <a:pos x="1738" y="287"/>
                  </a:cxn>
                  <a:cxn ang="0">
                    <a:pos x="1938" y="0"/>
                  </a:cxn>
                </a:cxnLst>
                <a:rect l="0" t="0" r="r" b="b"/>
                <a:pathLst>
                  <a:path w="2477" h="3635">
                    <a:moveTo>
                      <a:pt x="1938" y="0"/>
                    </a:moveTo>
                    <a:lnTo>
                      <a:pt x="2005" y="20"/>
                    </a:lnTo>
                    <a:lnTo>
                      <a:pt x="2076" y="84"/>
                    </a:lnTo>
                    <a:lnTo>
                      <a:pt x="2163" y="95"/>
                    </a:lnTo>
                    <a:lnTo>
                      <a:pt x="2087" y="287"/>
                    </a:lnTo>
                    <a:lnTo>
                      <a:pt x="2116" y="439"/>
                    </a:lnTo>
                    <a:lnTo>
                      <a:pt x="2174" y="588"/>
                    </a:lnTo>
                    <a:lnTo>
                      <a:pt x="2246" y="694"/>
                    </a:lnTo>
                    <a:lnTo>
                      <a:pt x="2171" y="810"/>
                    </a:lnTo>
                    <a:lnTo>
                      <a:pt x="2269" y="1289"/>
                    </a:lnTo>
                    <a:lnTo>
                      <a:pt x="2325" y="1653"/>
                    </a:lnTo>
                    <a:lnTo>
                      <a:pt x="2477" y="1839"/>
                    </a:lnTo>
                    <a:lnTo>
                      <a:pt x="2400" y="1950"/>
                    </a:lnTo>
                    <a:lnTo>
                      <a:pt x="2375" y="2090"/>
                    </a:lnTo>
                    <a:lnTo>
                      <a:pt x="2340" y="2234"/>
                    </a:lnTo>
                    <a:lnTo>
                      <a:pt x="2393" y="2402"/>
                    </a:lnTo>
                    <a:lnTo>
                      <a:pt x="2324" y="2478"/>
                    </a:lnTo>
                    <a:lnTo>
                      <a:pt x="2196" y="2537"/>
                    </a:lnTo>
                    <a:lnTo>
                      <a:pt x="2041" y="2681"/>
                    </a:lnTo>
                    <a:lnTo>
                      <a:pt x="1828" y="2921"/>
                    </a:lnTo>
                    <a:lnTo>
                      <a:pt x="1734" y="2909"/>
                    </a:lnTo>
                    <a:lnTo>
                      <a:pt x="1584" y="2945"/>
                    </a:lnTo>
                    <a:lnTo>
                      <a:pt x="1413" y="3048"/>
                    </a:lnTo>
                    <a:lnTo>
                      <a:pt x="1281" y="2970"/>
                    </a:lnTo>
                    <a:lnTo>
                      <a:pt x="1194" y="3003"/>
                    </a:lnTo>
                    <a:lnTo>
                      <a:pt x="1119" y="2953"/>
                    </a:lnTo>
                    <a:lnTo>
                      <a:pt x="1029" y="2952"/>
                    </a:lnTo>
                    <a:lnTo>
                      <a:pt x="939" y="3006"/>
                    </a:lnTo>
                    <a:lnTo>
                      <a:pt x="1002" y="3123"/>
                    </a:lnTo>
                    <a:lnTo>
                      <a:pt x="1001" y="3276"/>
                    </a:lnTo>
                    <a:lnTo>
                      <a:pt x="946" y="3376"/>
                    </a:lnTo>
                    <a:lnTo>
                      <a:pt x="804" y="3539"/>
                    </a:lnTo>
                    <a:lnTo>
                      <a:pt x="674" y="3495"/>
                    </a:lnTo>
                    <a:lnTo>
                      <a:pt x="576" y="3575"/>
                    </a:lnTo>
                    <a:lnTo>
                      <a:pt x="438" y="3635"/>
                    </a:lnTo>
                    <a:lnTo>
                      <a:pt x="316" y="3599"/>
                    </a:lnTo>
                    <a:lnTo>
                      <a:pt x="245" y="3519"/>
                    </a:lnTo>
                    <a:lnTo>
                      <a:pt x="197" y="3389"/>
                    </a:lnTo>
                    <a:lnTo>
                      <a:pt x="51" y="3401"/>
                    </a:lnTo>
                    <a:lnTo>
                      <a:pt x="0" y="3356"/>
                    </a:lnTo>
                    <a:lnTo>
                      <a:pt x="103" y="3168"/>
                    </a:lnTo>
                    <a:lnTo>
                      <a:pt x="96" y="2921"/>
                    </a:lnTo>
                    <a:lnTo>
                      <a:pt x="68" y="2681"/>
                    </a:lnTo>
                    <a:lnTo>
                      <a:pt x="202" y="2438"/>
                    </a:lnTo>
                    <a:lnTo>
                      <a:pt x="257" y="2250"/>
                    </a:lnTo>
                    <a:lnTo>
                      <a:pt x="304" y="2163"/>
                    </a:lnTo>
                    <a:lnTo>
                      <a:pt x="411" y="2103"/>
                    </a:lnTo>
                    <a:lnTo>
                      <a:pt x="533" y="2095"/>
                    </a:lnTo>
                    <a:lnTo>
                      <a:pt x="781" y="1927"/>
                    </a:lnTo>
                    <a:lnTo>
                      <a:pt x="911" y="1784"/>
                    </a:lnTo>
                    <a:lnTo>
                      <a:pt x="1052" y="1748"/>
                    </a:lnTo>
                    <a:lnTo>
                      <a:pt x="1159" y="1808"/>
                    </a:lnTo>
                    <a:lnTo>
                      <a:pt x="1427" y="1732"/>
                    </a:lnTo>
                    <a:lnTo>
                      <a:pt x="1438" y="1588"/>
                    </a:lnTo>
                    <a:lnTo>
                      <a:pt x="1356" y="1504"/>
                    </a:lnTo>
                    <a:lnTo>
                      <a:pt x="1336" y="1373"/>
                    </a:lnTo>
                    <a:lnTo>
                      <a:pt x="1371" y="1233"/>
                    </a:lnTo>
                    <a:lnTo>
                      <a:pt x="1474" y="1065"/>
                    </a:lnTo>
                    <a:lnTo>
                      <a:pt x="1403" y="946"/>
                    </a:lnTo>
                    <a:lnTo>
                      <a:pt x="1442" y="778"/>
                    </a:lnTo>
                    <a:lnTo>
                      <a:pt x="1383" y="694"/>
                    </a:lnTo>
                    <a:lnTo>
                      <a:pt x="1537" y="467"/>
                    </a:lnTo>
                    <a:lnTo>
                      <a:pt x="1604" y="311"/>
                    </a:lnTo>
                    <a:lnTo>
                      <a:pt x="1738" y="287"/>
                    </a:lnTo>
                    <a:lnTo>
                      <a:pt x="1923" y="120"/>
                    </a:lnTo>
                    <a:lnTo>
                      <a:pt x="1938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43">
                <a:extLst>
                  <a:ext uri="{FF2B5EF4-FFF2-40B4-BE49-F238E27FC236}">
                    <a16:creationId xmlns:a16="http://schemas.microsoft.com/office/drawing/2014/main" id="{796A0B24-951E-9E31-A0C3-E0C8B970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1474"/>
                <a:ext cx="336" cy="428"/>
              </a:xfrm>
              <a:custGeom>
                <a:avLst/>
                <a:gdLst/>
                <a:ahLst/>
                <a:cxnLst>
                  <a:cxn ang="0">
                    <a:pos x="75" y="84"/>
                  </a:cxn>
                  <a:cxn ang="0">
                    <a:pos x="260" y="60"/>
                  </a:cxn>
                  <a:cxn ang="0">
                    <a:pos x="531" y="0"/>
                  </a:cxn>
                  <a:cxn ang="0">
                    <a:pos x="827" y="140"/>
                  </a:cxn>
                  <a:cxn ang="0">
                    <a:pos x="1268" y="439"/>
                  </a:cxn>
                  <a:cxn ang="0">
                    <a:pos x="1417" y="634"/>
                  </a:cxn>
                  <a:cxn ang="0">
                    <a:pos x="1575" y="810"/>
                  </a:cxn>
                  <a:cxn ang="0">
                    <a:pos x="1740" y="870"/>
                  </a:cxn>
                  <a:cxn ang="0">
                    <a:pos x="1795" y="958"/>
                  </a:cxn>
                  <a:cxn ang="0">
                    <a:pos x="1728" y="993"/>
                  </a:cxn>
                  <a:cxn ang="0">
                    <a:pos x="1618" y="981"/>
                  </a:cxn>
                  <a:cxn ang="0">
                    <a:pos x="1527" y="1113"/>
                  </a:cxn>
                  <a:cxn ang="0">
                    <a:pos x="1417" y="1293"/>
                  </a:cxn>
                  <a:cxn ang="0">
                    <a:pos x="1291" y="1492"/>
                  </a:cxn>
                  <a:cxn ang="0">
                    <a:pos x="1197" y="1508"/>
                  </a:cxn>
                  <a:cxn ang="0">
                    <a:pos x="1175" y="1638"/>
                  </a:cxn>
                  <a:cxn ang="0">
                    <a:pos x="1145" y="1803"/>
                  </a:cxn>
                  <a:cxn ang="0">
                    <a:pos x="1079" y="1867"/>
                  </a:cxn>
                  <a:cxn ang="0">
                    <a:pos x="1127" y="2046"/>
                  </a:cxn>
                  <a:cxn ang="0">
                    <a:pos x="1113" y="2210"/>
                  </a:cxn>
                  <a:cxn ang="0">
                    <a:pos x="1020" y="2234"/>
                  </a:cxn>
                  <a:cxn ang="0">
                    <a:pos x="968" y="2318"/>
                  </a:cxn>
                  <a:cxn ang="0">
                    <a:pos x="724" y="2091"/>
                  </a:cxn>
                  <a:cxn ang="0">
                    <a:pos x="606" y="2071"/>
                  </a:cxn>
                  <a:cxn ang="0">
                    <a:pos x="441" y="2115"/>
                  </a:cxn>
                  <a:cxn ang="0">
                    <a:pos x="287" y="2079"/>
                  </a:cxn>
                  <a:cxn ang="0">
                    <a:pos x="311" y="1939"/>
                  </a:cxn>
                  <a:cxn ang="0">
                    <a:pos x="390" y="1827"/>
                  </a:cxn>
                  <a:cxn ang="0">
                    <a:pos x="236" y="1640"/>
                  </a:cxn>
                  <a:cxn ang="0">
                    <a:pos x="181" y="1277"/>
                  </a:cxn>
                  <a:cxn ang="0">
                    <a:pos x="83" y="798"/>
                  </a:cxn>
                  <a:cxn ang="0">
                    <a:pos x="157" y="682"/>
                  </a:cxn>
                  <a:cxn ang="0">
                    <a:pos x="87" y="575"/>
                  </a:cxn>
                  <a:cxn ang="0">
                    <a:pos x="28" y="431"/>
                  </a:cxn>
                  <a:cxn ang="0">
                    <a:pos x="0" y="275"/>
                  </a:cxn>
                  <a:cxn ang="0">
                    <a:pos x="75" y="84"/>
                  </a:cxn>
                </a:cxnLst>
                <a:rect l="0" t="0" r="r" b="b"/>
                <a:pathLst>
                  <a:path w="1795" h="2318">
                    <a:moveTo>
                      <a:pt x="75" y="84"/>
                    </a:moveTo>
                    <a:lnTo>
                      <a:pt x="260" y="60"/>
                    </a:lnTo>
                    <a:lnTo>
                      <a:pt x="531" y="0"/>
                    </a:lnTo>
                    <a:lnTo>
                      <a:pt x="827" y="140"/>
                    </a:lnTo>
                    <a:lnTo>
                      <a:pt x="1268" y="439"/>
                    </a:lnTo>
                    <a:lnTo>
                      <a:pt x="1417" y="634"/>
                    </a:lnTo>
                    <a:lnTo>
                      <a:pt x="1575" y="810"/>
                    </a:lnTo>
                    <a:lnTo>
                      <a:pt x="1740" y="870"/>
                    </a:lnTo>
                    <a:lnTo>
                      <a:pt x="1795" y="958"/>
                    </a:lnTo>
                    <a:lnTo>
                      <a:pt x="1728" y="993"/>
                    </a:lnTo>
                    <a:lnTo>
                      <a:pt x="1618" y="981"/>
                    </a:lnTo>
                    <a:lnTo>
                      <a:pt x="1527" y="1113"/>
                    </a:lnTo>
                    <a:lnTo>
                      <a:pt x="1417" y="1293"/>
                    </a:lnTo>
                    <a:lnTo>
                      <a:pt x="1291" y="1492"/>
                    </a:lnTo>
                    <a:lnTo>
                      <a:pt x="1197" y="1508"/>
                    </a:lnTo>
                    <a:lnTo>
                      <a:pt x="1175" y="1638"/>
                    </a:lnTo>
                    <a:lnTo>
                      <a:pt x="1145" y="1803"/>
                    </a:lnTo>
                    <a:lnTo>
                      <a:pt x="1079" y="1867"/>
                    </a:lnTo>
                    <a:lnTo>
                      <a:pt x="1127" y="2046"/>
                    </a:lnTo>
                    <a:lnTo>
                      <a:pt x="1113" y="2210"/>
                    </a:lnTo>
                    <a:lnTo>
                      <a:pt x="1020" y="2234"/>
                    </a:lnTo>
                    <a:lnTo>
                      <a:pt x="968" y="2318"/>
                    </a:lnTo>
                    <a:lnTo>
                      <a:pt x="724" y="2091"/>
                    </a:lnTo>
                    <a:lnTo>
                      <a:pt x="606" y="2071"/>
                    </a:lnTo>
                    <a:lnTo>
                      <a:pt x="441" y="2115"/>
                    </a:lnTo>
                    <a:lnTo>
                      <a:pt x="287" y="2079"/>
                    </a:lnTo>
                    <a:lnTo>
                      <a:pt x="311" y="1939"/>
                    </a:lnTo>
                    <a:lnTo>
                      <a:pt x="390" y="1827"/>
                    </a:lnTo>
                    <a:lnTo>
                      <a:pt x="236" y="1640"/>
                    </a:lnTo>
                    <a:lnTo>
                      <a:pt x="181" y="1277"/>
                    </a:lnTo>
                    <a:lnTo>
                      <a:pt x="83" y="798"/>
                    </a:lnTo>
                    <a:lnTo>
                      <a:pt x="157" y="682"/>
                    </a:lnTo>
                    <a:lnTo>
                      <a:pt x="87" y="575"/>
                    </a:lnTo>
                    <a:lnTo>
                      <a:pt x="28" y="431"/>
                    </a:lnTo>
                    <a:lnTo>
                      <a:pt x="0" y="275"/>
                    </a:lnTo>
                    <a:lnTo>
                      <a:pt x="75" y="8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44">
                <a:extLst>
                  <a:ext uri="{FF2B5EF4-FFF2-40B4-BE49-F238E27FC236}">
                    <a16:creationId xmlns:a16="http://schemas.microsoft.com/office/drawing/2014/main" id="{355F1081-DDD5-0208-67E8-BA0458AB4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042"/>
                <a:ext cx="142" cy="169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220" y="5"/>
                  </a:cxn>
                  <a:cxn ang="0">
                    <a:pos x="546" y="135"/>
                  </a:cxn>
                  <a:cxn ang="0">
                    <a:pos x="723" y="289"/>
                  </a:cxn>
                  <a:cxn ang="0">
                    <a:pos x="950" y="513"/>
                  </a:cxn>
                  <a:cxn ang="0">
                    <a:pos x="678" y="673"/>
                  </a:cxn>
                  <a:cxn ang="0">
                    <a:pos x="521" y="881"/>
                  </a:cxn>
                  <a:cxn ang="0">
                    <a:pos x="413" y="1031"/>
                  </a:cxn>
                  <a:cxn ang="0">
                    <a:pos x="368" y="1148"/>
                  </a:cxn>
                  <a:cxn ang="0">
                    <a:pos x="237" y="1111"/>
                  </a:cxn>
                  <a:cxn ang="0">
                    <a:pos x="88" y="991"/>
                  </a:cxn>
                  <a:cxn ang="0">
                    <a:pos x="19" y="811"/>
                  </a:cxn>
                  <a:cxn ang="0">
                    <a:pos x="0" y="625"/>
                  </a:cxn>
                  <a:cxn ang="0">
                    <a:pos x="151" y="629"/>
                  </a:cxn>
                  <a:cxn ang="0">
                    <a:pos x="234" y="553"/>
                  </a:cxn>
                  <a:cxn ang="0">
                    <a:pos x="268" y="281"/>
                  </a:cxn>
                  <a:cxn ang="0">
                    <a:pos x="150" y="120"/>
                  </a:cxn>
                  <a:cxn ang="0">
                    <a:pos x="108" y="0"/>
                  </a:cxn>
                </a:cxnLst>
                <a:rect l="0" t="0" r="r" b="b"/>
                <a:pathLst>
                  <a:path w="950" h="1148">
                    <a:moveTo>
                      <a:pt x="108" y="0"/>
                    </a:moveTo>
                    <a:lnTo>
                      <a:pt x="220" y="5"/>
                    </a:lnTo>
                    <a:lnTo>
                      <a:pt x="546" y="135"/>
                    </a:lnTo>
                    <a:lnTo>
                      <a:pt x="723" y="289"/>
                    </a:lnTo>
                    <a:lnTo>
                      <a:pt x="950" y="513"/>
                    </a:lnTo>
                    <a:lnTo>
                      <a:pt x="678" y="673"/>
                    </a:lnTo>
                    <a:lnTo>
                      <a:pt x="521" y="881"/>
                    </a:lnTo>
                    <a:lnTo>
                      <a:pt x="413" y="1031"/>
                    </a:lnTo>
                    <a:lnTo>
                      <a:pt x="368" y="1148"/>
                    </a:lnTo>
                    <a:lnTo>
                      <a:pt x="237" y="1111"/>
                    </a:lnTo>
                    <a:lnTo>
                      <a:pt x="88" y="991"/>
                    </a:lnTo>
                    <a:lnTo>
                      <a:pt x="19" y="811"/>
                    </a:lnTo>
                    <a:lnTo>
                      <a:pt x="0" y="625"/>
                    </a:lnTo>
                    <a:lnTo>
                      <a:pt x="151" y="629"/>
                    </a:lnTo>
                    <a:lnTo>
                      <a:pt x="234" y="553"/>
                    </a:lnTo>
                    <a:lnTo>
                      <a:pt x="268" y="281"/>
                    </a:lnTo>
                    <a:lnTo>
                      <a:pt x="150" y="120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45">
                <a:extLst>
                  <a:ext uri="{FF2B5EF4-FFF2-40B4-BE49-F238E27FC236}">
                    <a16:creationId xmlns:a16="http://schemas.microsoft.com/office/drawing/2014/main" id="{C426A008-40A6-629F-CC95-7D1BD4647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1976"/>
                <a:ext cx="254" cy="142"/>
              </a:xfrm>
              <a:custGeom>
                <a:avLst/>
                <a:gdLst/>
                <a:ahLst/>
                <a:cxnLst>
                  <a:cxn ang="0">
                    <a:pos x="1359" y="56"/>
                  </a:cxn>
                  <a:cxn ang="0">
                    <a:pos x="1225" y="24"/>
                  </a:cxn>
                  <a:cxn ang="0">
                    <a:pos x="1111" y="36"/>
                  </a:cxn>
                  <a:cxn ang="0">
                    <a:pos x="1004" y="0"/>
                  </a:cxn>
                  <a:cxn ang="0">
                    <a:pos x="882" y="128"/>
                  </a:cxn>
                  <a:cxn ang="0">
                    <a:pos x="744" y="203"/>
                  </a:cxn>
                  <a:cxn ang="0">
                    <a:pos x="516" y="188"/>
                  </a:cxn>
                  <a:cxn ang="0">
                    <a:pos x="355" y="60"/>
                  </a:cxn>
                  <a:cxn ang="0">
                    <a:pos x="236" y="0"/>
                  </a:cxn>
                  <a:cxn ang="0">
                    <a:pos x="0" y="88"/>
                  </a:cxn>
                  <a:cxn ang="0">
                    <a:pos x="95" y="355"/>
                  </a:cxn>
                  <a:cxn ang="0">
                    <a:pos x="186" y="360"/>
                  </a:cxn>
                  <a:cxn ang="0">
                    <a:pos x="444" y="463"/>
                  </a:cxn>
                  <a:cxn ang="0">
                    <a:pos x="599" y="598"/>
                  </a:cxn>
                  <a:cxn ang="0">
                    <a:pos x="768" y="766"/>
                  </a:cxn>
                  <a:cxn ang="0">
                    <a:pos x="1016" y="491"/>
                  </a:cxn>
                  <a:cxn ang="0">
                    <a:pos x="1225" y="287"/>
                  </a:cxn>
                  <a:cxn ang="0">
                    <a:pos x="1359" y="56"/>
                  </a:cxn>
                </a:cxnLst>
                <a:rect l="0" t="0" r="r" b="b"/>
                <a:pathLst>
                  <a:path w="1359" h="766">
                    <a:moveTo>
                      <a:pt x="1359" y="56"/>
                    </a:moveTo>
                    <a:lnTo>
                      <a:pt x="1225" y="24"/>
                    </a:lnTo>
                    <a:lnTo>
                      <a:pt x="1111" y="36"/>
                    </a:lnTo>
                    <a:lnTo>
                      <a:pt x="1004" y="0"/>
                    </a:lnTo>
                    <a:lnTo>
                      <a:pt x="882" y="128"/>
                    </a:lnTo>
                    <a:lnTo>
                      <a:pt x="744" y="203"/>
                    </a:lnTo>
                    <a:lnTo>
                      <a:pt x="516" y="188"/>
                    </a:lnTo>
                    <a:lnTo>
                      <a:pt x="355" y="60"/>
                    </a:lnTo>
                    <a:lnTo>
                      <a:pt x="236" y="0"/>
                    </a:lnTo>
                    <a:lnTo>
                      <a:pt x="0" y="88"/>
                    </a:lnTo>
                    <a:lnTo>
                      <a:pt x="95" y="355"/>
                    </a:lnTo>
                    <a:lnTo>
                      <a:pt x="186" y="360"/>
                    </a:lnTo>
                    <a:lnTo>
                      <a:pt x="444" y="463"/>
                    </a:lnTo>
                    <a:lnTo>
                      <a:pt x="599" y="598"/>
                    </a:lnTo>
                    <a:lnTo>
                      <a:pt x="768" y="766"/>
                    </a:lnTo>
                    <a:lnTo>
                      <a:pt x="1016" y="491"/>
                    </a:lnTo>
                    <a:lnTo>
                      <a:pt x="1225" y="287"/>
                    </a:lnTo>
                    <a:lnTo>
                      <a:pt x="1359" y="5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46">
                <a:extLst>
                  <a:ext uri="{FF2B5EF4-FFF2-40B4-BE49-F238E27FC236}">
                    <a16:creationId xmlns:a16="http://schemas.microsoft.com/office/drawing/2014/main" id="{34EA455A-0071-346B-F1F8-22EA5DC40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1834"/>
                <a:ext cx="522" cy="186"/>
              </a:xfrm>
              <a:custGeom>
                <a:avLst/>
                <a:gdLst/>
                <a:ahLst/>
                <a:cxnLst>
                  <a:cxn ang="0">
                    <a:pos x="1155" y="216"/>
                  </a:cxn>
                  <a:cxn ang="0">
                    <a:pos x="1212" y="267"/>
                  </a:cxn>
                  <a:cxn ang="0">
                    <a:pos x="1296" y="242"/>
                  </a:cxn>
                  <a:cxn ang="0">
                    <a:pos x="1369" y="326"/>
                  </a:cxn>
                  <a:cxn ang="0">
                    <a:pos x="1495" y="255"/>
                  </a:cxn>
                  <a:cxn ang="0">
                    <a:pos x="1602" y="148"/>
                  </a:cxn>
                  <a:cxn ang="0">
                    <a:pos x="1736" y="52"/>
                  </a:cxn>
                  <a:cxn ang="0">
                    <a:pos x="1771" y="160"/>
                  </a:cxn>
                  <a:cxn ang="0">
                    <a:pos x="1783" y="347"/>
                  </a:cxn>
                  <a:cxn ang="0">
                    <a:pos x="1810" y="495"/>
                  </a:cxn>
                  <a:cxn ang="0">
                    <a:pos x="1944" y="479"/>
                  </a:cxn>
                  <a:cxn ang="0">
                    <a:pos x="2055" y="339"/>
                  </a:cxn>
                  <a:cxn ang="0">
                    <a:pos x="2267" y="323"/>
                  </a:cxn>
                  <a:cxn ang="0">
                    <a:pos x="2417" y="251"/>
                  </a:cxn>
                  <a:cxn ang="0">
                    <a:pos x="2523" y="136"/>
                  </a:cxn>
                  <a:cxn ang="0">
                    <a:pos x="2665" y="12"/>
                  </a:cxn>
                  <a:cxn ang="0">
                    <a:pos x="2783" y="0"/>
                  </a:cxn>
                  <a:cxn ang="0">
                    <a:pos x="2787" y="275"/>
                  </a:cxn>
                  <a:cxn ang="0">
                    <a:pos x="2775" y="483"/>
                  </a:cxn>
                  <a:cxn ang="0">
                    <a:pos x="2704" y="658"/>
                  </a:cxn>
                  <a:cxn ang="0">
                    <a:pos x="2634" y="827"/>
                  </a:cxn>
                  <a:cxn ang="0">
                    <a:pos x="2503" y="795"/>
                  </a:cxn>
                  <a:cxn ang="0">
                    <a:pos x="2385" y="806"/>
                  </a:cxn>
                  <a:cxn ang="0">
                    <a:pos x="2278" y="771"/>
                  </a:cxn>
                  <a:cxn ang="0">
                    <a:pos x="2160" y="897"/>
                  </a:cxn>
                  <a:cxn ang="0">
                    <a:pos x="2022" y="972"/>
                  </a:cxn>
                  <a:cxn ang="0">
                    <a:pos x="1791" y="959"/>
                  </a:cxn>
                  <a:cxn ang="0">
                    <a:pos x="1633" y="833"/>
                  </a:cxn>
                  <a:cxn ang="0">
                    <a:pos x="1513" y="771"/>
                  </a:cxn>
                  <a:cxn ang="0">
                    <a:pos x="1275" y="857"/>
                  </a:cxn>
                  <a:cxn ang="0">
                    <a:pos x="1168" y="863"/>
                  </a:cxn>
                  <a:cxn ang="0">
                    <a:pos x="1074" y="804"/>
                  </a:cxn>
                  <a:cxn ang="0">
                    <a:pos x="810" y="623"/>
                  </a:cxn>
                  <a:cxn ang="0">
                    <a:pos x="637" y="734"/>
                  </a:cxn>
                  <a:cxn ang="0">
                    <a:pos x="590" y="841"/>
                  </a:cxn>
                  <a:cxn ang="0">
                    <a:pos x="447" y="863"/>
                  </a:cxn>
                  <a:cxn ang="0">
                    <a:pos x="402" y="968"/>
                  </a:cxn>
                  <a:cxn ang="0">
                    <a:pos x="267" y="1009"/>
                  </a:cxn>
                  <a:cxn ang="0">
                    <a:pos x="258" y="927"/>
                  </a:cxn>
                  <a:cxn ang="0">
                    <a:pos x="184" y="849"/>
                  </a:cxn>
                  <a:cxn ang="0">
                    <a:pos x="184" y="744"/>
                  </a:cxn>
                  <a:cxn ang="0">
                    <a:pos x="0" y="671"/>
                  </a:cxn>
                  <a:cxn ang="0">
                    <a:pos x="153" y="530"/>
                  </a:cxn>
                  <a:cxn ang="0">
                    <a:pos x="279" y="471"/>
                  </a:cxn>
                  <a:cxn ang="0">
                    <a:pos x="350" y="395"/>
                  </a:cxn>
                  <a:cxn ang="0">
                    <a:pos x="294" y="231"/>
                  </a:cxn>
                  <a:cxn ang="0">
                    <a:pos x="330" y="84"/>
                  </a:cxn>
                  <a:cxn ang="0">
                    <a:pos x="483" y="120"/>
                  </a:cxn>
                  <a:cxn ang="0">
                    <a:pos x="651" y="75"/>
                  </a:cxn>
                  <a:cxn ang="0">
                    <a:pos x="769" y="95"/>
                  </a:cxn>
                  <a:cxn ang="0">
                    <a:pos x="1011" y="323"/>
                  </a:cxn>
                  <a:cxn ang="0">
                    <a:pos x="1060" y="240"/>
                  </a:cxn>
                  <a:cxn ang="0">
                    <a:pos x="1155" y="216"/>
                  </a:cxn>
                </a:cxnLst>
                <a:rect l="0" t="0" r="r" b="b"/>
                <a:pathLst>
                  <a:path w="2787" h="1009">
                    <a:moveTo>
                      <a:pt x="1155" y="216"/>
                    </a:moveTo>
                    <a:lnTo>
                      <a:pt x="1212" y="267"/>
                    </a:lnTo>
                    <a:lnTo>
                      <a:pt x="1296" y="242"/>
                    </a:lnTo>
                    <a:lnTo>
                      <a:pt x="1369" y="326"/>
                    </a:lnTo>
                    <a:lnTo>
                      <a:pt x="1495" y="255"/>
                    </a:lnTo>
                    <a:lnTo>
                      <a:pt x="1602" y="148"/>
                    </a:lnTo>
                    <a:lnTo>
                      <a:pt x="1736" y="52"/>
                    </a:lnTo>
                    <a:lnTo>
                      <a:pt x="1771" y="160"/>
                    </a:lnTo>
                    <a:lnTo>
                      <a:pt x="1783" y="347"/>
                    </a:lnTo>
                    <a:lnTo>
                      <a:pt x="1810" y="495"/>
                    </a:lnTo>
                    <a:lnTo>
                      <a:pt x="1944" y="479"/>
                    </a:lnTo>
                    <a:lnTo>
                      <a:pt x="2055" y="339"/>
                    </a:lnTo>
                    <a:lnTo>
                      <a:pt x="2267" y="323"/>
                    </a:lnTo>
                    <a:lnTo>
                      <a:pt x="2417" y="251"/>
                    </a:lnTo>
                    <a:lnTo>
                      <a:pt x="2523" y="136"/>
                    </a:lnTo>
                    <a:lnTo>
                      <a:pt x="2665" y="12"/>
                    </a:lnTo>
                    <a:lnTo>
                      <a:pt x="2783" y="0"/>
                    </a:lnTo>
                    <a:lnTo>
                      <a:pt x="2787" y="275"/>
                    </a:lnTo>
                    <a:lnTo>
                      <a:pt x="2775" y="483"/>
                    </a:lnTo>
                    <a:lnTo>
                      <a:pt x="2704" y="658"/>
                    </a:lnTo>
                    <a:lnTo>
                      <a:pt x="2634" y="827"/>
                    </a:lnTo>
                    <a:lnTo>
                      <a:pt x="2503" y="795"/>
                    </a:lnTo>
                    <a:lnTo>
                      <a:pt x="2385" y="806"/>
                    </a:lnTo>
                    <a:lnTo>
                      <a:pt x="2278" y="771"/>
                    </a:lnTo>
                    <a:lnTo>
                      <a:pt x="2160" y="897"/>
                    </a:lnTo>
                    <a:lnTo>
                      <a:pt x="2022" y="972"/>
                    </a:lnTo>
                    <a:lnTo>
                      <a:pt x="1791" y="959"/>
                    </a:lnTo>
                    <a:lnTo>
                      <a:pt x="1633" y="833"/>
                    </a:lnTo>
                    <a:lnTo>
                      <a:pt x="1513" y="771"/>
                    </a:lnTo>
                    <a:lnTo>
                      <a:pt x="1275" y="857"/>
                    </a:lnTo>
                    <a:lnTo>
                      <a:pt x="1168" y="863"/>
                    </a:lnTo>
                    <a:lnTo>
                      <a:pt x="1074" y="804"/>
                    </a:lnTo>
                    <a:lnTo>
                      <a:pt x="810" y="623"/>
                    </a:lnTo>
                    <a:lnTo>
                      <a:pt x="637" y="734"/>
                    </a:lnTo>
                    <a:lnTo>
                      <a:pt x="590" y="841"/>
                    </a:lnTo>
                    <a:lnTo>
                      <a:pt x="447" y="863"/>
                    </a:lnTo>
                    <a:lnTo>
                      <a:pt x="402" y="968"/>
                    </a:lnTo>
                    <a:lnTo>
                      <a:pt x="267" y="1009"/>
                    </a:lnTo>
                    <a:lnTo>
                      <a:pt x="258" y="927"/>
                    </a:lnTo>
                    <a:lnTo>
                      <a:pt x="184" y="849"/>
                    </a:lnTo>
                    <a:lnTo>
                      <a:pt x="184" y="744"/>
                    </a:lnTo>
                    <a:lnTo>
                      <a:pt x="0" y="671"/>
                    </a:lnTo>
                    <a:lnTo>
                      <a:pt x="153" y="530"/>
                    </a:lnTo>
                    <a:lnTo>
                      <a:pt x="279" y="471"/>
                    </a:lnTo>
                    <a:lnTo>
                      <a:pt x="350" y="395"/>
                    </a:lnTo>
                    <a:lnTo>
                      <a:pt x="294" y="231"/>
                    </a:lnTo>
                    <a:lnTo>
                      <a:pt x="330" y="84"/>
                    </a:lnTo>
                    <a:lnTo>
                      <a:pt x="483" y="120"/>
                    </a:lnTo>
                    <a:lnTo>
                      <a:pt x="651" y="75"/>
                    </a:lnTo>
                    <a:lnTo>
                      <a:pt x="769" y="95"/>
                    </a:lnTo>
                    <a:lnTo>
                      <a:pt x="1011" y="323"/>
                    </a:lnTo>
                    <a:lnTo>
                      <a:pt x="1060" y="240"/>
                    </a:lnTo>
                    <a:lnTo>
                      <a:pt x="1155" y="21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47">
                <a:extLst>
                  <a:ext uri="{FF2B5EF4-FFF2-40B4-BE49-F238E27FC236}">
                    <a16:creationId xmlns:a16="http://schemas.microsoft.com/office/drawing/2014/main" id="{AFB8ABA5-B1EB-78F2-FFA9-1182111E8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1741"/>
                <a:ext cx="311" cy="184"/>
              </a:xfrm>
              <a:custGeom>
                <a:avLst/>
                <a:gdLst/>
                <a:ahLst/>
                <a:cxnLst>
                  <a:cxn ang="0">
                    <a:pos x="116" y="184"/>
                  </a:cxn>
                  <a:cxn ang="0">
                    <a:pos x="319" y="229"/>
                  </a:cxn>
                  <a:cxn ang="0">
                    <a:pos x="599" y="64"/>
                  </a:cxn>
                  <a:cxn ang="0">
                    <a:pos x="753" y="1"/>
                  </a:cxn>
                  <a:cxn ang="0">
                    <a:pos x="824" y="0"/>
                  </a:cxn>
                  <a:cxn ang="0">
                    <a:pos x="858" y="124"/>
                  </a:cxn>
                  <a:cxn ang="0">
                    <a:pos x="645" y="332"/>
                  </a:cxn>
                  <a:cxn ang="0">
                    <a:pos x="850" y="392"/>
                  </a:cxn>
                  <a:cxn ang="0">
                    <a:pos x="998" y="388"/>
                  </a:cxn>
                  <a:cxn ang="0">
                    <a:pos x="1177" y="512"/>
                  </a:cxn>
                  <a:cxn ang="0">
                    <a:pos x="1239" y="388"/>
                  </a:cxn>
                  <a:cxn ang="0">
                    <a:pos x="1181" y="184"/>
                  </a:cxn>
                  <a:cxn ang="0">
                    <a:pos x="1271" y="120"/>
                  </a:cxn>
                  <a:cxn ang="0">
                    <a:pos x="1477" y="229"/>
                  </a:cxn>
                  <a:cxn ang="0">
                    <a:pos x="1717" y="237"/>
                  </a:cxn>
                  <a:cxn ang="0">
                    <a:pos x="2052" y="282"/>
                  </a:cxn>
                  <a:cxn ang="0">
                    <a:pos x="2046" y="468"/>
                  </a:cxn>
                  <a:cxn ang="0">
                    <a:pos x="2076" y="629"/>
                  </a:cxn>
                  <a:cxn ang="0">
                    <a:pos x="1927" y="644"/>
                  </a:cxn>
                  <a:cxn ang="0">
                    <a:pos x="1751" y="799"/>
                  </a:cxn>
                  <a:cxn ang="0">
                    <a:pos x="1624" y="937"/>
                  </a:cxn>
                  <a:cxn ang="0">
                    <a:pos x="1436" y="1030"/>
                  </a:cxn>
                  <a:cxn ang="0">
                    <a:pos x="1166" y="1053"/>
                  </a:cxn>
                  <a:cxn ang="0">
                    <a:pos x="1028" y="1229"/>
                  </a:cxn>
                  <a:cxn ang="0">
                    <a:pos x="858" y="1247"/>
                  </a:cxn>
                  <a:cxn ang="0">
                    <a:pos x="825" y="1064"/>
                  </a:cxn>
                  <a:cxn ang="0">
                    <a:pos x="810" y="829"/>
                  </a:cxn>
                  <a:cxn ang="0">
                    <a:pos x="767" y="694"/>
                  </a:cxn>
                  <a:cxn ang="0">
                    <a:pos x="588" y="824"/>
                  </a:cxn>
                  <a:cxn ang="0">
                    <a:pos x="465" y="950"/>
                  </a:cxn>
                  <a:cxn ang="0">
                    <a:pos x="306" y="1038"/>
                  </a:cxn>
                  <a:cxn ang="0">
                    <a:pos x="215" y="934"/>
                  </a:cxn>
                  <a:cxn ang="0">
                    <a:pos x="111" y="962"/>
                  </a:cxn>
                  <a:cxn ang="0">
                    <a:pos x="43" y="899"/>
                  </a:cxn>
                  <a:cxn ang="0">
                    <a:pos x="58" y="689"/>
                  </a:cxn>
                  <a:cxn ang="0">
                    <a:pos x="0" y="470"/>
                  </a:cxn>
                  <a:cxn ang="0">
                    <a:pos x="83" y="388"/>
                  </a:cxn>
                  <a:cxn ang="0">
                    <a:pos x="116" y="184"/>
                  </a:cxn>
                </a:cxnLst>
                <a:rect l="0" t="0" r="r" b="b"/>
                <a:pathLst>
                  <a:path w="2076" h="1247">
                    <a:moveTo>
                      <a:pt x="116" y="184"/>
                    </a:moveTo>
                    <a:lnTo>
                      <a:pt x="319" y="229"/>
                    </a:lnTo>
                    <a:lnTo>
                      <a:pt x="599" y="64"/>
                    </a:lnTo>
                    <a:lnTo>
                      <a:pt x="753" y="1"/>
                    </a:lnTo>
                    <a:lnTo>
                      <a:pt x="824" y="0"/>
                    </a:lnTo>
                    <a:lnTo>
                      <a:pt x="858" y="124"/>
                    </a:lnTo>
                    <a:lnTo>
                      <a:pt x="645" y="332"/>
                    </a:lnTo>
                    <a:lnTo>
                      <a:pt x="850" y="392"/>
                    </a:lnTo>
                    <a:lnTo>
                      <a:pt x="998" y="388"/>
                    </a:lnTo>
                    <a:lnTo>
                      <a:pt x="1177" y="512"/>
                    </a:lnTo>
                    <a:lnTo>
                      <a:pt x="1239" y="388"/>
                    </a:lnTo>
                    <a:lnTo>
                      <a:pt x="1181" y="184"/>
                    </a:lnTo>
                    <a:lnTo>
                      <a:pt x="1271" y="120"/>
                    </a:lnTo>
                    <a:lnTo>
                      <a:pt x="1477" y="229"/>
                    </a:lnTo>
                    <a:lnTo>
                      <a:pt x="1717" y="237"/>
                    </a:lnTo>
                    <a:lnTo>
                      <a:pt x="2052" y="282"/>
                    </a:lnTo>
                    <a:lnTo>
                      <a:pt x="2046" y="468"/>
                    </a:lnTo>
                    <a:lnTo>
                      <a:pt x="2076" y="629"/>
                    </a:lnTo>
                    <a:lnTo>
                      <a:pt x="1927" y="644"/>
                    </a:lnTo>
                    <a:lnTo>
                      <a:pt x="1751" y="799"/>
                    </a:lnTo>
                    <a:lnTo>
                      <a:pt x="1624" y="937"/>
                    </a:lnTo>
                    <a:lnTo>
                      <a:pt x="1436" y="1030"/>
                    </a:lnTo>
                    <a:lnTo>
                      <a:pt x="1166" y="1053"/>
                    </a:lnTo>
                    <a:lnTo>
                      <a:pt x="1028" y="1229"/>
                    </a:lnTo>
                    <a:lnTo>
                      <a:pt x="858" y="1247"/>
                    </a:lnTo>
                    <a:lnTo>
                      <a:pt x="825" y="1064"/>
                    </a:lnTo>
                    <a:lnTo>
                      <a:pt x="810" y="829"/>
                    </a:lnTo>
                    <a:lnTo>
                      <a:pt x="767" y="694"/>
                    </a:lnTo>
                    <a:lnTo>
                      <a:pt x="588" y="824"/>
                    </a:lnTo>
                    <a:lnTo>
                      <a:pt x="465" y="950"/>
                    </a:lnTo>
                    <a:lnTo>
                      <a:pt x="306" y="1038"/>
                    </a:lnTo>
                    <a:lnTo>
                      <a:pt x="215" y="934"/>
                    </a:lnTo>
                    <a:lnTo>
                      <a:pt x="111" y="962"/>
                    </a:lnTo>
                    <a:lnTo>
                      <a:pt x="43" y="899"/>
                    </a:lnTo>
                    <a:lnTo>
                      <a:pt x="58" y="689"/>
                    </a:lnTo>
                    <a:lnTo>
                      <a:pt x="0" y="470"/>
                    </a:lnTo>
                    <a:lnTo>
                      <a:pt x="83" y="388"/>
                    </a:lnTo>
                    <a:lnTo>
                      <a:pt x="116" y="18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48">
                <a:extLst>
                  <a:ext uri="{FF2B5EF4-FFF2-40B4-BE49-F238E27FC236}">
                    <a16:creationId xmlns:a16="http://schemas.microsoft.com/office/drawing/2014/main" id="{2A56C864-33CC-A0D2-F4AE-FF062673F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7" y="1642"/>
                <a:ext cx="289" cy="175"/>
              </a:xfrm>
              <a:custGeom>
                <a:avLst/>
                <a:gdLst/>
                <a:ahLst/>
                <a:cxnLst>
                  <a:cxn ang="0">
                    <a:pos x="1742" y="233"/>
                  </a:cxn>
                  <a:cxn ang="0">
                    <a:pos x="1579" y="143"/>
                  </a:cxn>
                  <a:cxn ang="0">
                    <a:pos x="1329" y="173"/>
                  </a:cxn>
                  <a:cxn ang="0">
                    <a:pos x="1092" y="143"/>
                  </a:cxn>
                  <a:cxn ang="0">
                    <a:pos x="940" y="53"/>
                  </a:cxn>
                  <a:cxn ang="0">
                    <a:pos x="778" y="0"/>
                  </a:cxn>
                  <a:cxn ang="0">
                    <a:pos x="697" y="43"/>
                  </a:cxn>
                  <a:cxn ang="0">
                    <a:pos x="555" y="29"/>
                  </a:cxn>
                  <a:cxn ang="0">
                    <a:pos x="439" y="203"/>
                  </a:cxn>
                  <a:cxn ang="0">
                    <a:pos x="306" y="414"/>
                  </a:cxn>
                  <a:cxn ang="0">
                    <a:pos x="150" y="666"/>
                  </a:cxn>
                  <a:cxn ang="0">
                    <a:pos x="30" y="687"/>
                  </a:cxn>
                  <a:cxn ang="0">
                    <a:pos x="0" y="853"/>
                  </a:cxn>
                  <a:cxn ang="0">
                    <a:pos x="201" y="897"/>
                  </a:cxn>
                  <a:cxn ang="0">
                    <a:pos x="487" y="732"/>
                  </a:cxn>
                  <a:cxn ang="0">
                    <a:pos x="630" y="672"/>
                  </a:cxn>
                  <a:cxn ang="0">
                    <a:pos x="708" y="667"/>
                  </a:cxn>
                  <a:cxn ang="0">
                    <a:pos x="738" y="793"/>
                  </a:cxn>
                  <a:cxn ang="0">
                    <a:pos x="526" y="1002"/>
                  </a:cxn>
                  <a:cxn ang="0">
                    <a:pos x="738" y="1062"/>
                  </a:cxn>
                  <a:cxn ang="0">
                    <a:pos x="881" y="1057"/>
                  </a:cxn>
                  <a:cxn ang="0">
                    <a:pos x="1058" y="1182"/>
                  </a:cxn>
                  <a:cxn ang="0">
                    <a:pos x="1122" y="1057"/>
                  </a:cxn>
                  <a:cxn ang="0">
                    <a:pos x="1063" y="853"/>
                  </a:cxn>
                  <a:cxn ang="0">
                    <a:pos x="1152" y="788"/>
                  </a:cxn>
                  <a:cxn ang="0">
                    <a:pos x="1358" y="897"/>
                  </a:cxn>
                  <a:cxn ang="0">
                    <a:pos x="1609" y="907"/>
                  </a:cxn>
                  <a:cxn ang="0">
                    <a:pos x="1934" y="952"/>
                  </a:cxn>
                  <a:cxn ang="0">
                    <a:pos x="1919" y="823"/>
                  </a:cxn>
                  <a:cxn ang="0">
                    <a:pos x="1870" y="682"/>
                  </a:cxn>
                  <a:cxn ang="0">
                    <a:pos x="1815" y="442"/>
                  </a:cxn>
                  <a:cxn ang="0">
                    <a:pos x="1742" y="233"/>
                  </a:cxn>
                </a:cxnLst>
                <a:rect l="0" t="0" r="r" b="b"/>
                <a:pathLst>
                  <a:path w="1934" h="1182">
                    <a:moveTo>
                      <a:pt x="1742" y="233"/>
                    </a:moveTo>
                    <a:lnTo>
                      <a:pt x="1579" y="143"/>
                    </a:lnTo>
                    <a:lnTo>
                      <a:pt x="1329" y="173"/>
                    </a:lnTo>
                    <a:lnTo>
                      <a:pt x="1092" y="143"/>
                    </a:lnTo>
                    <a:lnTo>
                      <a:pt x="940" y="53"/>
                    </a:lnTo>
                    <a:lnTo>
                      <a:pt x="778" y="0"/>
                    </a:lnTo>
                    <a:lnTo>
                      <a:pt x="697" y="43"/>
                    </a:lnTo>
                    <a:lnTo>
                      <a:pt x="555" y="29"/>
                    </a:lnTo>
                    <a:lnTo>
                      <a:pt x="439" y="203"/>
                    </a:lnTo>
                    <a:lnTo>
                      <a:pt x="306" y="414"/>
                    </a:lnTo>
                    <a:lnTo>
                      <a:pt x="150" y="666"/>
                    </a:lnTo>
                    <a:lnTo>
                      <a:pt x="30" y="687"/>
                    </a:lnTo>
                    <a:lnTo>
                      <a:pt x="0" y="853"/>
                    </a:lnTo>
                    <a:lnTo>
                      <a:pt x="201" y="897"/>
                    </a:lnTo>
                    <a:lnTo>
                      <a:pt x="487" y="732"/>
                    </a:lnTo>
                    <a:lnTo>
                      <a:pt x="630" y="672"/>
                    </a:lnTo>
                    <a:lnTo>
                      <a:pt x="708" y="667"/>
                    </a:lnTo>
                    <a:lnTo>
                      <a:pt x="738" y="793"/>
                    </a:lnTo>
                    <a:lnTo>
                      <a:pt x="526" y="1002"/>
                    </a:lnTo>
                    <a:lnTo>
                      <a:pt x="738" y="1062"/>
                    </a:lnTo>
                    <a:lnTo>
                      <a:pt x="881" y="1057"/>
                    </a:lnTo>
                    <a:lnTo>
                      <a:pt x="1058" y="1182"/>
                    </a:lnTo>
                    <a:lnTo>
                      <a:pt x="1122" y="1057"/>
                    </a:lnTo>
                    <a:lnTo>
                      <a:pt x="1063" y="853"/>
                    </a:lnTo>
                    <a:lnTo>
                      <a:pt x="1152" y="788"/>
                    </a:lnTo>
                    <a:lnTo>
                      <a:pt x="1358" y="897"/>
                    </a:lnTo>
                    <a:lnTo>
                      <a:pt x="1609" y="907"/>
                    </a:lnTo>
                    <a:lnTo>
                      <a:pt x="1934" y="952"/>
                    </a:lnTo>
                    <a:lnTo>
                      <a:pt x="1919" y="823"/>
                    </a:lnTo>
                    <a:lnTo>
                      <a:pt x="1870" y="682"/>
                    </a:lnTo>
                    <a:lnTo>
                      <a:pt x="1815" y="442"/>
                    </a:lnTo>
                    <a:lnTo>
                      <a:pt x="1742" y="23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49">
                <a:extLst>
                  <a:ext uri="{FF2B5EF4-FFF2-40B4-BE49-F238E27FC236}">
                    <a16:creationId xmlns:a16="http://schemas.microsoft.com/office/drawing/2014/main" id="{C3991542-9DCF-1AB2-6410-CCFD0E5CB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802"/>
                <a:ext cx="486" cy="543"/>
              </a:xfrm>
              <a:custGeom>
                <a:avLst/>
                <a:gdLst/>
                <a:ahLst/>
                <a:cxnLst>
                  <a:cxn ang="0">
                    <a:pos x="2316" y="170"/>
                  </a:cxn>
                  <a:cxn ang="0">
                    <a:pos x="2108" y="409"/>
                  </a:cxn>
                  <a:cxn ang="0">
                    <a:pos x="1784" y="524"/>
                  </a:cxn>
                  <a:cxn ang="0">
                    <a:pos x="1286" y="644"/>
                  </a:cxn>
                  <a:cxn ang="0">
                    <a:pos x="1123" y="853"/>
                  </a:cxn>
                  <a:cxn ang="0">
                    <a:pos x="739" y="679"/>
                  </a:cxn>
                  <a:cxn ang="0">
                    <a:pos x="369" y="584"/>
                  </a:cxn>
                  <a:cxn ang="0">
                    <a:pos x="5" y="499"/>
                  </a:cxn>
                  <a:cxn ang="0">
                    <a:pos x="104" y="763"/>
                  </a:cxn>
                  <a:cxn ang="0">
                    <a:pos x="325" y="978"/>
                  </a:cxn>
                  <a:cxn ang="0">
                    <a:pos x="409" y="1332"/>
                  </a:cxn>
                  <a:cxn ang="0">
                    <a:pos x="542" y="1592"/>
                  </a:cxn>
                  <a:cxn ang="0">
                    <a:pos x="779" y="1700"/>
                  </a:cxn>
                  <a:cxn ang="0">
                    <a:pos x="1123" y="1861"/>
                  </a:cxn>
                  <a:cxn ang="0">
                    <a:pos x="1222" y="2219"/>
                  </a:cxn>
                  <a:cxn ang="0">
                    <a:pos x="1227" y="2948"/>
                  </a:cxn>
                  <a:cxn ang="0">
                    <a:pos x="1360" y="3247"/>
                  </a:cxn>
                  <a:cxn ang="0">
                    <a:pos x="1493" y="3506"/>
                  </a:cxn>
                  <a:cxn ang="0">
                    <a:pos x="1739" y="3681"/>
                  </a:cxn>
                  <a:cxn ang="0">
                    <a:pos x="1922" y="3187"/>
                  </a:cxn>
                  <a:cxn ang="0">
                    <a:pos x="2261" y="3357"/>
                  </a:cxn>
                  <a:cxn ang="0">
                    <a:pos x="2448" y="3247"/>
                  </a:cxn>
                  <a:cxn ang="0">
                    <a:pos x="2542" y="2893"/>
                  </a:cxn>
                  <a:cxn ang="0">
                    <a:pos x="2956" y="2788"/>
                  </a:cxn>
                  <a:cxn ang="0">
                    <a:pos x="3176" y="2333"/>
                  </a:cxn>
                  <a:cxn ang="0">
                    <a:pos x="3069" y="2139"/>
                  </a:cxn>
                  <a:cxn ang="0">
                    <a:pos x="2779" y="1665"/>
                  </a:cxn>
                  <a:cxn ang="0">
                    <a:pos x="2631" y="1382"/>
                  </a:cxn>
                  <a:cxn ang="0">
                    <a:pos x="2892" y="748"/>
                  </a:cxn>
                  <a:cxn ang="0">
                    <a:pos x="2809" y="494"/>
                  </a:cxn>
                  <a:cxn ang="0">
                    <a:pos x="2641" y="155"/>
                  </a:cxn>
                  <a:cxn ang="0">
                    <a:pos x="2405" y="35"/>
                  </a:cxn>
                </a:cxnLst>
                <a:rect l="0" t="0" r="r" b="b"/>
                <a:pathLst>
                  <a:path w="3244" h="3681">
                    <a:moveTo>
                      <a:pt x="2227" y="35"/>
                    </a:moveTo>
                    <a:lnTo>
                      <a:pt x="2316" y="170"/>
                    </a:lnTo>
                    <a:lnTo>
                      <a:pt x="2168" y="284"/>
                    </a:lnTo>
                    <a:lnTo>
                      <a:pt x="2108" y="409"/>
                    </a:lnTo>
                    <a:lnTo>
                      <a:pt x="1902" y="404"/>
                    </a:lnTo>
                    <a:lnTo>
                      <a:pt x="1784" y="524"/>
                    </a:lnTo>
                    <a:lnTo>
                      <a:pt x="1546" y="614"/>
                    </a:lnTo>
                    <a:lnTo>
                      <a:pt x="1286" y="644"/>
                    </a:lnTo>
                    <a:lnTo>
                      <a:pt x="1093" y="703"/>
                    </a:lnTo>
                    <a:lnTo>
                      <a:pt x="1123" y="853"/>
                    </a:lnTo>
                    <a:lnTo>
                      <a:pt x="1020" y="918"/>
                    </a:lnTo>
                    <a:lnTo>
                      <a:pt x="739" y="679"/>
                    </a:lnTo>
                    <a:lnTo>
                      <a:pt x="473" y="733"/>
                    </a:lnTo>
                    <a:lnTo>
                      <a:pt x="369" y="584"/>
                    </a:lnTo>
                    <a:lnTo>
                      <a:pt x="143" y="614"/>
                    </a:lnTo>
                    <a:lnTo>
                      <a:pt x="5" y="499"/>
                    </a:lnTo>
                    <a:lnTo>
                      <a:pt x="0" y="614"/>
                    </a:lnTo>
                    <a:lnTo>
                      <a:pt x="104" y="763"/>
                    </a:lnTo>
                    <a:lnTo>
                      <a:pt x="266" y="808"/>
                    </a:lnTo>
                    <a:lnTo>
                      <a:pt x="325" y="978"/>
                    </a:lnTo>
                    <a:lnTo>
                      <a:pt x="290" y="1157"/>
                    </a:lnTo>
                    <a:lnTo>
                      <a:pt x="409" y="1332"/>
                    </a:lnTo>
                    <a:lnTo>
                      <a:pt x="424" y="1517"/>
                    </a:lnTo>
                    <a:lnTo>
                      <a:pt x="542" y="1592"/>
                    </a:lnTo>
                    <a:lnTo>
                      <a:pt x="768" y="1562"/>
                    </a:lnTo>
                    <a:lnTo>
                      <a:pt x="779" y="1700"/>
                    </a:lnTo>
                    <a:lnTo>
                      <a:pt x="916" y="1780"/>
                    </a:lnTo>
                    <a:lnTo>
                      <a:pt x="1123" y="1861"/>
                    </a:lnTo>
                    <a:lnTo>
                      <a:pt x="1103" y="2021"/>
                    </a:lnTo>
                    <a:lnTo>
                      <a:pt x="1222" y="2219"/>
                    </a:lnTo>
                    <a:lnTo>
                      <a:pt x="1271" y="2424"/>
                    </a:lnTo>
                    <a:lnTo>
                      <a:pt x="1227" y="2948"/>
                    </a:lnTo>
                    <a:lnTo>
                      <a:pt x="1345" y="3117"/>
                    </a:lnTo>
                    <a:lnTo>
                      <a:pt x="1360" y="3247"/>
                    </a:lnTo>
                    <a:lnTo>
                      <a:pt x="1271" y="3372"/>
                    </a:lnTo>
                    <a:lnTo>
                      <a:pt x="1493" y="3506"/>
                    </a:lnTo>
                    <a:lnTo>
                      <a:pt x="1591" y="3671"/>
                    </a:lnTo>
                    <a:lnTo>
                      <a:pt x="1739" y="3681"/>
                    </a:lnTo>
                    <a:lnTo>
                      <a:pt x="1769" y="3367"/>
                    </a:lnTo>
                    <a:lnTo>
                      <a:pt x="1922" y="3187"/>
                    </a:lnTo>
                    <a:lnTo>
                      <a:pt x="2079" y="3192"/>
                    </a:lnTo>
                    <a:lnTo>
                      <a:pt x="2261" y="3357"/>
                    </a:lnTo>
                    <a:lnTo>
                      <a:pt x="2380" y="3367"/>
                    </a:lnTo>
                    <a:lnTo>
                      <a:pt x="2448" y="3247"/>
                    </a:lnTo>
                    <a:lnTo>
                      <a:pt x="2463" y="3072"/>
                    </a:lnTo>
                    <a:lnTo>
                      <a:pt x="2542" y="2893"/>
                    </a:lnTo>
                    <a:lnTo>
                      <a:pt x="2685" y="2773"/>
                    </a:lnTo>
                    <a:lnTo>
                      <a:pt x="2956" y="2788"/>
                    </a:lnTo>
                    <a:lnTo>
                      <a:pt x="3244" y="2766"/>
                    </a:lnTo>
                    <a:lnTo>
                      <a:pt x="3176" y="2333"/>
                    </a:lnTo>
                    <a:lnTo>
                      <a:pt x="3216" y="2217"/>
                    </a:lnTo>
                    <a:lnTo>
                      <a:pt x="3069" y="2139"/>
                    </a:lnTo>
                    <a:lnTo>
                      <a:pt x="2809" y="1906"/>
                    </a:lnTo>
                    <a:lnTo>
                      <a:pt x="2779" y="1665"/>
                    </a:lnTo>
                    <a:lnTo>
                      <a:pt x="2685" y="1557"/>
                    </a:lnTo>
                    <a:lnTo>
                      <a:pt x="2631" y="1382"/>
                    </a:lnTo>
                    <a:lnTo>
                      <a:pt x="2700" y="1003"/>
                    </a:lnTo>
                    <a:lnTo>
                      <a:pt x="2892" y="748"/>
                    </a:lnTo>
                    <a:lnTo>
                      <a:pt x="2804" y="614"/>
                    </a:lnTo>
                    <a:lnTo>
                      <a:pt x="2809" y="494"/>
                    </a:lnTo>
                    <a:lnTo>
                      <a:pt x="2567" y="409"/>
                    </a:lnTo>
                    <a:lnTo>
                      <a:pt x="2641" y="155"/>
                    </a:lnTo>
                    <a:lnTo>
                      <a:pt x="2552" y="0"/>
                    </a:lnTo>
                    <a:lnTo>
                      <a:pt x="2405" y="35"/>
                    </a:lnTo>
                    <a:lnTo>
                      <a:pt x="2227" y="3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defTabSz="171313">
                  <a:buClrTx/>
                  <a:defRPr/>
                </a:pPr>
                <a:endParaRPr lang="zh-CN" altLang="en-US" sz="749">
                  <a:solidFill>
                    <a:sysClr val="windowText" lastClr="000000"/>
                  </a:solidFill>
                  <a:latin typeface="Montserrat" panose="00000500000000000000" pitchFamily="50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53E2201A-2DDB-AC4B-E8C6-B32882196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5583" y="3778052"/>
              <a:ext cx="1978393" cy="211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71313">
                <a:lnSpc>
                  <a:spcPct val="114000"/>
                </a:lnSpc>
                <a:buClr>
                  <a:prstClr val="white">
                    <a:lumMod val="50000"/>
                  </a:prstClr>
                </a:buClr>
                <a:buSzPct val="50000"/>
                <a:defRPr/>
              </a:pPr>
              <a:endParaRPr lang="en-US" altLang="zh-CN" sz="600" kern="1200">
                <a:solidFill>
                  <a:prstClr val="black"/>
                </a:solidFill>
                <a:latin typeface="Montserrat" panose="00000500000000000000" pitchFamily="50" charset="0"/>
                <a:ea typeface="等线" panose="02010600030101010101" pitchFamily="2" charset="-122"/>
                <a:cs typeface="Calibri" pitchFamily="34" charset="0"/>
              </a:endParaRPr>
            </a:p>
          </p:txBody>
        </p:sp>
        <p:sp>
          <p:nvSpPr>
            <p:cNvPr id="30" name="Text Box 16">
              <a:extLst>
                <a:ext uri="{FF2B5EF4-FFF2-40B4-BE49-F238E27FC236}">
                  <a16:creationId xmlns:a16="http://schemas.microsoft.com/office/drawing/2014/main" id="{D3A73B10-8258-2FAE-59A0-9D68C77DC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7634" y="4542434"/>
              <a:ext cx="1978392" cy="211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71313">
                <a:lnSpc>
                  <a:spcPct val="114000"/>
                </a:lnSpc>
                <a:buClr>
                  <a:prstClr val="white">
                    <a:lumMod val="50000"/>
                  </a:prstClr>
                </a:buClr>
                <a:buSzPct val="50000"/>
                <a:defRPr/>
              </a:pPr>
              <a:endParaRPr lang="en-US" altLang="zh-CN" sz="600" kern="1200">
                <a:solidFill>
                  <a:prstClr val="black"/>
                </a:solidFill>
                <a:latin typeface="Montserrat" panose="00000500000000000000" pitchFamily="50" charset="0"/>
                <a:ea typeface="等线" panose="02010600030101010101" pitchFamily="2" charset="-122"/>
                <a:cs typeface="Calibri" pitchFamily="34" charset="0"/>
              </a:endParaRPr>
            </a:p>
          </p:txBody>
        </p:sp>
      </p:grpSp>
      <p:sp>
        <p:nvSpPr>
          <p:cNvPr id="71" name="Google Shape;89;p13">
            <a:extLst>
              <a:ext uri="{FF2B5EF4-FFF2-40B4-BE49-F238E27FC236}">
                <a16:creationId xmlns:a16="http://schemas.microsoft.com/office/drawing/2014/main" id="{805CC273-B71F-08BB-FDA7-022BDDB49C84}"/>
              </a:ext>
            </a:extLst>
          </p:cNvPr>
          <p:cNvSpPr txBox="1"/>
          <p:nvPr/>
        </p:nvSpPr>
        <p:spPr>
          <a:xfrm>
            <a:off x="2122008" y="912142"/>
            <a:ext cx="1909832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Norte</a:t>
            </a:r>
          </a:p>
        </p:txBody>
      </p:sp>
      <p:sp>
        <p:nvSpPr>
          <p:cNvPr id="78" name="Google Shape;89;p13">
            <a:extLst>
              <a:ext uri="{FF2B5EF4-FFF2-40B4-BE49-F238E27FC236}">
                <a16:creationId xmlns:a16="http://schemas.microsoft.com/office/drawing/2014/main" id="{6E99460E-CD6E-C2B3-0487-D8AC653F1920}"/>
              </a:ext>
            </a:extLst>
          </p:cNvPr>
          <p:cNvSpPr txBox="1"/>
          <p:nvPr/>
        </p:nvSpPr>
        <p:spPr>
          <a:xfrm>
            <a:off x="2771550" y="3505518"/>
            <a:ext cx="2446418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Centro-Oeste</a:t>
            </a:r>
          </a:p>
        </p:txBody>
      </p:sp>
      <p:sp>
        <p:nvSpPr>
          <p:cNvPr id="79" name="Google Shape;89;p13">
            <a:extLst>
              <a:ext uri="{FF2B5EF4-FFF2-40B4-BE49-F238E27FC236}">
                <a16:creationId xmlns:a16="http://schemas.microsoft.com/office/drawing/2014/main" id="{E8BF836D-6F40-1006-8538-314E2EE32CB2}"/>
              </a:ext>
            </a:extLst>
          </p:cNvPr>
          <p:cNvSpPr txBox="1"/>
          <p:nvPr/>
        </p:nvSpPr>
        <p:spPr>
          <a:xfrm>
            <a:off x="2857019" y="5270136"/>
            <a:ext cx="1909832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Sul</a:t>
            </a:r>
          </a:p>
        </p:txBody>
      </p:sp>
      <p:sp>
        <p:nvSpPr>
          <p:cNvPr id="80" name="Google Shape;89;p13">
            <a:extLst>
              <a:ext uri="{FF2B5EF4-FFF2-40B4-BE49-F238E27FC236}">
                <a16:creationId xmlns:a16="http://schemas.microsoft.com/office/drawing/2014/main" id="{8B66D1ED-1BF6-B7B9-BD5B-4F8585E854CF}"/>
              </a:ext>
            </a:extLst>
          </p:cNvPr>
          <p:cNvSpPr txBox="1"/>
          <p:nvPr/>
        </p:nvSpPr>
        <p:spPr>
          <a:xfrm>
            <a:off x="9094915" y="4030227"/>
            <a:ext cx="1909832" cy="5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>
              <a:lnSpc>
                <a:spcPct val="114999"/>
              </a:lnSpc>
            </a:pPr>
            <a:r>
              <a:rPr lang="pt-BR" sz="1600" dirty="0">
                <a:solidFill>
                  <a:schemeClr val="tx1"/>
                </a:solidFill>
                <a:latin typeface="Montserrat" panose="00000500000000000000" pitchFamily="50" charset="0"/>
              </a:rPr>
              <a:t>Região Sudeste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8D9B2C93-C000-8085-75BE-6087104BC4B5}"/>
              </a:ext>
            </a:extLst>
          </p:cNvPr>
          <p:cNvGrpSpPr/>
          <p:nvPr/>
        </p:nvGrpSpPr>
        <p:grpSpPr>
          <a:xfrm>
            <a:off x="2371770" y="1219075"/>
            <a:ext cx="2334087" cy="1145879"/>
            <a:chOff x="470523" y="2641058"/>
            <a:chExt cx="2334087" cy="1145879"/>
          </a:xfrm>
        </p:grpSpPr>
        <p:pic>
          <p:nvPicPr>
            <p:cNvPr id="83" name="Google Shape;168;p14">
              <a:extLst>
                <a:ext uri="{FF2B5EF4-FFF2-40B4-BE49-F238E27FC236}">
                  <a16:creationId xmlns:a16="http://schemas.microsoft.com/office/drawing/2014/main" id="{37240A72-E1C0-DBC6-1BAA-77B5CA3FAD0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169;p14">
              <a:extLst>
                <a:ext uri="{FF2B5EF4-FFF2-40B4-BE49-F238E27FC236}">
                  <a16:creationId xmlns:a16="http://schemas.microsoft.com/office/drawing/2014/main" id="{6DC3663A-E07E-FEEA-E82C-B4095F661E9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170;p14">
              <a:extLst>
                <a:ext uri="{FF2B5EF4-FFF2-40B4-BE49-F238E27FC236}">
                  <a16:creationId xmlns:a16="http://schemas.microsoft.com/office/drawing/2014/main" id="{B1458966-E294-2571-2EA4-8261DE6C24CC}"/>
                </a:ext>
              </a:extLst>
            </p:cNvPr>
            <p:cNvSpPr txBox="1"/>
            <p:nvPr/>
          </p:nvSpPr>
          <p:spPr>
            <a:xfrm>
              <a:off x="624412" y="2641058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46 – 1.648,6 mi</a:t>
              </a:r>
              <a:endParaRPr sz="1600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91" name="Google Shape;171;p14">
              <a:extLst>
                <a:ext uri="{FF2B5EF4-FFF2-40B4-BE49-F238E27FC236}">
                  <a16:creationId xmlns:a16="http://schemas.microsoft.com/office/drawing/2014/main" id="{F919B3D4-A4CC-1495-142E-05A1360CFB1F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18 – 350,5 mi</a:t>
              </a:r>
              <a:endParaRPr sz="1600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92" name="Google Shape;171;p14">
              <a:extLst>
                <a:ext uri="{FF2B5EF4-FFF2-40B4-BE49-F238E27FC236}">
                  <a16:creationId xmlns:a16="http://schemas.microsoft.com/office/drawing/2014/main" id="{CFC981FF-56F7-774B-1067-76ED7D76B6D0}"/>
                </a:ext>
              </a:extLst>
            </p:cNvPr>
            <p:cNvSpPr txBox="1"/>
            <p:nvPr/>
          </p:nvSpPr>
          <p:spPr>
            <a:xfrm>
              <a:off x="624412" y="3257634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C00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 17 – 841,4 mi</a:t>
              </a:r>
              <a:endParaRPr sz="1600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94" name="Gráfico 93" descr="Ônibus estrutura de tópicos">
              <a:extLst>
                <a:ext uri="{FF2B5EF4-FFF2-40B4-BE49-F238E27FC236}">
                  <a16:creationId xmlns:a16="http://schemas.microsoft.com/office/drawing/2014/main" id="{3219AE50-DCFF-F117-557C-93064EE24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</p:grpSp>
      <p:grpSp>
        <p:nvGrpSpPr>
          <p:cNvPr id="193" name="Agrupar 192">
            <a:extLst>
              <a:ext uri="{FF2B5EF4-FFF2-40B4-BE49-F238E27FC236}">
                <a16:creationId xmlns:a16="http://schemas.microsoft.com/office/drawing/2014/main" id="{CB8DE64F-58E9-D24C-7FE8-EABE5C0EACDC}"/>
              </a:ext>
            </a:extLst>
          </p:cNvPr>
          <p:cNvGrpSpPr/>
          <p:nvPr/>
        </p:nvGrpSpPr>
        <p:grpSpPr>
          <a:xfrm>
            <a:off x="9598626" y="1786808"/>
            <a:ext cx="2334087" cy="1145879"/>
            <a:chOff x="470523" y="2641058"/>
            <a:chExt cx="2334087" cy="1145879"/>
          </a:xfrm>
        </p:grpSpPr>
        <p:pic>
          <p:nvPicPr>
            <p:cNvPr id="194" name="Google Shape;168;p14">
              <a:extLst>
                <a:ext uri="{FF2B5EF4-FFF2-40B4-BE49-F238E27FC236}">
                  <a16:creationId xmlns:a16="http://schemas.microsoft.com/office/drawing/2014/main" id="{82A557FC-B124-03FD-4E58-E465DFF559B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69;p14">
              <a:extLst>
                <a:ext uri="{FF2B5EF4-FFF2-40B4-BE49-F238E27FC236}">
                  <a16:creationId xmlns:a16="http://schemas.microsoft.com/office/drawing/2014/main" id="{DC4BE038-137E-40B8-C817-E7BE7DE84C7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70;p14">
              <a:extLst>
                <a:ext uri="{FF2B5EF4-FFF2-40B4-BE49-F238E27FC236}">
                  <a16:creationId xmlns:a16="http://schemas.microsoft.com/office/drawing/2014/main" id="{597F2AF9-2117-5501-D360-43DE5D5FB1AC}"/>
                </a:ext>
              </a:extLst>
            </p:cNvPr>
            <p:cNvSpPr txBox="1"/>
            <p:nvPr/>
          </p:nvSpPr>
          <p:spPr>
            <a:xfrm>
              <a:off x="624412" y="2641058"/>
              <a:ext cx="2091823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</a:rPr>
                <a:t> 86 – 3.277,1 mi</a:t>
              </a:r>
              <a:endParaRPr sz="1600" dirty="0">
                <a:solidFill>
                  <a:srgbClr val="3C78D8"/>
                </a:solidFill>
              </a:endParaRPr>
            </a:p>
          </p:txBody>
        </p:sp>
        <p:sp>
          <p:nvSpPr>
            <p:cNvPr id="198" name="Google Shape;171;p14">
              <a:extLst>
                <a:ext uri="{FF2B5EF4-FFF2-40B4-BE49-F238E27FC236}">
                  <a16:creationId xmlns:a16="http://schemas.microsoft.com/office/drawing/2014/main" id="{080F4BE6-61C8-E40A-F537-1B196B83A462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</a:rPr>
                <a:t> 16 – 947,3 mi</a:t>
              </a:r>
              <a:endParaRPr sz="1600" dirty="0">
                <a:solidFill>
                  <a:srgbClr val="38761D"/>
                </a:solidFill>
              </a:endParaRPr>
            </a:p>
          </p:txBody>
        </p:sp>
        <p:sp>
          <p:nvSpPr>
            <p:cNvPr id="199" name="Google Shape;171;p14">
              <a:extLst>
                <a:ext uri="{FF2B5EF4-FFF2-40B4-BE49-F238E27FC236}">
                  <a16:creationId xmlns:a16="http://schemas.microsoft.com/office/drawing/2014/main" id="{8EE723E7-9147-0D8D-CFDF-1695D261DDE7}"/>
                </a:ext>
              </a:extLst>
            </p:cNvPr>
            <p:cNvSpPr txBox="1"/>
            <p:nvPr/>
          </p:nvSpPr>
          <p:spPr>
            <a:xfrm>
              <a:off x="624411" y="3257634"/>
              <a:ext cx="2118149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C00000"/>
                  </a:solidFill>
                </a:rPr>
                <a:t>Qtd</a:t>
              </a:r>
              <a:r>
                <a:rPr lang="pt-BR" sz="1600" dirty="0">
                  <a:solidFill>
                    <a:srgbClr val="C00000"/>
                  </a:solidFill>
                </a:rPr>
                <a:t> 44 – 4.447,1 mi</a:t>
              </a:r>
              <a:endParaRPr sz="1600" dirty="0">
                <a:solidFill>
                  <a:srgbClr val="C00000"/>
                </a:solidFill>
              </a:endParaRPr>
            </a:p>
          </p:txBody>
        </p:sp>
        <p:pic>
          <p:nvPicPr>
            <p:cNvPr id="201" name="Gráfico 200" descr="Ônibus estrutura de tópicos">
              <a:extLst>
                <a:ext uri="{FF2B5EF4-FFF2-40B4-BE49-F238E27FC236}">
                  <a16:creationId xmlns:a16="http://schemas.microsoft.com/office/drawing/2014/main" id="{9A1A06B9-0519-0D93-F5F0-28A20E9A0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</p:grpSp>
      <p:grpSp>
        <p:nvGrpSpPr>
          <p:cNvPr id="203" name="Agrupar 202">
            <a:extLst>
              <a:ext uri="{FF2B5EF4-FFF2-40B4-BE49-F238E27FC236}">
                <a16:creationId xmlns:a16="http://schemas.microsoft.com/office/drawing/2014/main" id="{ABF5522E-D003-8C94-DF19-8D5050363B30}"/>
              </a:ext>
            </a:extLst>
          </p:cNvPr>
          <p:cNvGrpSpPr/>
          <p:nvPr/>
        </p:nvGrpSpPr>
        <p:grpSpPr>
          <a:xfrm>
            <a:off x="9243142" y="4340150"/>
            <a:ext cx="2542958" cy="1454166"/>
            <a:chOff x="470523" y="2641058"/>
            <a:chExt cx="2351638" cy="1454166"/>
          </a:xfrm>
        </p:grpSpPr>
        <p:pic>
          <p:nvPicPr>
            <p:cNvPr id="204" name="Google Shape;168;p14">
              <a:extLst>
                <a:ext uri="{FF2B5EF4-FFF2-40B4-BE49-F238E27FC236}">
                  <a16:creationId xmlns:a16="http://schemas.microsoft.com/office/drawing/2014/main" id="{93135412-AE7C-3AD9-4FBC-67D598A60CE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169;p14">
              <a:extLst>
                <a:ext uri="{FF2B5EF4-FFF2-40B4-BE49-F238E27FC236}">
                  <a16:creationId xmlns:a16="http://schemas.microsoft.com/office/drawing/2014/main" id="{0630CB21-BC16-AB44-4308-F8E5BB48232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170;p14">
              <a:extLst>
                <a:ext uri="{FF2B5EF4-FFF2-40B4-BE49-F238E27FC236}">
                  <a16:creationId xmlns:a16="http://schemas.microsoft.com/office/drawing/2014/main" id="{93E3863B-DB91-BB58-4B09-C69B6DCFBFE4}"/>
                </a:ext>
              </a:extLst>
            </p:cNvPr>
            <p:cNvSpPr txBox="1"/>
            <p:nvPr/>
          </p:nvSpPr>
          <p:spPr>
            <a:xfrm>
              <a:off x="624412" y="2641058"/>
              <a:ext cx="2197749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</a:rPr>
                <a:t> 167 – 13.100,2 mi</a:t>
              </a:r>
              <a:endParaRPr sz="1600" dirty="0">
                <a:solidFill>
                  <a:srgbClr val="3C78D8"/>
                </a:solidFill>
              </a:endParaRPr>
            </a:p>
          </p:txBody>
        </p:sp>
        <p:sp>
          <p:nvSpPr>
            <p:cNvPr id="207" name="Google Shape;171;p14">
              <a:extLst>
                <a:ext uri="{FF2B5EF4-FFF2-40B4-BE49-F238E27FC236}">
                  <a16:creationId xmlns:a16="http://schemas.microsoft.com/office/drawing/2014/main" id="{47C1FF6F-95CC-225E-D58C-7FB3EFC71977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</a:rPr>
                <a:t> 34 – 1.174,6 mi</a:t>
              </a:r>
              <a:endParaRPr sz="1600" dirty="0">
                <a:solidFill>
                  <a:srgbClr val="38761D"/>
                </a:solidFill>
              </a:endParaRPr>
            </a:p>
          </p:txBody>
        </p:sp>
        <p:sp>
          <p:nvSpPr>
            <p:cNvPr id="214" name="Google Shape;171;p14">
              <a:extLst>
                <a:ext uri="{FF2B5EF4-FFF2-40B4-BE49-F238E27FC236}">
                  <a16:creationId xmlns:a16="http://schemas.microsoft.com/office/drawing/2014/main" id="{A618CA4B-355D-96C8-E874-4B79746AB0CD}"/>
                </a:ext>
              </a:extLst>
            </p:cNvPr>
            <p:cNvSpPr txBox="1"/>
            <p:nvPr/>
          </p:nvSpPr>
          <p:spPr>
            <a:xfrm>
              <a:off x="624412" y="3257634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C00000"/>
                  </a:solidFill>
                </a:rPr>
                <a:t>Qtd</a:t>
              </a:r>
              <a:r>
                <a:rPr lang="pt-BR" sz="1600" dirty="0">
                  <a:solidFill>
                    <a:srgbClr val="C00000"/>
                  </a:solidFill>
                </a:rPr>
                <a:t> 55 – 5.452,4 mi</a:t>
              </a:r>
              <a:endParaRPr sz="1600" dirty="0">
                <a:solidFill>
                  <a:srgbClr val="C00000"/>
                </a:solidFill>
              </a:endParaRPr>
            </a:p>
          </p:txBody>
        </p:sp>
        <p:sp>
          <p:nvSpPr>
            <p:cNvPr id="217" name="Google Shape;171;p14">
              <a:extLst>
                <a:ext uri="{FF2B5EF4-FFF2-40B4-BE49-F238E27FC236}">
                  <a16:creationId xmlns:a16="http://schemas.microsoft.com/office/drawing/2014/main" id="{0EDCB983-6956-1E7C-BF0F-A8D1B7F9B4AF}"/>
                </a:ext>
              </a:extLst>
            </p:cNvPr>
            <p:cNvSpPr txBox="1"/>
            <p:nvPr/>
          </p:nvSpPr>
          <p:spPr>
            <a:xfrm>
              <a:off x="624412" y="3565921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FFC000"/>
                  </a:solidFill>
                </a:rPr>
                <a:t>Qtd</a:t>
              </a:r>
              <a:r>
                <a:rPr lang="pt-BR" sz="1600" dirty="0">
                  <a:solidFill>
                    <a:srgbClr val="FFC000"/>
                  </a:solidFill>
                </a:rPr>
                <a:t> 1 – 27,4 mi</a:t>
              </a:r>
              <a:endParaRPr sz="1600" dirty="0">
                <a:solidFill>
                  <a:srgbClr val="FFC000"/>
                </a:solidFill>
              </a:endParaRPr>
            </a:p>
          </p:txBody>
        </p:sp>
        <p:pic>
          <p:nvPicPr>
            <p:cNvPr id="218" name="Gráfico 217" descr="Ônibus estrutura de tópicos">
              <a:extLst>
                <a:ext uri="{FF2B5EF4-FFF2-40B4-BE49-F238E27FC236}">
                  <a16:creationId xmlns:a16="http://schemas.microsoft.com/office/drawing/2014/main" id="{6EA09E1D-87EC-B1C5-0C81-073522823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0921BBD1-2234-4EF8-E44E-19475CB0E181}"/>
              </a:ext>
            </a:extLst>
          </p:cNvPr>
          <p:cNvGrpSpPr/>
          <p:nvPr/>
        </p:nvGrpSpPr>
        <p:grpSpPr>
          <a:xfrm>
            <a:off x="2932782" y="3807759"/>
            <a:ext cx="2374319" cy="1454166"/>
            <a:chOff x="470523" y="2641058"/>
            <a:chExt cx="2374319" cy="1454166"/>
          </a:xfrm>
        </p:grpSpPr>
        <p:pic>
          <p:nvPicPr>
            <p:cNvPr id="221" name="Google Shape;168;p14">
              <a:extLst>
                <a:ext uri="{FF2B5EF4-FFF2-40B4-BE49-F238E27FC236}">
                  <a16:creationId xmlns:a16="http://schemas.microsoft.com/office/drawing/2014/main" id="{E026F1B2-348B-95A2-2E65-F85D7474889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2749" y="2835218"/>
              <a:ext cx="114489" cy="14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169;p14">
              <a:extLst>
                <a:ext uri="{FF2B5EF4-FFF2-40B4-BE49-F238E27FC236}">
                  <a16:creationId xmlns:a16="http://schemas.microsoft.com/office/drawing/2014/main" id="{CB536120-6E8C-2798-1E95-7FBD660666D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4430" y="3128402"/>
              <a:ext cx="147882" cy="13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170;p14">
              <a:extLst>
                <a:ext uri="{FF2B5EF4-FFF2-40B4-BE49-F238E27FC236}">
                  <a16:creationId xmlns:a16="http://schemas.microsoft.com/office/drawing/2014/main" id="{9F6EEB10-091D-1C68-481E-BF12A8277B81}"/>
                </a:ext>
              </a:extLst>
            </p:cNvPr>
            <p:cNvSpPr txBox="1"/>
            <p:nvPr/>
          </p:nvSpPr>
          <p:spPr>
            <a:xfrm>
              <a:off x="624412" y="2641058"/>
              <a:ext cx="2091823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C78D8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C78D8"/>
                  </a:solidFill>
                  <a:latin typeface="Montserrat" panose="00000500000000000000" pitchFamily="50" charset="0"/>
                </a:rPr>
                <a:t> 60 – 1.130,9 mi</a:t>
              </a:r>
              <a:endParaRPr sz="1600" dirty="0">
                <a:solidFill>
                  <a:srgbClr val="3C78D8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26" name="Google Shape;171;p14">
              <a:extLst>
                <a:ext uri="{FF2B5EF4-FFF2-40B4-BE49-F238E27FC236}">
                  <a16:creationId xmlns:a16="http://schemas.microsoft.com/office/drawing/2014/main" id="{91C741F0-344F-9212-247B-B8730D9389B1}"/>
                </a:ext>
              </a:extLst>
            </p:cNvPr>
            <p:cNvSpPr txBox="1"/>
            <p:nvPr/>
          </p:nvSpPr>
          <p:spPr>
            <a:xfrm>
              <a:off x="624412" y="2949346"/>
              <a:ext cx="2180198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38761D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38761D"/>
                  </a:solidFill>
                  <a:latin typeface="Montserrat" panose="00000500000000000000" pitchFamily="50" charset="0"/>
                </a:rPr>
                <a:t> 3 – 295,8 mi</a:t>
              </a:r>
              <a:endParaRPr sz="1600" dirty="0">
                <a:solidFill>
                  <a:srgbClr val="38761D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27" name="Google Shape;171;p14">
              <a:extLst>
                <a:ext uri="{FF2B5EF4-FFF2-40B4-BE49-F238E27FC236}">
                  <a16:creationId xmlns:a16="http://schemas.microsoft.com/office/drawing/2014/main" id="{C817DE65-D64E-FEA4-E574-DD3F0645ACE3}"/>
                </a:ext>
              </a:extLst>
            </p:cNvPr>
            <p:cNvSpPr txBox="1"/>
            <p:nvPr/>
          </p:nvSpPr>
          <p:spPr>
            <a:xfrm>
              <a:off x="624411" y="3257634"/>
              <a:ext cx="2220431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C00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C00000"/>
                  </a:solidFill>
                  <a:latin typeface="Montserrat" panose="00000500000000000000" pitchFamily="50" charset="0"/>
                </a:rPr>
                <a:t> 41 – 2.547,4 mi</a:t>
              </a:r>
              <a:endParaRPr sz="1600" dirty="0">
                <a:solidFill>
                  <a:srgbClr val="C00000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228" name="Google Shape;171;p14">
              <a:extLst>
                <a:ext uri="{FF2B5EF4-FFF2-40B4-BE49-F238E27FC236}">
                  <a16:creationId xmlns:a16="http://schemas.microsoft.com/office/drawing/2014/main" id="{6C44C41C-69EE-163C-5184-4BAE1541B56F}"/>
                </a:ext>
              </a:extLst>
            </p:cNvPr>
            <p:cNvSpPr txBox="1"/>
            <p:nvPr/>
          </p:nvSpPr>
          <p:spPr>
            <a:xfrm>
              <a:off x="624412" y="3565921"/>
              <a:ext cx="2006942" cy="529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t" anchorCtr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pt-BR" sz="1600" dirty="0" err="1">
                  <a:solidFill>
                    <a:srgbClr val="FFC000"/>
                  </a:solidFill>
                  <a:latin typeface="Montserrat" panose="00000500000000000000" pitchFamily="50" charset="0"/>
                </a:rPr>
                <a:t>Qtd</a:t>
              </a:r>
              <a:r>
                <a:rPr lang="pt-BR" sz="1600" dirty="0">
                  <a:solidFill>
                    <a:srgbClr val="FFC000"/>
                  </a:solidFill>
                  <a:latin typeface="Montserrat" panose="00000500000000000000" pitchFamily="50" charset="0"/>
                </a:rPr>
                <a:t> 2 – 49,8 mi</a:t>
              </a:r>
              <a:endParaRPr sz="1600" dirty="0">
                <a:solidFill>
                  <a:srgbClr val="FFC000"/>
                </a:solidFill>
                <a:latin typeface="Montserrat" panose="00000500000000000000" pitchFamily="50" charset="0"/>
              </a:endParaRPr>
            </a:p>
          </p:txBody>
        </p:sp>
        <p:pic>
          <p:nvPicPr>
            <p:cNvPr id="229" name="Gráfico 228" descr="Ônibus estrutura de tópicos">
              <a:extLst>
                <a:ext uri="{FF2B5EF4-FFF2-40B4-BE49-F238E27FC236}">
                  <a16:creationId xmlns:a16="http://schemas.microsoft.com/office/drawing/2014/main" id="{7DBD26C0-9392-11F1-918B-61130875F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0523" y="3420085"/>
              <a:ext cx="193470" cy="193470"/>
            </a:xfrm>
            <a:prstGeom prst="rect">
              <a:avLst/>
            </a:prstGeom>
          </p:spPr>
        </p:pic>
      </p:grpSp>
      <p:pic>
        <p:nvPicPr>
          <p:cNvPr id="21" name="Gráfico 20" descr="Acesso universal estrutura de tópicos">
            <a:extLst>
              <a:ext uri="{FF2B5EF4-FFF2-40B4-BE49-F238E27FC236}">
                <a16:creationId xmlns:a16="http://schemas.microsoft.com/office/drawing/2014/main" id="{80A517C9-0BDA-7FDA-4567-D1EE64FD4D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7283" y="6561834"/>
            <a:ext cx="277033" cy="277033"/>
          </a:xfrm>
          <a:prstGeom prst="rect">
            <a:avLst/>
          </a:prstGeom>
        </p:spPr>
      </p:pic>
      <p:pic>
        <p:nvPicPr>
          <p:cNvPr id="22" name="Gráfico 21" descr="Acesso universal estrutura de tópicos">
            <a:extLst>
              <a:ext uri="{FF2B5EF4-FFF2-40B4-BE49-F238E27FC236}">
                <a16:creationId xmlns:a16="http://schemas.microsoft.com/office/drawing/2014/main" id="{977D4C8E-AEBE-9261-7C97-3E46276FA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6582" y="4841412"/>
            <a:ext cx="277033" cy="277033"/>
          </a:xfrm>
          <a:prstGeom prst="rect">
            <a:avLst/>
          </a:prstGeom>
        </p:spPr>
      </p:pic>
      <p:pic>
        <p:nvPicPr>
          <p:cNvPr id="23" name="Gráfico 22" descr="Acesso universal estrutura de tópicos">
            <a:extLst>
              <a:ext uri="{FF2B5EF4-FFF2-40B4-BE49-F238E27FC236}">
                <a16:creationId xmlns:a16="http://schemas.microsoft.com/office/drawing/2014/main" id="{9032D6B8-94B0-59D0-2142-7A20B3286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12151" y="5380015"/>
            <a:ext cx="277033" cy="277033"/>
          </a:xfrm>
          <a:prstGeom prst="rect">
            <a:avLst/>
          </a:prstGeom>
        </p:spPr>
      </p:pic>
      <p:pic>
        <p:nvPicPr>
          <p:cNvPr id="24" name="Gráfico 23" descr="Acesso universal estrutura de tópicos">
            <a:extLst>
              <a:ext uri="{FF2B5EF4-FFF2-40B4-BE49-F238E27FC236}">
                <a16:creationId xmlns:a16="http://schemas.microsoft.com/office/drawing/2014/main" id="{9CD048A3-E840-5846-C7B5-58AA286DDA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941" y="6060038"/>
            <a:ext cx="277033" cy="277033"/>
          </a:xfrm>
          <a:prstGeom prst="rect">
            <a:avLst/>
          </a:prstGeom>
        </p:spPr>
      </p:pic>
      <p:pic>
        <p:nvPicPr>
          <p:cNvPr id="26" name="Gráfico 25" descr="Acesso universal estrutura de tópicos">
            <a:extLst>
              <a:ext uri="{FF2B5EF4-FFF2-40B4-BE49-F238E27FC236}">
                <a16:creationId xmlns:a16="http://schemas.microsoft.com/office/drawing/2014/main" id="{C315E760-2078-687F-A5B3-F4684232A0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720" y="3771644"/>
            <a:ext cx="277033" cy="2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9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 rotWithShape="1">
          <a:blip r:embed="rId3">
            <a:alphaModFix/>
          </a:blip>
          <a:srcRect l="26478" r="24150"/>
          <a:stretch/>
        </p:blipFill>
        <p:spPr>
          <a:xfrm>
            <a:off x="-40792" y="14"/>
            <a:ext cx="6135998" cy="702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9753" y="5732813"/>
            <a:ext cx="3268056" cy="768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3;p17">
            <a:extLst>
              <a:ext uri="{FF2B5EF4-FFF2-40B4-BE49-F238E27FC236}">
                <a16:creationId xmlns:a16="http://schemas.microsoft.com/office/drawing/2014/main" id="{A328E4D7-5A92-2729-CF4E-7ECD95ABB9F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665975" y="1468188"/>
            <a:ext cx="5084329" cy="307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n-US" sz="4000" b="1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SECRETARIAS NACIONAIS DO MINISTÉRIO DAS CIDADES</a:t>
            </a:r>
            <a:endParaRPr sz="2800" b="1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141778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29e5d5-0525-4fde-978a-a28812a9cd6d">
      <Terms xmlns="http://schemas.microsoft.com/office/infopath/2007/PartnerControls"/>
    </lcf76f155ced4ddcb4097134ff3c332f>
    <TaxCatchAll xmlns="5e169f66-f858-4f1a-8b5e-fe3279031ce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131F799F6C9E43B46034444F3B1D72" ma:contentTypeVersion="10" ma:contentTypeDescription="Crie um novo documento." ma:contentTypeScope="" ma:versionID="7686a22f41d883c855d12f107042f88e">
  <xsd:schema xmlns:xsd="http://www.w3.org/2001/XMLSchema" xmlns:xs="http://www.w3.org/2001/XMLSchema" xmlns:p="http://schemas.microsoft.com/office/2006/metadata/properties" xmlns:ns2="5929e5d5-0525-4fde-978a-a28812a9cd6d" xmlns:ns3="5e169f66-f858-4f1a-8b5e-fe3279031cef" targetNamespace="http://schemas.microsoft.com/office/2006/metadata/properties" ma:root="true" ma:fieldsID="b9c45c1009a715987367c8e8eca6aa06" ns2:_="" ns3:_="">
    <xsd:import namespace="5929e5d5-0525-4fde-978a-a28812a9cd6d"/>
    <xsd:import namespace="5e169f66-f858-4f1a-8b5e-fe3279031c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9e5d5-0525-4fde-978a-a28812a9c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5fd7c703-4c59-4b94-8590-81cf4c3969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69f66-f858-4f1a-8b5e-fe3279031ce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31a6306-b7cc-481e-9033-158f36b09dd3}" ma:internalName="TaxCatchAll" ma:showField="CatchAllData" ma:web="5e169f66-f858-4f1a-8b5e-fe3279031c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2A4E91-B88B-49B0-AFB3-2FF13698E7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AE50C6-D143-4C5A-B7CD-6DD83AC8F883}">
  <ds:schemaRefs>
    <ds:schemaRef ds:uri="http://schemas.openxmlformats.org/package/2006/metadata/core-properties"/>
    <ds:schemaRef ds:uri="http://purl.org/dc/terms/"/>
    <ds:schemaRef ds:uri="5929e5d5-0525-4fde-978a-a28812a9cd6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5e169f66-f858-4f1a-8b5e-fe3279031ce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6323AF-3DA1-41F8-A027-76BE4C50FF37}">
  <ds:schemaRefs>
    <ds:schemaRef ds:uri="5929e5d5-0525-4fde-978a-a28812a9cd6d"/>
    <ds:schemaRef ds:uri="5e169f66-f858-4f1a-8b5e-fe3279031c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1590</Words>
  <Application>Microsoft Office PowerPoint</Application>
  <PresentationFormat>Personalizar</PresentationFormat>
  <Paragraphs>361</Paragraphs>
  <Slides>22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Montserrat Medium</vt:lpstr>
      <vt:lpstr>Wingdings</vt:lpstr>
      <vt:lpstr>Tema do Office</vt:lpstr>
      <vt:lpstr>AÇÕES ESTRATÉGICAS DO MINISTÉRIO DAS CIDADES</vt:lpstr>
      <vt:lpstr>CARTEIRA NÃO CONCLUÍDA  BRASIL </vt:lpstr>
      <vt:lpstr>PROGRAMA DE ACELERAÇÃO DO CRESCIMENTO (PAC) OGU – BRASIL</vt:lpstr>
      <vt:lpstr>FUNDO DE GARANTIA DO TEMPO DE SERVIÇO (FGTS) - BRASIL</vt:lpstr>
      <vt:lpstr>MCMV FAIXA 1 - NÃO CONCLUÍDA BRASIL </vt:lpstr>
      <vt:lpstr>Apresentação do PowerPoint</vt:lpstr>
      <vt:lpstr>Apresentação do PowerPoint</vt:lpstr>
      <vt:lpstr>Apresentação do PowerPoint</vt:lpstr>
      <vt:lpstr>SECRETARIAS NACIONAIS DO MINISTÉRIO DAS CIDADES</vt:lpstr>
      <vt:lpstr>SECRETARIA NACIONAL DE HABITAÇÃO</vt:lpstr>
      <vt:lpstr>NOVIDADES MCMV FAIXA 1 - ESPECIFICAÇÕES DO EMPREENDIMENTO </vt:lpstr>
      <vt:lpstr>O terreno deverá atender dois requisitos: Não será aceito terreno em área de expansão urbana não contínua  Será estabelecida pontuação mínima que o terreno deve atingir  </vt:lpstr>
      <vt:lpstr>Apresentação do PowerPoint</vt:lpstr>
      <vt:lpstr>SECRETARIA NACIONAL  DE SANEAMENTO AMBIENTAL</vt:lpstr>
      <vt:lpstr>Apresentação do PowerPoint</vt:lpstr>
      <vt:lpstr>MARCO LEGAL SANEAMENTO -ALTERAÇÕES DECRETOS</vt:lpstr>
      <vt:lpstr>SECRETARIA NACIONAL  DE MOBILIDADE URBANA</vt:lpstr>
      <vt:lpstr>SECRETARIA NACIONAL DE PERIFERIAS</vt:lpstr>
      <vt:lpstr>SECRETARIA NACIONAL DE DESENVOLVIMENTO URBANO  E METROPOLITANO</vt:lpstr>
      <vt:lpstr>OUTRAS AÇÕES ESTRATÉGICAS</vt:lpstr>
      <vt:lpstr>INVESTIMENTOS 2023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FÓRUM NORTE E NORDESTE DA CONSTRUÇÃO CIVIL</dc:title>
  <dc:creator>Antonio Vladimir Moura Lima</dc:creator>
  <cp:lastModifiedBy>Lucas Simon</cp:lastModifiedBy>
  <cp:revision>24</cp:revision>
  <cp:lastPrinted>2023-05-15T20:38:39Z</cp:lastPrinted>
  <dcterms:modified xsi:type="dcterms:W3CDTF">2023-05-15T23:18:41Z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0x010100C9131F799F6C9E43B46034444F3B1D72</vt:lpwstr>
  </property>
  <property fmtid="{D5CDD505-2E9C-101B-9397-08002B2CF9AE}" pid="3" name="MediaServiceImageTags">
    <vt:lpwstr/>
  </property>
</Properties>
</file>