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64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752166-FCE1-434C-9A51-1C723AA8D0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ED6549E-3774-4781-8870-6AF4E25D71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6D1A703-92BB-41CE-A0C9-0194552DA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683ABC4-3CA6-489A-A9CE-6D8353C8D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2DF5F49-1FCB-4C72-AE2C-CF137EE6D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993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508201-1DF5-419E-BD78-09568C25A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35936FC-7D6C-435A-BA05-25E9342832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F033939-21CE-4BC0-8B12-36A50D0DB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B3A7039-D500-4A92-9659-982BF53C6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B8D2773-4DE9-4CE8-955D-2B91C7F6B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8792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3FCA7B9-1956-49CC-9113-A1FEC96CFC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43E8ED7-4787-46CD-B077-C4F72EECBD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CBA6833-3549-432B-9085-E63EBF70C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B612D85-8C3D-4D16-B0E2-3BFEE7E42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D45CEE-5499-458F-887C-82E09372F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3502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A1C0E0-C801-48A8-A5F9-E096DF847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D1FF430-D616-499E-BF2D-B49B9A110E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60AEB87-FE3A-47D3-B614-2FA670BB5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DE448D6-06D9-46FF-A728-3CC9D4EFD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303A319-2C3C-478D-B0E0-8A54CD174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2025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773EE1-6A7E-481A-A655-1716E326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543EF81-FAEF-4B9A-95E2-DAE701D209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20F298B-B8C9-4980-BACF-BC532866E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75458C3-C86E-4FE6-A8A8-E61531AB0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302391E-812D-46AE-8306-9158DA54A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9235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984C8B-C799-4A15-82BC-A65C85DF0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E7A1936-596D-4543-ACC4-4918CF232E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CD23F4E-E0FE-49BE-8CA2-0BEEDD029C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526B95B-96FC-422C-AA5B-14E463959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E1E6755-7BE0-4CF9-A393-F1DCC57B0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0B9001C-810A-4BEE-9BBD-C92812C8C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4369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2585CB-2FA7-41AE-845C-7C406FC35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F742C6-54EB-44F9-BB9B-BAC1517ED8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5CA2991-703E-4C34-AA53-EAF27B4675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547C664-E3F2-4DE2-8342-675C2BAA17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7F93A9E-37A5-405F-9B58-9678B610E1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0504ADB-9B69-418E-949C-176F16E1E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9B9681E-5846-4B45-A82F-B4DBC2905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941C6B0-5070-43E1-879A-21857FFF9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9813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625F69-0815-4C44-9C93-C6EF3528C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DEF8B91-72AE-44DF-AEF6-6D27C1761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D277A7C-E0DA-4F14-8E12-8956BD26C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B858F35-5D2E-4D90-AC1E-974423E09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75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EAB0F03-C875-4469-94EF-B80405B31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70A1CF0-F095-42C7-A5B8-A4F30A90A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D56C44B-3B88-436E-B4E0-C0D6FB586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4526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05F6E1-4B0A-438C-AC2F-4CF663221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C910EA5-C818-47C6-99B1-ADAE79C0F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D31D474-AF1C-45D2-9455-0C1C6B9622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7E7431B-8326-4824-85AF-2FC484ED6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4C01CFE-522A-4CF9-A1D6-30D34666E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31CFEDF-199A-4357-AB3A-36801DA58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3656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2DBADB-B502-45E0-98DE-9A36C3049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ABBFA97-8011-47C2-B307-3403AF0347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86E18D4-4CD0-41D5-8C7D-19DA0BAAAF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23283A6-AA87-421F-94A4-D7484567D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AFC4DC7-739A-48B7-BE14-7B02E09C9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F1113CA-2394-430E-A905-6377E86C4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334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F5759E2-CC83-4786-B99C-D6C386B0D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416C848-F97F-450B-AE6F-39DEC8660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7687547-0165-474B-BB20-3C3FDF8DFB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DFCEC60-4560-4E36-889C-41EA7284CC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707DC88-63B3-43D6-A750-E8DEC834BC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4171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3238"/>
            <a:ext cx="9144000" cy="1655762"/>
          </a:xfrm>
        </p:spPr>
        <p:txBody>
          <a:bodyPr>
            <a:normAutofit/>
          </a:bodyPr>
          <a:lstStyle/>
          <a:p>
            <a:r>
              <a:rPr lang="pt-BR" dirty="0"/>
              <a:t>Campanha: </a:t>
            </a:r>
            <a:r>
              <a:rPr lang="pt-BR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COVID-19 - CUIDADO PRECOCE</a:t>
            </a:r>
          </a:p>
          <a:p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20200024</a:t>
            </a:r>
            <a:endParaRPr lang="pt-BR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dirty="0">
                <a:solidFill>
                  <a:srgbClr val="000000"/>
                </a:solidFill>
                <a:cs typeface="Times New Roman" panose="02020603050405020304" pitchFamily="18" charset="0"/>
              </a:rPr>
              <a:t>Público-Alvo: AS ABCDE 18+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85291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98290-55A8-4CFF-8C33-A01651BEC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9740FF59-44DF-4C28-8E0C-19C82FE80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255" y="394864"/>
            <a:ext cx="10669489" cy="606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002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98290-55A8-4CFF-8C33-A01651BEC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9642383-3F42-4F72-80B7-0107B4622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676" y="423443"/>
            <a:ext cx="10726647" cy="6011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296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98290-55A8-4CFF-8C33-A01651BEC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FFB0B58-CFD9-457B-AD18-2CA346F9B7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390525"/>
            <a:ext cx="11849100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717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98290-55A8-4CFF-8C33-A01651BEC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61503668-0545-4205-BAB0-099782D8E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419100"/>
            <a:ext cx="964882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897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98290-55A8-4CFF-8C33-A01651BEC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C2A6530-0920-4CAF-BD6A-78B2E1BC2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419100"/>
            <a:ext cx="1060132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601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98290-55A8-4CFF-8C33-A01651BEC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E56F8E5-33D1-4AA8-B9A9-1E5A09AD5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428625"/>
            <a:ext cx="10620375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256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</Words>
  <Application>Microsoft Office PowerPoint</Application>
  <PresentationFormat>Widescreen</PresentationFormat>
  <Paragraphs>3</Paragraphs>
  <Slides>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Alisson Silva</dc:creator>
  <cp:lastModifiedBy>Edwin</cp:lastModifiedBy>
  <cp:revision>3</cp:revision>
  <dcterms:created xsi:type="dcterms:W3CDTF">2021-07-21T17:23:37Z</dcterms:created>
  <dcterms:modified xsi:type="dcterms:W3CDTF">2021-07-29T19:50:06Z</dcterms:modified>
</cp:coreProperties>
</file>