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60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A82709-B71F-47F0-860F-35C3E5F4A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60151BD-8D32-43C0-B8A3-42E3024D1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73CD381-C04E-4275-9E87-F177750A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1554238-5C8E-40AC-8907-5253E352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93E8B9D-84B2-4F7E-B323-44916043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32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BC1F7A-8E26-4E44-AD25-AD45C4BC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652BB31-AB1C-4704-AD08-78C4DB0BC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F3C06F-10E9-4773-9397-5D5C69B2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2928D9B-C313-4FA8-81C9-AC1239C0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9A1875-C36A-42A3-8C9E-F880D5B4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6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978D705-B847-4940-8165-DFD58EEED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1F6CE68-A784-4A45-AE39-3BEFED377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243E95-C743-454A-8F50-9F185CA8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E4BC7B-9FF6-4C67-BF48-234E1B89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F00DF5-0224-4E12-B5CE-57868B7C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6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2FEF53-1882-47DE-BA9D-5969CCFB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B4B816-D94C-4930-9DBF-C152A58AC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9AF564-2C91-427E-A57D-DC759F49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E11563-EC61-42EC-AAB5-1A0E3290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D8F97D1-B0A0-4E8F-A930-2C60E341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5102A1-86CB-4F20-938E-51848DF9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A55DC3E-C6D1-4E73-8274-D177CD339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5973A1-EDAB-4556-8DF5-43ADA5F1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F8839C-6353-4849-B32A-773211BA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2453186-24AC-411A-9132-5AE6540B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52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49BB17-B560-440C-A126-3762E139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6C09C67-B984-4342-97E3-AFFFD8EE5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0B70B52-D7A7-4301-8427-4477BC10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5712EE9-D57C-439F-B1F4-FFAE9017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0E605C5-74DC-4A1F-B00C-7D2AA80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3676206-D65C-4FD9-81DF-89B73730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20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FD743-A110-4A90-8E73-0367F140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78DB27F-E629-4190-9650-E6DE27E43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D8CE3B0-605D-48AB-A50C-A44C1A87B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F533130-B875-4925-8CAB-4CACFB561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3C37BF6-5190-4B07-A95F-6E055F671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AE08423-F2A9-4ABE-AF7B-664B5C9B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3A0341D-9A5A-42A7-B72E-76893DAA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3F4E0D2-54C0-4633-9E77-E33AAFFC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31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24A4D9-AADF-49C6-93CB-AF37E58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AFD61A9-CE7F-4F37-A42B-F69DA3D2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3FC755E-B5C7-4DA6-B019-183E1029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D31AF79-6940-4AEC-BD73-558836A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56009CE-2613-4886-8875-CD3CD6C4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405FA59-4A31-4D3E-B5FB-BBBBC563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9E08ED1-FCF3-4BEE-88D9-F2881F6C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63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905748-87BA-4B3A-8D19-DD5C85F3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B516239-44C2-40F1-8461-DFA70FD7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844BD1F-C45A-422F-9AEB-5C5E7E77F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E4D1E79-A0EC-488D-A0BC-20A7FAEB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C915DF8-12AC-4863-BF43-97209DA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EDDA80C-1023-4A4F-8691-DC17BBDF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63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358464-428D-4C81-9AD5-8BB01952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C53F9BA-A703-457A-99A4-E08042039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D077A82-EB68-48C8-B4C7-89B93C115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C4663DE-1045-45D0-933C-026B5A46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8379E16-5A7C-4DFD-ADEE-E21E3AA8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D7D5ECA-CF82-45DB-9D69-73E81435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6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D4DC22C-16A8-401A-82CC-B7A63C4C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7FE2854-28CC-431F-B2E3-86DEBE38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255D037-E0F6-47F3-87B1-EAFE59421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2EFE-534C-48F8-9A01-9CEE51FE2AB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AEC6E0F-07A1-4FFE-BF14-0E2B3C412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AFC9AFA-5C69-4814-BBDA-2F83337D4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BA4D-103D-4975-9C5B-E1A97FAA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28CC172-E00E-404C-9DE7-BD7293BD7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4F8C712-F472-4F4A-893A-559FAABF6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6B249D3-8D33-4A4B-8214-602D35913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E0CFAE6-BBAC-4740-8A00-ADD9C25D7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C7DDFC2-E8BF-4E26-9C1E-690606DA3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2D0E1E0-F6B1-4DE0-9F39-388158A3D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BF875CB-EC88-48C2-B927-3A5154664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D50B73A-94D3-41A5-893D-DF8D824CA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74DCD04-0A38-463C-8849-FD8448E82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FB712F7-DBA6-4A6B-9927-C586B231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B112879-B2F5-4F78-9215-27522CCD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DAF526B-30C7-44AE-81C2-1D54374B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085C767-C444-41B3-A3A3-C6C73841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BCDB6A6-C730-4A06-9AB2-9873699EB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2DAE57-91BB-4D13-B210-897A8AF7B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B7FE18-B216-4A31-B6DE-318FD79C8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CE97489-3D90-47BA-BD28-2365A489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6E38726-D017-4FCD-9D2E-03AE2AF8C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B49EAD1-2065-4A7C-8D93-6489C6F5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E2F8013-1E12-404A-B43B-EB40AAB15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BA0F54B-E902-4C83-AF9B-EA954199C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18"/>
            <a:ext cx="12192000" cy="66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6402F2-767E-4E42-8E05-19CA9B09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359F77C-F1BD-4744-9DAF-49D46918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766B355-7088-4166-8837-60C3A01A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8FDE2A6-EA76-4E2B-BE37-757E8F46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29F90F-A191-44CC-B88E-1FA2E2F94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F261A07-7212-4F06-A457-5B28C652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944237E-3D16-4B1E-BFE6-FBF90147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D8C76F5-8764-4A92-B8E0-2F3511D4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</p:spTree>
    <p:extLst>
      <p:ext uri="{BB962C8B-B14F-4D97-AF65-F5344CB8AC3E}">
        <p14:creationId xmlns:p14="http://schemas.microsoft.com/office/powerpoint/2010/main" val="24079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E57FD1E-39C9-4F6E-AFE1-077BAC8B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29A8491-4EAC-42BD-AF8E-B61259729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8658D44-27E0-4007-A8D9-76CB8D23D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E31D7AB-F987-4EB4-B2C7-5AA1F5D0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8AAD0F2-ED79-48F4-8373-2F42D05A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FBE349E-A01A-442B-BE5F-800BB9413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orgete batista</dc:creator>
  <cp:lastModifiedBy>Ana Carolina Vaz da Silva</cp:lastModifiedBy>
  <cp:revision>23</cp:revision>
  <dcterms:created xsi:type="dcterms:W3CDTF">2019-09-13T19:44:33Z</dcterms:created>
  <dcterms:modified xsi:type="dcterms:W3CDTF">2019-09-18T13:19:08Z</dcterms:modified>
</cp:coreProperties>
</file>