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0" r:id="rId1"/>
    <p:sldMasterId id="2147483842" r:id="rId2"/>
    <p:sldMasterId id="2147483854" r:id="rId3"/>
  </p:sldMasterIdLst>
  <p:notesMasterIdLst>
    <p:notesMasterId r:id="rId30"/>
  </p:notesMasterIdLst>
  <p:handoutMasterIdLst>
    <p:handoutMasterId r:id="rId31"/>
  </p:handoutMasterIdLst>
  <p:sldIdLst>
    <p:sldId id="2792" r:id="rId4"/>
    <p:sldId id="3826" r:id="rId5"/>
    <p:sldId id="2953" r:id="rId6"/>
    <p:sldId id="3827" r:id="rId7"/>
    <p:sldId id="3828" r:id="rId8"/>
    <p:sldId id="3829" r:id="rId9"/>
    <p:sldId id="2816" r:id="rId10"/>
    <p:sldId id="2834" r:id="rId11"/>
    <p:sldId id="2812" r:id="rId12"/>
    <p:sldId id="2835" r:id="rId13"/>
    <p:sldId id="2836" r:id="rId14"/>
    <p:sldId id="2837" r:id="rId15"/>
    <p:sldId id="2790" r:id="rId16"/>
    <p:sldId id="2756" r:id="rId17"/>
    <p:sldId id="2825" r:id="rId18"/>
    <p:sldId id="2774" r:id="rId19"/>
    <p:sldId id="2951" r:id="rId20"/>
    <p:sldId id="2827" r:id="rId21"/>
    <p:sldId id="2775" r:id="rId22"/>
    <p:sldId id="2828" r:id="rId23"/>
    <p:sldId id="2829" r:id="rId24"/>
    <p:sldId id="2830" r:id="rId25"/>
    <p:sldId id="2831" r:id="rId26"/>
    <p:sldId id="2952" r:id="rId27"/>
    <p:sldId id="2833" r:id="rId28"/>
    <p:sldId id="3822" r:id="rId29"/>
  </p:sldIdLst>
  <p:sldSz cx="12192000" cy="6858000"/>
  <p:notesSz cx="6797675" cy="9926638"/>
  <p:defaultTextStyle>
    <a:defPPr>
      <a:defRPr lang="en-US"/>
    </a:defPPr>
    <a:lvl1pPr algn="l" rtl="0" fontAlgn="base">
      <a:spcBef>
        <a:spcPct val="0"/>
      </a:spcBef>
      <a:spcAft>
        <a:spcPct val="0"/>
      </a:spcAft>
      <a:defRPr sz="3077" kern="1200">
        <a:solidFill>
          <a:schemeClr val="tx1"/>
        </a:solidFill>
        <a:latin typeface="Arial" charset="0"/>
        <a:ea typeface="+mn-ea"/>
        <a:cs typeface="+mn-cs"/>
      </a:defRPr>
    </a:lvl1pPr>
    <a:lvl2pPr marL="586130" algn="l" rtl="0" fontAlgn="base">
      <a:spcBef>
        <a:spcPct val="0"/>
      </a:spcBef>
      <a:spcAft>
        <a:spcPct val="0"/>
      </a:spcAft>
      <a:defRPr sz="3077" kern="1200">
        <a:solidFill>
          <a:schemeClr val="tx1"/>
        </a:solidFill>
        <a:latin typeface="Arial" charset="0"/>
        <a:ea typeface="+mn-ea"/>
        <a:cs typeface="+mn-cs"/>
      </a:defRPr>
    </a:lvl2pPr>
    <a:lvl3pPr marL="1172261" algn="l" rtl="0" fontAlgn="base">
      <a:spcBef>
        <a:spcPct val="0"/>
      </a:spcBef>
      <a:spcAft>
        <a:spcPct val="0"/>
      </a:spcAft>
      <a:defRPr sz="3077" kern="1200">
        <a:solidFill>
          <a:schemeClr val="tx1"/>
        </a:solidFill>
        <a:latin typeface="Arial" charset="0"/>
        <a:ea typeface="+mn-ea"/>
        <a:cs typeface="+mn-cs"/>
      </a:defRPr>
    </a:lvl3pPr>
    <a:lvl4pPr marL="1758391" algn="l" rtl="0" fontAlgn="base">
      <a:spcBef>
        <a:spcPct val="0"/>
      </a:spcBef>
      <a:spcAft>
        <a:spcPct val="0"/>
      </a:spcAft>
      <a:defRPr sz="3077" kern="1200">
        <a:solidFill>
          <a:schemeClr val="tx1"/>
        </a:solidFill>
        <a:latin typeface="Arial" charset="0"/>
        <a:ea typeface="+mn-ea"/>
        <a:cs typeface="+mn-cs"/>
      </a:defRPr>
    </a:lvl4pPr>
    <a:lvl5pPr marL="2344522" algn="l" rtl="0" fontAlgn="base">
      <a:spcBef>
        <a:spcPct val="0"/>
      </a:spcBef>
      <a:spcAft>
        <a:spcPct val="0"/>
      </a:spcAft>
      <a:defRPr sz="3077" kern="1200">
        <a:solidFill>
          <a:schemeClr val="tx1"/>
        </a:solidFill>
        <a:latin typeface="Arial" charset="0"/>
        <a:ea typeface="+mn-ea"/>
        <a:cs typeface="+mn-cs"/>
      </a:defRPr>
    </a:lvl5pPr>
    <a:lvl6pPr marL="2930652" algn="l" defTabSz="1172261" rtl="0" eaLnBrk="1" latinLnBrk="0" hangingPunct="1">
      <a:defRPr sz="3077" kern="1200">
        <a:solidFill>
          <a:schemeClr val="tx1"/>
        </a:solidFill>
        <a:latin typeface="Arial" charset="0"/>
        <a:ea typeface="+mn-ea"/>
        <a:cs typeface="+mn-cs"/>
      </a:defRPr>
    </a:lvl6pPr>
    <a:lvl7pPr marL="3516782" algn="l" defTabSz="1172261" rtl="0" eaLnBrk="1" latinLnBrk="0" hangingPunct="1">
      <a:defRPr sz="3077" kern="1200">
        <a:solidFill>
          <a:schemeClr val="tx1"/>
        </a:solidFill>
        <a:latin typeface="Arial" charset="0"/>
        <a:ea typeface="+mn-ea"/>
        <a:cs typeface="+mn-cs"/>
      </a:defRPr>
    </a:lvl7pPr>
    <a:lvl8pPr marL="4102913" algn="l" defTabSz="1172261" rtl="0" eaLnBrk="1" latinLnBrk="0" hangingPunct="1">
      <a:defRPr sz="3077" kern="1200">
        <a:solidFill>
          <a:schemeClr val="tx1"/>
        </a:solidFill>
        <a:latin typeface="Arial" charset="0"/>
        <a:ea typeface="+mn-ea"/>
        <a:cs typeface="+mn-cs"/>
      </a:defRPr>
    </a:lvl8pPr>
    <a:lvl9pPr marL="4689043" algn="l" defTabSz="1172261" rtl="0" eaLnBrk="1" latinLnBrk="0" hangingPunct="1">
      <a:defRPr sz="3077"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Introdução" id="{3D10C2D5-C6F9-41C7-8633-A1AF6B3B7872}">
          <p14:sldIdLst>
            <p14:sldId id="2792"/>
            <p14:sldId id="3826"/>
            <p14:sldId id="2953"/>
            <p14:sldId id="3827"/>
            <p14:sldId id="3828"/>
            <p14:sldId id="3829"/>
            <p14:sldId id="2816"/>
          </p14:sldIdLst>
        </p14:section>
        <p14:section name="Propostas da Política" id="{C01996F7-5252-4610-BD73-909CF50840DB}">
          <p14:sldIdLst>
            <p14:sldId id="2834"/>
            <p14:sldId id="2812"/>
            <p14:sldId id="2835"/>
            <p14:sldId id="2836"/>
            <p14:sldId id="2837"/>
            <p14:sldId id="2790"/>
            <p14:sldId id="2756"/>
            <p14:sldId id="2825"/>
            <p14:sldId id="2774"/>
            <p14:sldId id="2951"/>
            <p14:sldId id="2827"/>
            <p14:sldId id="2775"/>
            <p14:sldId id="2828"/>
            <p14:sldId id="2829"/>
            <p14:sldId id="2830"/>
            <p14:sldId id="2831"/>
            <p14:sldId id="2952"/>
            <p14:sldId id="2833"/>
            <p14:sldId id="3822"/>
          </p14:sldIdLst>
        </p14:section>
      </p14:sectionLst>
    </p:ext>
    <p:ext uri="{EFAFB233-063F-42B5-8137-9DF3F51BA10A}">
      <p15:sldGuideLst xmlns:p15="http://schemas.microsoft.com/office/powerpoint/2012/main">
        <p15:guide id="2" pos="3840">
          <p15:clr>
            <a:srgbClr val="A4A3A4"/>
          </p15:clr>
        </p15:guide>
        <p15:guide id="3" orient="horz"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ana Araujo" initials="LA" lastIdx="6" clrIdx="0">
    <p:extLst>
      <p:ext uri="{19B8F6BF-5375-455C-9EA6-DF929625EA0E}">
        <p15:presenceInfo xmlns:p15="http://schemas.microsoft.com/office/powerpoint/2012/main" userId="S-1-5-21-2360905222-376724251-187417158-11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4D71"/>
    <a:srgbClr val="ADFAE6"/>
    <a:srgbClr val="49D9D8"/>
    <a:srgbClr val="B6E6F9"/>
    <a:srgbClr val="F9BA1D"/>
    <a:srgbClr val="66B8D9"/>
    <a:srgbClr val="4ADBDA"/>
    <a:srgbClr val="33CCCC"/>
    <a:srgbClr val="86BC25"/>
    <a:srgbClr val="BFE2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4B1156A-380E-4F78-BDF5-A606A8083BF9}" styleName="Estilo Médio 4 - Ênfase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Estilo Médio 4 - Ênfas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0A15C55-8517-42AA-B614-E9B94910E393}" styleName="Estilo Médio 2 - Ênfas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C89EF96-8CEA-46FF-86C4-4CE0E7609802}" styleName="Estilo Claro 3 - Ênfase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Estilo Claro 1 - Ênfase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8FB837D-C827-4EFA-A057-4D05807E0F7C}" styleName="Estilo com Tema 1 - Ênfase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DF18680-E054-41AD-8BC1-D1AEF772440D}" styleName="Estilo Médio 2 - Ênfas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Estilo Médio 2 - Ênfas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Estilo Médio 2 - Ênfas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DBED569-4797-4DF1-A0F4-6AAB3CD982D8}" styleName="Estilo Claro 3 - Ênfase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Estilo Claro 3 - Ênfase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25" autoAdjust="0"/>
    <p:restoredTop sz="95775" autoAdjust="0"/>
  </p:normalViewPr>
  <p:slideViewPr>
    <p:cSldViewPr>
      <p:cViewPr varScale="1">
        <p:scale>
          <a:sx n="105" d="100"/>
          <a:sy n="105" d="100"/>
        </p:scale>
        <p:origin x="822" y="102"/>
      </p:cViewPr>
      <p:guideLst>
        <p:guide pos="3840"/>
        <p:guide orient="horz" pos="2160"/>
      </p:guideLst>
    </p:cSldViewPr>
  </p:slideViewPr>
  <p:outlineViewPr>
    <p:cViewPr>
      <p:scale>
        <a:sx n="33" d="100"/>
        <a:sy n="33" d="100"/>
      </p:scale>
      <p:origin x="0" y="0"/>
    </p:cViewPr>
  </p:outlineViewPr>
  <p:notesTextViewPr>
    <p:cViewPr>
      <p:scale>
        <a:sx n="20" d="100"/>
        <a:sy n="20" d="100"/>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commentAuthors" Target="commentAuthor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172.24.1.10\pasta_publico$\FARMACIA\2019_2021\2.%20Proposta%20de%20Pol&#237;tica%202020_2021\2.%20Documentos%20da%20Pol&#237;tica\Balan&#231;a%20Comercial%20(2000-2020)%20com%20gr&#225;fico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pt-B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'[Balança Comercial (2000-2020) com gráficos.xlsx]Agregado'!$B$2:$B$3</c:f>
              <c:strCache>
                <c:ptCount val="2"/>
                <c:pt idx="0">
                  <c:v>Medicamentos</c:v>
                </c:pt>
                <c:pt idx="1">
                  <c:v>Exportação</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dLbl>
              <c:idx val="20"/>
              <c:layout>
                <c:manualLayout>
                  <c:x val="0"/>
                  <c:y val="-7.40740740740741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706-4B6D-AD3E-FC7587578D61}"/>
                </c:ext>
              </c:extLst>
            </c:dLbl>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Uni Neue Regular" pitchFamily="50" charset="0"/>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'[Balança Comercial (2000-2020) com gráficos.xlsx]Agregado'!$A$4:$A$24</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'[Balança Comercial (2000-2020) com gráficos.xlsx]Agregado'!$B$4:$B$24</c:f>
              <c:numCache>
                <c:formatCode>[$$-409]#,##0.00</c:formatCode>
                <c:ptCount val="21"/>
                <c:pt idx="0">
                  <c:v>174434037</c:v>
                </c:pt>
                <c:pt idx="1">
                  <c:v>199558550</c:v>
                </c:pt>
                <c:pt idx="2">
                  <c:v>214384550</c:v>
                </c:pt>
                <c:pt idx="3">
                  <c:v>236912493</c:v>
                </c:pt>
                <c:pt idx="4">
                  <c:v>282763339</c:v>
                </c:pt>
                <c:pt idx="5">
                  <c:v>352902769</c:v>
                </c:pt>
                <c:pt idx="6">
                  <c:v>485900334</c:v>
                </c:pt>
                <c:pt idx="7">
                  <c:v>584081513</c:v>
                </c:pt>
                <c:pt idx="8">
                  <c:v>781725936</c:v>
                </c:pt>
                <c:pt idx="9">
                  <c:v>896422388</c:v>
                </c:pt>
                <c:pt idx="10">
                  <c:v>1049999675</c:v>
                </c:pt>
                <c:pt idx="11">
                  <c:v>1207177463</c:v>
                </c:pt>
                <c:pt idx="12">
                  <c:v>1279660157</c:v>
                </c:pt>
                <c:pt idx="13">
                  <c:v>1288795581</c:v>
                </c:pt>
                <c:pt idx="14">
                  <c:v>1438306014</c:v>
                </c:pt>
                <c:pt idx="15">
                  <c:v>1088613622</c:v>
                </c:pt>
                <c:pt idx="16">
                  <c:v>989948472</c:v>
                </c:pt>
                <c:pt idx="17">
                  <c:v>1033915303</c:v>
                </c:pt>
                <c:pt idx="18">
                  <c:v>971471358</c:v>
                </c:pt>
                <c:pt idx="19">
                  <c:v>973732051</c:v>
                </c:pt>
                <c:pt idx="20">
                  <c:v>870106194</c:v>
                </c:pt>
              </c:numCache>
            </c:numRef>
          </c:val>
          <c:smooth val="0"/>
          <c:extLst>
            <c:ext xmlns:c16="http://schemas.microsoft.com/office/drawing/2014/chart" uri="{C3380CC4-5D6E-409C-BE32-E72D297353CC}">
              <c16:uniqueId val="{00000001-3706-4B6D-AD3E-FC7587578D61}"/>
            </c:ext>
          </c:extLst>
        </c:ser>
        <c:ser>
          <c:idx val="1"/>
          <c:order val="1"/>
          <c:tx>
            <c:strRef>
              <c:f>'[Balança Comercial (2000-2020) com gráficos.xlsx]Agregado'!$C$2:$C$3</c:f>
              <c:strCache>
                <c:ptCount val="2"/>
                <c:pt idx="0">
                  <c:v>Medicamentos</c:v>
                </c:pt>
                <c:pt idx="1">
                  <c:v>Importação</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dLbls>
            <c:dLbl>
              <c:idx val="20"/>
              <c:layout>
                <c:manualLayout>
                  <c:x val="0"/>
                  <c:y val="-8.33333333333333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706-4B6D-AD3E-FC7587578D61}"/>
                </c:ext>
              </c:extLst>
            </c:dLbl>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Uni Neue Regular" pitchFamily="50" charset="0"/>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'[Balança Comercial (2000-2020) com gráficos.xlsx]Agregado'!$A$4:$A$24</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'[Balança Comercial (2000-2020) com gráficos.xlsx]Agregado'!$C$4:$C$24</c:f>
              <c:numCache>
                <c:formatCode>[$$-409]#,##0.00</c:formatCode>
                <c:ptCount val="21"/>
                <c:pt idx="0">
                  <c:v>1364188299</c:v>
                </c:pt>
                <c:pt idx="1">
                  <c:v>1466262389</c:v>
                </c:pt>
                <c:pt idx="2">
                  <c:v>1474337570</c:v>
                </c:pt>
                <c:pt idx="3">
                  <c:v>1498113811</c:v>
                </c:pt>
                <c:pt idx="4">
                  <c:v>1270535465</c:v>
                </c:pt>
                <c:pt idx="5">
                  <c:v>1974693590</c:v>
                </c:pt>
                <c:pt idx="6">
                  <c:v>2534053852</c:v>
                </c:pt>
                <c:pt idx="7">
                  <c:v>3373497754</c:v>
                </c:pt>
                <c:pt idx="8">
                  <c:v>4144677231</c:v>
                </c:pt>
                <c:pt idx="9">
                  <c:v>4328848640</c:v>
                </c:pt>
                <c:pt idx="10">
                  <c:v>5897391357</c:v>
                </c:pt>
                <c:pt idx="11">
                  <c:v>6247860762</c:v>
                </c:pt>
                <c:pt idx="12">
                  <c:v>6548059546</c:v>
                </c:pt>
                <c:pt idx="13">
                  <c:v>7098467814</c:v>
                </c:pt>
                <c:pt idx="14">
                  <c:v>7015240411</c:v>
                </c:pt>
                <c:pt idx="15">
                  <c:v>6064915808</c:v>
                </c:pt>
                <c:pt idx="16">
                  <c:v>6137689632</c:v>
                </c:pt>
                <c:pt idx="17">
                  <c:v>6335533920</c:v>
                </c:pt>
                <c:pt idx="18">
                  <c:v>6950308924</c:v>
                </c:pt>
                <c:pt idx="19">
                  <c:v>7065496624</c:v>
                </c:pt>
                <c:pt idx="20">
                  <c:v>6837986274</c:v>
                </c:pt>
              </c:numCache>
            </c:numRef>
          </c:val>
          <c:smooth val="0"/>
          <c:extLst>
            <c:ext xmlns:c16="http://schemas.microsoft.com/office/drawing/2014/chart" uri="{C3380CC4-5D6E-409C-BE32-E72D297353CC}">
              <c16:uniqueId val="{00000003-3706-4B6D-AD3E-FC7587578D61}"/>
            </c:ext>
          </c:extLst>
        </c:ser>
        <c:ser>
          <c:idx val="2"/>
          <c:order val="2"/>
          <c:tx>
            <c:strRef>
              <c:f>'[Balança Comercial (2000-2020) com gráficos.xlsx]Agregado'!$D$2:$D$3</c:f>
              <c:strCache>
                <c:ptCount val="2"/>
                <c:pt idx="0">
                  <c:v>Medicamentos</c:v>
                </c:pt>
                <c:pt idx="1">
                  <c:v>Déficit</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dLbl>
              <c:idx val="20"/>
              <c:layout>
                <c:manualLayout>
                  <c:x val="-1.9694731659282588E-3"/>
                  <c:y val="7.8703703703703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706-4B6D-AD3E-FC7587578D61}"/>
                </c:ext>
              </c:extLst>
            </c:dLbl>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Uni Neue Regular" pitchFamily="50" charset="0"/>
                    <a:ea typeface="+mn-ea"/>
                    <a:cs typeface="+mn-cs"/>
                  </a:defRPr>
                </a:pPr>
                <a:endParaRPr lang="pt-B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'[Balança Comercial (2000-2020) com gráficos.xlsx]Agregado'!$A$4:$A$24</c:f>
              <c:numCache>
                <c:formatCode>General</c:formatCode>
                <c:ptCount val="2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numCache>
            </c:numRef>
          </c:cat>
          <c:val>
            <c:numRef>
              <c:f>'[Balança Comercial (2000-2020) com gráficos.xlsx]Agregado'!$D$4:$D$24</c:f>
              <c:numCache>
                <c:formatCode>[$$-409]#,##0.00</c:formatCode>
                <c:ptCount val="21"/>
                <c:pt idx="0">
                  <c:v>-1189754262</c:v>
                </c:pt>
                <c:pt idx="1">
                  <c:v>-1266703839</c:v>
                </c:pt>
                <c:pt idx="2">
                  <c:v>-1259953020</c:v>
                </c:pt>
                <c:pt idx="3">
                  <c:v>-1261201318</c:v>
                </c:pt>
                <c:pt idx="4">
                  <c:v>-987772126</c:v>
                </c:pt>
                <c:pt idx="5">
                  <c:v>-1621790821</c:v>
                </c:pt>
                <c:pt idx="6">
                  <c:v>-2048153518</c:v>
                </c:pt>
                <c:pt idx="7">
                  <c:v>-2789416241</c:v>
                </c:pt>
                <c:pt idx="8">
                  <c:v>-3362951295</c:v>
                </c:pt>
                <c:pt idx="9">
                  <c:v>-3432426252</c:v>
                </c:pt>
                <c:pt idx="10">
                  <c:v>-4847391682</c:v>
                </c:pt>
                <c:pt idx="11">
                  <c:v>-5040683299</c:v>
                </c:pt>
                <c:pt idx="12">
                  <c:v>-5268399389</c:v>
                </c:pt>
                <c:pt idx="13">
                  <c:v>-5809672233</c:v>
                </c:pt>
                <c:pt idx="14">
                  <c:v>-5576934397</c:v>
                </c:pt>
                <c:pt idx="15">
                  <c:v>-4976302186</c:v>
                </c:pt>
                <c:pt idx="16">
                  <c:v>-5147741160</c:v>
                </c:pt>
                <c:pt idx="17">
                  <c:v>-5301618617</c:v>
                </c:pt>
                <c:pt idx="18">
                  <c:v>-5978837566</c:v>
                </c:pt>
                <c:pt idx="19">
                  <c:v>-6091764573</c:v>
                </c:pt>
                <c:pt idx="20">
                  <c:v>-5967880080</c:v>
                </c:pt>
              </c:numCache>
            </c:numRef>
          </c:val>
          <c:smooth val="0"/>
          <c:extLst>
            <c:ext xmlns:c16="http://schemas.microsoft.com/office/drawing/2014/chart" uri="{C3380CC4-5D6E-409C-BE32-E72D297353CC}">
              <c16:uniqueId val="{00000005-3706-4B6D-AD3E-FC7587578D61}"/>
            </c:ext>
          </c:extLst>
        </c:ser>
        <c:dLbls>
          <c:showLegendKey val="0"/>
          <c:showVal val="0"/>
          <c:showCatName val="0"/>
          <c:showSerName val="0"/>
          <c:showPercent val="0"/>
          <c:showBubbleSize val="0"/>
        </c:dLbls>
        <c:marker val="1"/>
        <c:smooth val="0"/>
        <c:axId val="1243872975"/>
        <c:axId val="1243875887"/>
      </c:lineChart>
      <c:catAx>
        <c:axId val="12438729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bg1"/>
                </a:solidFill>
                <a:latin typeface="Uni Neue Regular" pitchFamily="50" charset="0"/>
                <a:ea typeface="+mn-ea"/>
                <a:cs typeface="+mn-cs"/>
              </a:defRPr>
            </a:pPr>
            <a:endParaRPr lang="pt-BR"/>
          </a:p>
        </c:txPr>
        <c:crossAx val="1243875887"/>
        <c:crosses val="autoZero"/>
        <c:auto val="1"/>
        <c:lblAlgn val="ctr"/>
        <c:lblOffset val="100"/>
        <c:noMultiLvlLbl val="0"/>
      </c:catAx>
      <c:valAx>
        <c:axId val="1243875887"/>
        <c:scaling>
          <c:orientation val="minMax"/>
        </c:scaling>
        <c:delete val="1"/>
        <c:axPos val="l"/>
        <c:numFmt formatCode="[$$-409]#,##0.00" sourceLinked="1"/>
        <c:majorTickMark val="none"/>
        <c:minorTickMark val="none"/>
        <c:tickLblPos val="nextTo"/>
        <c:crossAx val="12438729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Uni Neue Regular" pitchFamily="50" charset="0"/>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bg1"/>
          </a:solidFill>
          <a:latin typeface="Uni Neue Regular" pitchFamily="50" charset="0"/>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6332"/>
          </a:xfrm>
          <a:prstGeom prst="rect">
            <a:avLst/>
          </a:prstGeom>
        </p:spPr>
        <p:txBody>
          <a:bodyPr vert="horz" lIns="95554" tIns="47777" rIns="95554" bIns="47777" rtlCol="0"/>
          <a:lstStyle>
            <a:lvl1pPr algn="l">
              <a:defRPr sz="1300"/>
            </a:lvl1pPr>
          </a:lstStyle>
          <a:p>
            <a:endParaRPr lang="en-US" dirty="0">
              <a:latin typeface="Calibri"/>
            </a:endParaRPr>
          </a:p>
        </p:txBody>
      </p:sp>
      <p:sp>
        <p:nvSpPr>
          <p:cNvPr id="3" name="Date Placeholder 2"/>
          <p:cNvSpPr>
            <a:spLocks noGrp="1"/>
          </p:cNvSpPr>
          <p:nvPr>
            <p:ph type="dt" sz="quarter" idx="1"/>
          </p:nvPr>
        </p:nvSpPr>
        <p:spPr>
          <a:xfrm>
            <a:off x="3850444" y="0"/>
            <a:ext cx="2945659" cy="496332"/>
          </a:xfrm>
          <a:prstGeom prst="rect">
            <a:avLst/>
          </a:prstGeom>
        </p:spPr>
        <p:txBody>
          <a:bodyPr vert="horz" lIns="95554" tIns="47777" rIns="95554" bIns="47777" rtlCol="0"/>
          <a:lstStyle>
            <a:lvl1pPr algn="r">
              <a:defRPr sz="1300"/>
            </a:lvl1pPr>
          </a:lstStyle>
          <a:p>
            <a:fld id="{692086B3-7650-A04C-918E-868391AFC45B}" type="datetimeFigureOut">
              <a:rPr lang="en-US" smtClean="0">
                <a:latin typeface="Calibri"/>
              </a:rPr>
              <a:t>8/18/2021</a:t>
            </a:fld>
            <a:endParaRPr lang="en-US" dirty="0">
              <a:latin typeface="Calibri"/>
            </a:endParaRPr>
          </a:p>
        </p:txBody>
      </p:sp>
      <p:sp>
        <p:nvSpPr>
          <p:cNvPr id="4" name="Footer Placeholder 3"/>
          <p:cNvSpPr>
            <a:spLocks noGrp="1"/>
          </p:cNvSpPr>
          <p:nvPr>
            <p:ph type="ftr" sz="quarter" idx="2"/>
          </p:nvPr>
        </p:nvSpPr>
        <p:spPr>
          <a:xfrm>
            <a:off x="1" y="9428584"/>
            <a:ext cx="2945659" cy="496332"/>
          </a:xfrm>
          <a:prstGeom prst="rect">
            <a:avLst/>
          </a:prstGeom>
        </p:spPr>
        <p:txBody>
          <a:bodyPr vert="horz" lIns="95554" tIns="47777" rIns="95554" bIns="47777" rtlCol="0" anchor="b"/>
          <a:lstStyle>
            <a:lvl1pPr algn="l">
              <a:defRPr sz="1300"/>
            </a:lvl1pPr>
          </a:lstStyle>
          <a:p>
            <a:endParaRPr lang="en-US" dirty="0">
              <a:latin typeface="Calibri"/>
            </a:endParaRPr>
          </a:p>
        </p:txBody>
      </p:sp>
      <p:sp>
        <p:nvSpPr>
          <p:cNvPr id="5" name="Slide Number Placeholder 4"/>
          <p:cNvSpPr>
            <a:spLocks noGrp="1"/>
          </p:cNvSpPr>
          <p:nvPr>
            <p:ph type="sldNum" sz="quarter" idx="3"/>
          </p:nvPr>
        </p:nvSpPr>
        <p:spPr>
          <a:xfrm>
            <a:off x="3850444" y="9428584"/>
            <a:ext cx="2945659" cy="496332"/>
          </a:xfrm>
          <a:prstGeom prst="rect">
            <a:avLst/>
          </a:prstGeom>
        </p:spPr>
        <p:txBody>
          <a:bodyPr vert="horz" lIns="95554" tIns="47777" rIns="95554" bIns="47777" rtlCol="0" anchor="b"/>
          <a:lstStyle>
            <a:lvl1pPr algn="r">
              <a:defRPr sz="1300"/>
            </a:lvl1pPr>
          </a:lstStyle>
          <a:p>
            <a:fld id="{2F3971B2-7043-F348-858B-451E14F39D22}" type="slidenum">
              <a:rPr lang="en-US" smtClean="0">
                <a:latin typeface="Calibri"/>
              </a:rPr>
              <a:t>‹nº›</a:t>
            </a:fld>
            <a:endParaRPr lang="en-US" dirty="0">
              <a:latin typeface="Calibri"/>
            </a:endParaRPr>
          </a:p>
        </p:txBody>
      </p:sp>
    </p:spTree>
    <p:extLst>
      <p:ext uri="{BB962C8B-B14F-4D97-AF65-F5344CB8AC3E}">
        <p14:creationId xmlns:p14="http://schemas.microsoft.com/office/powerpoint/2010/main" val="230008678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1" y="0"/>
            <a:ext cx="2945659" cy="496332"/>
          </a:xfrm>
          <a:prstGeom prst="rect">
            <a:avLst/>
          </a:prstGeom>
          <a:noFill/>
          <a:ln w="9525">
            <a:noFill/>
            <a:miter lim="800000"/>
            <a:headEnd/>
            <a:tailEnd/>
          </a:ln>
          <a:effectLst/>
        </p:spPr>
        <p:txBody>
          <a:bodyPr vert="horz" wrap="square" lIns="95554" tIns="47777" rIns="95554" bIns="47777" numCol="1" anchor="t" anchorCtr="0" compatLnSpc="1">
            <a:prstTxWarp prst="textNoShape">
              <a:avLst/>
            </a:prstTxWarp>
          </a:bodyPr>
          <a:lstStyle>
            <a:lvl1pPr>
              <a:defRPr sz="1300">
                <a:latin typeface="Calibri"/>
              </a:defRPr>
            </a:lvl1pPr>
          </a:lstStyle>
          <a:p>
            <a:endParaRPr lang="en-US" dirty="0"/>
          </a:p>
        </p:txBody>
      </p:sp>
      <p:sp>
        <p:nvSpPr>
          <p:cNvPr id="81923" name="Rectangle 3"/>
          <p:cNvSpPr>
            <a:spLocks noGrp="1" noChangeArrowheads="1"/>
          </p:cNvSpPr>
          <p:nvPr>
            <p:ph type="dt" idx="1"/>
          </p:nvPr>
        </p:nvSpPr>
        <p:spPr bwMode="auto">
          <a:xfrm>
            <a:off x="3850444" y="0"/>
            <a:ext cx="2945659" cy="496332"/>
          </a:xfrm>
          <a:prstGeom prst="rect">
            <a:avLst/>
          </a:prstGeom>
          <a:noFill/>
          <a:ln w="9525">
            <a:noFill/>
            <a:miter lim="800000"/>
            <a:headEnd/>
            <a:tailEnd/>
          </a:ln>
          <a:effectLst/>
        </p:spPr>
        <p:txBody>
          <a:bodyPr vert="horz" wrap="square" lIns="95554" tIns="47777" rIns="95554" bIns="47777" numCol="1" anchor="t" anchorCtr="0" compatLnSpc="1">
            <a:prstTxWarp prst="textNoShape">
              <a:avLst/>
            </a:prstTxWarp>
          </a:bodyPr>
          <a:lstStyle>
            <a:lvl1pPr algn="r">
              <a:defRPr sz="1300">
                <a:latin typeface="Calibri"/>
              </a:defRPr>
            </a:lvl1pPr>
          </a:lstStyle>
          <a:p>
            <a:endParaRPr lang="en-US" dirty="0"/>
          </a:p>
        </p:txBody>
      </p:sp>
      <p:sp>
        <p:nvSpPr>
          <p:cNvPr id="81924" name="Rectangle 4"/>
          <p:cNvSpPr>
            <a:spLocks noGrp="1" noRot="1" noChangeAspect="1" noChangeArrowheads="1" noTextEdit="1"/>
          </p:cNvSpPr>
          <p:nvPr>
            <p:ph type="sldImg" idx="2"/>
          </p:nvPr>
        </p:nvSpPr>
        <p:spPr bwMode="auto">
          <a:xfrm>
            <a:off x="92075" y="746125"/>
            <a:ext cx="6613525" cy="3721100"/>
          </a:xfrm>
          <a:prstGeom prst="rect">
            <a:avLst/>
          </a:prstGeom>
          <a:noFill/>
          <a:ln w="9525">
            <a:solidFill>
              <a:srgbClr val="000000"/>
            </a:solidFill>
            <a:miter lim="800000"/>
            <a:headEnd/>
            <a:tailEnd/>
          </a:ln>
          <a:effectLst/>
        </p:spPr>
      </p:sp>
      <p:sp>
        <p:nvSpPr>
          <p:cNvPr id="81925" name="Rectangle 5"/>
          <p:cNvSpPr>
            <a:spLocks noGrp="1" noChangeArrowheads="1"/>
          </p:cNvSpPr>
          <p:nvPr>
            <p:ph type="body" sz="quarter" idx="3"/>
          </p:nvPr>
        </p:nvSpPr>
        <p:spPr bwMode="auto">
          <a:xfrm>
            <a:off x="679768" y="4715154"/>
            <a:ext cx="5438140" cy="4466987"/>
          </a:xfrm>
          <a:prstGeom prst="rect">
            <a:avLst/>
          </a:prstGeom>
          <a:noFill/>
          <a:ln w="9525">
            <a:noFill/>
            <a:miter lim="800000"/>
            <a:headEnd/>
            <a:tailEnd/>
          </a:ln>
          <a:effectLst/>
        </p:spPr>
        <p:txBody>
          <a:bodyPr vert="horz" wrap="square" lIns="95554" tIns="47777" rIns="95554" bIns="47777"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1926" name="Rectangle 6"/>
          <p:cNvSpPr>
            <a:spLocks noGrp="1" noChangeArrowheads="1"/>
          </p:cNvSpPr>
          <p:nvPr>
            <p:ph type="ftr" sz="quarter" idx="4"/>
          </p:nvPr>
        </p:nvSpPr>
        <p:spPr bwMode="auto">
          <a:xfrm>
            <a:off x="1" y="9428584"/>
            <a:ext cx="2945659" cy="496332"/>
          </a:xfrm>
          <a:prstGeom prst="rect">
            <a:avLst/>
          </a:prstGeom>
          <a:noFill/>
          <a:ln w="9525">
            <a:noFill/>
            <a:miter lim="800000"/>
            <a:headEnd/>
            <a:tailEnd/>
          </a:ln>
          <a:effectLst/>
        </p:spPr>
        <p:txBody>
          <a:bodyPr vert="horz" wrap="square" lIns="95554" tIns="47777" rIns="95554" bIns="47777" numCol="1" anchor="b" anchorCtr="0" compatLnSpc="1">
            <a:prstTxWarp prst="textNoShape">
              <a:avLst/>
            </a:prstTxWarp>
          </a:bodyPr>
          <a:lstStyle>
            <a:lvl1pPr>
              <a:defRPr sz="1300">
                <a:latin typeface="Calibri"/>
              </a:defRPr>
            </a:lvl1pPr>
          </a:lstStyle>
          <a:p>
            <a:endParaRPr lang="en-US" dirty="0"/>
          </a:p>
        </p:txBody>
      </p:sp>
      <p:sp>
        <p:nvSpPr>
          <p:cNvPr id="81927" name="Rectangle 7"/>
          <p:cNvSpPr>
            <a:spLocks noGrp="1" noChangeArrowheads="1"/>
          </p:cNvSpPr>
          <p:nvPr>
            <p:ph type="sldNum" sz="quarter" idx="5"/>
          </p:nvPr>
        </p:nvSpPr>
        <p:spPr bwMode="auto">
          <a:xfrm>
            <a:off x="3850444" y="9428584"/>
            <a:ext cx="2945659" cy="496332"/>
          </a:xfrm>
          <a:prstGeom prst="rect">
            <a:avLst/>
          </a:prstGeom>
          <a:noFill/>
          <a:ln w="9525">
            <a:noFill/>
            <a:miter lim="800000"/>
            <a:headEnd/>
            <a:tailEnd/>
          </a:ln>
          <a:effectLst/>
        </p:spPr>
        <p:txBody>
          <a:bodyPr vert="horz" wrap="square" lIns="95554" tIns="47777" rIns="95554" bIns="47777" numCol="1" anchor="b" anchorCtr="0" compatLnSpc="1">
            <a:prstTxWarp prst="textNoShape">
              <a:avLst/>
            </a:prstTxWarp>
          </a:bodyPr>
          <a:lstStyle>
            <a:lvl1pPr algn="r">
              <a:defRPr sz="1300">
                <a:latin typeface="Calibri"/>
              </a:defRPr>
            </a:lvl1pPr>
          </a:lstStyle>
          <a:p>
            <a:fld id="{E50FEE52-BF3C-4597-808B-4A4228ED63A5}" type="slidenum">
              <a:rPr lang="en-US" smtClean="0"/>
              <a:pPr/>
              <a:t>‹nº›</a:t>
            </a:fld>
            <a:endParaRPr lang="en-US" dirty="0"/>
          </a:p>
        </p:txBody>
      </p:sp>
    </p:spTree>
    <p:extLst>
      <p:ext uri="{BB962C8B-B14F-4D97-AF65-F5344CB8AC3E}">
        <p14:creationId xmlns:p14="http://schemas.microsoft.com/office/powerpoint/2010/main" val="3554280318"/>
      </p:ext>
    </p:extLst>
  </p:cSld>
  <p:clrMap bg1="lt1" tx1="dk1" bg2="lt2" tx2="dk2" accent1="accent1" accent2="accent2" accent3="accent3" accent4="accent4" accent5="accent5" accent6="accent6" hlink="hlink" folHlink="folHlink"/>
  <p:hf sldNum="0" hdr="0" ftr="0" dt="0"/>
  <p:notesStyle>
    <a:lvl1pPr algn="l" rtl="0" fontAlgn="base">
      <a:spcBef>
        <a:spcPct val="30000"/>
      </a:spcBef>
      <a:spcAft>
        <a:spcPct val="0"/>
      </a:spcAft>
      <a:defRPr sz="1538" kern="1200">
        <a:solidFill>
          <a:schemeClr val="tx1"/>
        </a:solidFill>
        <a:latin typeface="Calibri"/>
        <a:ea typeface="+mn-ea"/>
        <a:cs typeface="+mn-cs"/>
      </a:defRPr>
    </a:lvl1pPr>
    <a:lvl2pPr marL="586130" algn="l" rtl="0" fontAlgn="base">
      <a:spcBef>
        <a:spcPct val="30000"/>
      </a:spcBef>
      <a:spcAft>
        <a:spcPct val="0"/>
      </a:spcAft>
      <a:defRPr sz="1538" kern="1200">
        <a:solidFill>
          <a:schemeClr val="tx1"/>
        </a:solidFill>
        <a:latin typeface="Calibri"/>
        <a:ea typeface="+mn-ea"/>
        <a:cs typeface="+mn-cs"/>
      </a:defRPr>
    </a:lvl2pPr>
    <a:lvl3pPr marL="1172261" algn="l" rtl="0" fontAlgn="base">
      <a:spcBef>
        <a:spcPct val="30000"/>
      </a:spcBef>
      <a:spcAft>
        <a:spcPct val="0"/>
      </a:spcAft>
      <a:defRPr sz="1538" kern="1200">
        <a:solidFill>
          <a:schemeClr val="tx1"/>
        </a:solidFill>
        <a:latin typeface="Calibri"/>
        <a:ea typeface="+mn-ea"/>
        <a:cs typeface="+mn-cs"/>
      </a:defRPr>
    </a:lvl3pPr>
    <a:lvl4pPr marL="1758391" algn="l" rtl="0" fontAlgn="base">
      <a:spcBef>
        <a:spcPct val="30000"/>
      </a:spcBef>
      <a:spcAft>
        <a:spcPct val="0"/>
      </a:spcAft>
      <a:defRPr sz="1538" kern="1200">
        <a:solidFill>
          <a:schemeClr val="tx1"/>
        </a:solidFill>
        <a:latin typeface="Calibri"/>
        <a:ea typeface="+mn-ea"/>
        <a:cs typeface="+mn-cs"/>
      </a:defRPr>
    </a:lvl4pPr>
    <a:lvl5pPr marL="2344522" algn="l" rtl="0" fontAlgn="base">
      <a:spcBef>
        <a:spcPct val="30000"/>
      </a:spcBef>
      <a:spcAft>
        <a:spcPct val="0"/>
      </a:spcAft>
      <a:defRPr sz="1538" kern="1200">
        <a:solidFill>
          <a:schemeClr val="tx1"/>
        </a:solidFill>
        <a:latin typeface="Calibri"/>
        <a:ea typeface="+mn-ea"/>
        <a:cs typeface="+mn-cs"/>
      </a:defRPr>
    </a:lvl5pPr>
    <a:lvl6pPr marL="2930652" algn="l" defTabSz="1172261" rtl="0" eaLnBrk="1" latinLnBrk="0" hangingPunct="1">
      <a:defRPr sz="1538" kern="1200">
        <a:solidFill>
          <a:schemeClr val="tx1"/>
        </a:solidFill>
        <a:latin typeface="+mn-lt"/>
        <a:ea typeface="+mn-ea"/>
        <a:cs typeface="+mn-cs"/>
      </a:defRPr>
    </a:lvl6pPr>
    <a:lvl7pPr marL="3516782" algn="l" defTabSz="1172261" rtl="0" eaLnBrk="1" latinLnBrk="0" hangingPunct="1">
      <a:defRPr sz="1538" kern="1200">
        <a:solidFill>
          <a:schemeClr val="tx1"/>
        </a:solidFill>
        <a:latin typeface="+mn-lt"/>
        <a:ea typeface="+mn-ea"/>
        <a:cs typeface="+mn-cs"/>
      </a:defRPr>
    </a:lvl7pPr>
    <a:lvl8pPr marL="4102913" algn="l" defTabSz="1172261" rtl="0" eaLnBrk="1" latinLnBrk="0" hangingPunct="1">
      <a:defRPr sz="1538" kern="1200">
        <a:solidFill>
          <a:schemeClr val="tx1"/>
        </a:solidFill>
        <a:latin typeface="+mn-lt"/>
        <a:ea typeface="+mn-ea"/>
        <a:cs typeface="+mn-cs"/>
      </a:defRPr>
    </a:lvl8pPr>
    <a:lvl9pPr marL="4689043" algn="l" defTabSz="1172261" rtl="0" eaLnBrk="1" latinLnBrk="0" hangingPunct="1">
      <a:defRPr sz="153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4168714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3809782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1416571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4239003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4239783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2221912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28397450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2864541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2796470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2340439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2057024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1721384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1651886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25227384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30392069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3503275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10638676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1"/>
        <p:cNvGrpSpPr/>
        <p:nvPr/>
      </p:nvGrpSpPr>
      <p:grpSpPr>
        <a:xfrm>
          <a:off x="0" y="0"/>
          <a:ext cx="0" cy="0"/>
          <a:chOff x="0" y="0"/>
          <a:chExt cx="0" cy="0"/>
        </a:xfrm>
      </p:grpSpPr>
      <p:sp>
        <p:nvSpPr>
          <p:cNvPr id="912" name="Google Shape;912;p2:notes"/>
          <p:cNvSpPr txBox="1">
            <a:spLocks noGrp="1"/>
          </p:cNvSpPr>
          <p:nvPr>
            <p:ph type="body" idx="1"/>
          </p:nvPr>
        </p:nvSpPr>
        <p:spPr>
          <a:xfrm>
            <a:off x="679768" y="4715153"/>
            <a:ext cx="5438100" cy="44670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200"/>
              <a:buFont typeface="Calibri"/>
              <a:buNone/>
            </a:pPr>
            <a:endParaRPr/>
          </a:p>
        </p:txBody>
      </p:sp>
      <p:sp>
        <p:nvSpPr>
          <p:cNvPr id="913" name="Google Shape;913;p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894546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1629210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3176526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345454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4107834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2907967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Criar lista suspensa para hiperlinks</a:t>
            </a:r>
          </a:p>
        </p:txBody>
      </p:sp>
    </p:spTree>
    <p:extLst>
      <p:ext uri="{BB962C8B-B14F-4D97-AF65-F5344CB8AC3E}">
        <p14:creationId xmlns:p14="http://schemas.microsoft.com/office/powerpoint/2010/main" val="1684934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Tree>
    <p:extLst>
      <p:ext uri="{BB962C8B-B14F-4D97-AF65-F5344CB8AC3E}">
        <p14:creationId xmlns:p14="http://schemas.microsoft.com/office/powerpoint/2010/main" val="1797032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7AC651-D0ED-43A0-9EDD-E90501FEDE40}"/>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81F2FB77-0C8A-4DA8-AD3B-433BD7B161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FCB455A5-515E-4738-B157-C7FF504E0C32}"/>
              </a:ext>
            </a:extLst>
          </p:cNvPr>
          <p:cNvSpPr>
            <a:spLocks noGrp="1"/>
          </p:cNvSpPr>
          <p:nvPr>
            <p:ph type="dt" sz="half" idx="10"/>
          </p:nvPr>
        </p:nvSpPr>
        <p:spPr/>
        <p:txBody>
          <a:bodyPr/>
          <a:lstStyle/>
          <a:p>
            <a:fld id="{9EDFD9D0-34B3-4810-B450-3F82B8A97415}" type="datetimeFigureOut">
              <a:rPr lang="pt-BR" smtClean="0"/>
              <a:t>18/08/2021</a:t>
            </a:fld>
            <a:endParaRPr lang="pt-BR"/>
          </a:p>
        </p:txBody>
      </p:sp>
      <p:sp>
        <p:nvSpPr>
          <p:cNvPr id="5" name="Espaço Reservado para Rodapé 4">
            <a:extLst>
              <a:ext uri="{FF2B5EF4-FFF2-40B4-BE49-F238E27FC236}">
                <a16:creationId xmlns:a16="http://schemas.microsoft.com/office/drawing/2014/main" id="{EF0CAFC2-7027-4408-B727-AE1F92CFC7E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33AD5D4-CF12-4F3A-AC11-D2A42F4C4C91}"/>
              </a:ext>
            </a:extLst>
          </p:cNvPr>
          <p:cNvSpPr>
            <a:spLocks noGrp="1"/>
          </p:cNvSpPr>
          <p:nvPr>
            <p:ph type="sldNum" sz="quarter" idx="12"/>
          </p:nvPr>
        </p:nvSpPr>
        <p:spPr/>
        <p:txBody>
          <a:bodyPr/>
          <a:lstStyle/>
          <a:p>
            <a:fld id="{64D2BD3D-AB71-4A25-A79B-5747BC07A632}" type="slidenum">
              <a:rPr lang="pt-BR" smtClean="0"/>
              <a:t>‹nº›</a:t>
            </a:fld>
            <a:endParaRPr lang="pt-BR"/>
          </a:p>
        </p:txBody>
      </p:sp>
    </p:spTree>
    <p:extLst>
      <p:ext uri="{BB962C8B-B14F-4D97-AF65-F5344CB8AC3E}">
        <p14:creationId xmlns:p14="http://schemas.microsoft.com/office/powerpoint/2010/main" val="3097285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28FC60-54EC-405D-80C6-CFE4C9BE221C}"/>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384847B9-C34D-46A0-97B9-9FC41F904D90}"/>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68FFEA6-EADE-4516-960F-F95731E00C6A}"/>
              </a:ext>
            </a:extLst>
          </p:cNvPr>
          <p:cNvSpPr>
            <a:spLocks noGrp="1"/>
          </p:cNvSpPr>
          <p:nvPr>
            <p:ph type="dt" sz="half" idx="10"/>
          </p:nvPr>
        </p:nvSpPr>
        <p:spPr/>
        <p:txBody>
          <a:bodyPr/>
          <a:lstStyle/>
          <a:p>
            <a:fld id="{9EDFD9D0-34B3-4810-B450-3F82B8A97415}" type="datetimeFigureOut">
              <a:rPr lang="pt-BR" smtClean="0"/>
              <a:t>18/08/2021</a:t>
            </a:fld>
            <a:endParaRPr lang="pt-BR"/>
          </a:p>
        </p:txBody>
      </p:sp>
      <p:sp>
        <p:nvSpPr>
          <p:cNvPr id="5" name="Espaço Reservado para Rodapé 4">
            <a:extLst>
              <a:ext uri="{FF2B5EF4-FFF2-40B4-BE49-F238E27FC236}">
                <a16:creationId xmlns:a16="http://schemas.microsoft.com/office/drawing/2014/main" id="{5180BC83-7D81-44D4-B334-E8CE523BA82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42ACCDC-88B3-41C8-A6B7-E201FA885BC5}"/>
              </a:ext>
            </a:extLst>
          </p:cNvPr>
          <p:cNvSpPr>
            <a:spLocks noGrp="1"/>
          </p:cNvSpPr>
          <p:nvPr>
            <p:ph type="sldNum" sz="quarter" idx="12"/>
          </p:nvPr>
        </p:nvSpPr>
        <p:spPr/>
        <p:txBody>
          <a:bodyPr/>
          <a:lstStyle/>
          <a:p>
            <a:fld id="{64D2BD3D-AB71-4A25-A79B-5747BC07A632}" type="slidenum">
              <a:rPr lang="pt-BR" smtClean="0"/>
              <a:t>‹nº›</a:t>
            </a:fld>
            <a:endParaRPr lang="pt-BR"/>
          </a:p>
        </p:txBody>
      </p:sp>
    </p:spTree>
    <p:extLst>
      <p:ext uri="{BB962C8B-B14F-4D97-AF65-F5344CB8AC3E}">
        <p14:creationId xmlns:p14="http://schemas.microsoft.com/office/powerpoint/2010/main" val="3557103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59C05E4-4597-4179-841E-C01C4B81C047}"/>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CED2B8AC-D678-4E3D-B945-390B4D107025}"/>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8F8E7E4-D3DA-4F68-8F76-11EE09AE0621}"/>
              </a:ext>
            </a:extLst>
          </p:cNvPr>
          <p:cNvSpPr>
            <a:spLocks noGrp="1"/>
          </p:cNvSpPr>
          <p:nvPr>
            <p:ph type="dt" sz="half" idx="10"/>
          </p:nvPr>
        </p:nvSpPr>
        <p:spPr/>
        <p:txBody>
          <a:bodyPr/>
          <a:lstStyle/>
          <a:p>
            <a:fld id="{9EDFD9D0-34B3-4810-B450-3F82B8A97415}" type="datetimeFigureOut">
              <a:rPr lang="pt-BR" smtClean="0"/>
              <a:t>18/08/2021</a:t>
            </a:fld>
            <a:endParaRPr lang="pt-BR"/>
          </a:p>
        </p:txBody>
      </p:sp>
      <p:sp>
        <p:nvSpPr>
          <p:cNvPr id="5" name="Espaço Reservado para Rodapé 4">
            <a:extLst>
              <a:ext uri="{FF2B5EF4-FFF2-40B4-BE49-F238E27FC236}">
                <a16:creationId xmlns:a16="http://schemas.microsoft.com/office/drawing/2014/main" id="{B12551B1-50FD-4DDD-A69F-7C0E70DFF37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27377D75-AC10-4673-9F58-2AE53AFEF914}"/>
              </a:ext>
            </a:extLst>
          </p:cNvPr>
          <p:cNvSpPr>
            <a:spLocks noGrp="1"/>
          </p:cNvSpPr>
          <p:nvPr>
            <p:ph type="sldNum" sz="quarter" idx="12"/>
          </p:nvPr>
        </p:nvSpPr>
        <p:spPr/>
        <p:txBody>
          <a:bodyPr/>
          <a:lstStyle/>
          <a:p>
            <a:fld id="{64D2BD3D-AB71-4A25-A79B-5747BC07A632}" type="slidenum">
              <a:rPr lang="pt-BR" smtClean="0"/>
              <a:t>‹nº›</a:t>
            </a:fld>
            <a:endParaRPr lang="pt-BR"/>
          </a:p>
        </p:txBody>
      </p:sp>
    </p:spTree>
    <p:extLst>
      <p:ext uri="{BB962C8B-B14F-4D97-AF65-F5344CB8AC3E}">
        <p14:creationId xmlns:p14="http://schemas.microsoft.com/office/powerpoint/2010/main" val="4068192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7AC651-D0ED-43A0-9EDD-E90501FEDE40}"/>
              </a:ext>
            </a:extLst>
          </p:cNvPr>
          <p:cNvSpPr>
            <a:spLocks noGrp="1"/>
          </p:cNvSpPr>
          <p:nvPr>
            <p:ph type="ctrTitle"/>
          </p:nvPr>
        </p:nvSpPr>
        <p:spPr>
          <a:xfrm>
            <a:off x="1524000" y="1122363"/>
            <a:ext cx="9144000" cy="2387600"/>
          </a:xfrm>
        </p:spPr>
        <p:txBody>
          <a:bodyPr anchor="b"/>
          <a:lstStyle>
            <a:lvl1pPr algn="ctr">
              <a:defRPr sz="5400"/>
            </a:lvl1pPr>
          </a:lstStyle>
          <a:p>
            <a:r>
              <a:rPr lang="pt-BR"/>
              <a:t>Clique para editar o título Mestre</a:t>
            </a:r>
          </a:p>
        </p:txBody>
      </p:sp>
      <p:sp>
        <p:nvSpPr>
          <p:cNvPr id="3" name="Subtítulo 2">
            <a:extLst>
              <a:ext uri="{FF2B5EF4-FFF2-40B4-BE49-F238E27FC236}">
                <a16:creationId xmlns:a16="http://schemas.microsoft.com/office/drawing/2014/main" id="{81F2FB77-0C8A-4DA8-AD3B-433BD7B1617F}"/>
              </a:ext>
            </a:extLst>
          </p:cNvPr>
          <p:cNvSpPr>
            <a:spLocks noGrp="1"/>
          </p:cNvSpPr>
          <p:nvPr>
            <p:ph type="subTitle" idx="1"/>
          </p:nvPr>
        </p:nvSpPr>
        <p:spPr>
          <a:xfrm>
            <a:off x="1524000" y="3602038"/>
            <a:ext cx="9144000" cy="1655762"/>
          </a:xfr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FCB455A5-515E-4738-B157-C7FF504E0C32}"/>
              </a:ext>
            </a:extLst>
          </p:cNvPr>
          <p:cNvSpPr>
            <a:spLocks noGrp="1"/>
          </p:cNvSpPr>
          <p:nvPr>
            <p:ph type="dt" sz="half" idx="10"/>
          </p:nvPr>
        </p:nvSpPr>
        <p:spPr/>
        <p:txBody>
          <a:bodyPr/>
          <a:lstStyle/>
          <a:p>
            <a:fld id="{9EDFD9D0-34B3-4810-B450-3F82B8A97415}" type="datetimeFigureOut">
              <a:rPr lang="pt-BR" smtClean="0"/>
              <a:t>18/08/2021</a:t>
            </a:fld>
            <a:endParaRPr lang="pt-BR"/>
          </a:p>
        </p:txBody>
      </p:sp>
      <p:sp>
        <p:nvSpPr>
          <p:cNvPr id="5" name="Espaço Reservado para Rodapé 4">
            <a:extLst>
              <a:ext uri="{FF2B5EF4-FFF2-40B4-BE49-F238E27FC236}">
                <a16:creationId xmlns:a16="http://schemas.microsoft.com/office/drawing/2014/main" id="{EF0CAFC2-7027-4408-B727-AE1F92CFC7E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33AD5D4-CF12-4F3A-AC11-D2A42F4C4C91}"/>
              </a:ext>
            </a:extLst>
          </p:cNvPr>
          <p:cNvSpPr>
            <a:spLocks noGrp="1"/>
          </p:cNvSpPr>
          <p:nvPr>
            <p:ph type="sldNum" sz="quarter" idx="12"/>
          </p:nvPr>
        </p:nvSpPr>
        <p:spPr/>
        <p:txBody>
          <a:bodyPr/>
          <a:lstStyle/>
          <a:p>
            <a:fld id="{64D2BD3D-AB71-4A25-A79B-5747BC07A632}" type="slidenum">
              <a:rPr lang="pt-BR" smtClean="0"/>
              <a:t>‹nº›</a:t>
            </a:fld>
            <a:endParaRPr lang="pt-BR"/>
          </a:p>
        </p:txBody>
      </p:sp>
    </p:spTree>
    <p:extLst>
      <p:ext uri="{BB962C8B-B14F-4D97-AF65-F5344CB8AC3E}">
        <p14:creationId xmlns:p14="http://schemas.microsoft.com/office/powerpoint/2010/main" val="2887404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6AF5A1-06D1-4052-95F3-4D09E6C72450}"/>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16ACA4DD-AE9A-493E-BD74-BEFB6A254E61}"/>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218899A-A429-41F1-8CE4-F02DE581F756}"/>
              </a:ext>
            </a:extLst>
          </p:cNvPr>
          <p:cNvSpPr>
            <a:spLocks noGrp="1"/>
          </p:cNvSpPr>
          <p:nvPr>
            <p:ph type="dt" sz="half" idx="10"/>
          </p:nvPr>
        </p:nvSpPr>
        <p:spPr/>
        <p:txBody>
          <a:bodyPr/>
          <a:lstStyle/>
          <a:p>
            <a:fld id="{9EDFD9D0-34B3-4810-B450-3F82B8A97415}" type="datetimeFigureOut">
              <a:rPr lang="pt-BR" smtClean="0"/>
              <a:t>18/08/2021</a:t>
            </a:fld>
            <a:endParaRPr lang="pt-BR"/>
          </a:p>
        </p:txBody>
      </p:sp>
      <p:sp>
        <p:nvSpPr>
          <p:cNvPr id="5" name="Espaço Reservado para Rodapé 4">
            <a:extLst>
              <a:ext uri="{FF2B5EF4-FFF2-40B4-BE49-F238E27FC236}">
                <a16:creationId xmlns:a16="http://schemas.microsoft.com/office/drawing/2014/main" id="{C7F1C51C-14C5-4D54-B647-5FBDC97FF1A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C749A9C-63B7-4629-8884-89325EC86615}"/>
              </a:ext>
            </a:extLst>
          </p:cNvPr>
          <p:cNvSpPr>
            <a:spLocks noGrp="1"/>
          </p:cNvSpPr>
          <p:nvPr>
            <p:ph type="sldNum" sz="quarter" idx="12"/>
          </p:nvPr>
        </p:nvSpPr>
        <p:spPr/>
        <p:txBody>
          <a:bodyPr/>
          <a:lstStyle/>
          <a:p>
            <a:fld id="{64D2BD3D-AB71-4A25-A79B-5747BC07A632}" type="slidenum">
              <a:rPr lang="pt-BR" smtClean="0"/>
              <a:t>‹nº›</a:t>
            </a:fld>
            <a:endParaRPr lang="pt-BR"/>
          </a:p>
        </p:txBody>
      </p:sp>
    </p:spTree>
    <p:extLst>
      <p:ext uri="{BB962C8B-B14F-4D97-AF65-F5344CB8AC3E}">
        <p14:creationId xmlns:p14="http://schemas.microsoft.com/office/powerpoint/2010/main" val="5769345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69F0DF-931D-466B-A9D3-7313F991BFD1}"/>
              </a:ext>
            </a:extLst>
          </p:cNvPr>
          <p:cNvSpPr>
            <a:spLocks noGrp="1"/>
          </p:cNvSpPr>
          <p:nvPr>
            <p:ph type="title"/>
          </p:nvPr>
        </p:nvSpPr>
        <p:spPr>
          <a:xfrm>
            <a:off x="831851" y="1709739"/>
            <a:ext cx="10515600" cy="2852737"/>
          </a:xfrm>
        </p:spPr>
        <p:txBody>
          <a:bodyPr anchor="b"/>
          <a:lstStyle>
            <a:lvl1pPr>
              <a:defRPr sz="5400"/>
            </a:lvl1pPr>
          </a:lstStyle>
          <a:p>
            <a:r>
              <a:rPr lang="pt-BR"/>
              <a:t>Clique para editar o título Mestre</a:t>
            </a:r>
          </a:p>
        </p:txBody>
      </p:sp>
      <p:sp>
        <p:nvSpPr>
          <p:cNvPr id="3" name="Espaço Reservado para Texto 2">
            <a:extLst>
              <a:ext uri="{FF2B5EF4-FFF2-40B4-BE49-F238E27FC236}">
                <a16:creationId xmlns:a16="http://schemas.microsoft.com/office/drawing/2014/main" id="{B301ABE5-6694-4842-BE62-B8E0EFC520AB}"/>
              </a:ext>
            </a:extLst>
          </p:cNvPr>
          <p:cNvSpPr>
            <a:spLocks noGrp="1"/>
          </p:cNvSpPr>
          <p:nvPr>
            <p:ph type="body" idx="1"/>
          </p:nvPr>
        </p:nvSpPr>
        <p:spPr>
          <a:xfrm>
            <a:off x="831851" y="4589464"/>
            <a:ext cx="10515600" cy="1500187"/>
          </a:xfrm>
        </p:spPr>
        <p:txBody>
          <a:bodyPr/>
          <a:lstStyle>
            <a:lvl1pPr marL="0" indent="0">
              <a:buNone/>
              <a:defRPr sz="2160">
                <a:solidFill>
                  <a:schemeClr val="tx1">
                    <a:tint val="75000"/>
                  </a:schemeClr>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E151062A-D909-470D-90D7-43223C565A2A}"/>
              </a:ext>
            </a:extLst>
          </p:cNvPr>
          <p:cNvSpPr>
            <a:spLocks noGrp="1"/>
          </p:cNvSpPr>
          <p:nvPr>
            <p:ph type="dt" sz="half" idx="10"/>
          </p:nvPr>
        </p:nvSpPr>
        <p:spPr/>
        <p:txBody>
          <a:bodyPr/>
          <a:lstStyle/>
          <a:p>
            <a:fld id="{9EDFD9D0-34B3-4810-B450-3F82B8A97415}" type="datetimeFigureOut">
              <a:rPr lang="pt-BR" smtClean="0"/>
              <a:t>18/08/2021</a:t>
            </a:fld>
            <a:endParaRPr lang="pt-BR"/>
          </a:p>
        </p:txBody>
      </p:sp>
      <p:sp>
        <p:nvSpPr>
          <p:cNvPr id="5" name="Espaço Reservado para Rodapé 4">
            <a:extLst>
              <a:ext uri="{FF2B5EF4-FFF2-40B4-BE49-F238E27FC236}">
                <a16:creationId xmlns:a16="http://schemas.microsoft.com/office/drawing/2014/main" id="{2F42F650-CB79-4418-9405-83D6F04F597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BA86E72-B367-4817-BB2B-FE86EED176BE}"/>
              </a:ext>
            </a:extLst>
          </p:cNvPr>
          <p:cNvSpPr>
            <a:spLocks noGrp="1"/>
          </p:cNvSpPr>
          <p:nvPr>
            <p:ph type="sldNum" sz="quarter" idx="12"/>
          </p:nvPr>
        </p:nvSpPr>
        <p:spPr/>
        <p:txBody>
          <a:bodyPr/>
          <a:lstStyle/>
          <a:p>
            <a:fld id="{64D2BD3D-AB71-4A25-A79B-5747BC07A632}" type="slidenum">
              <a:rPr lang="pt-BR" smtClean="0"/>
              <a:t>‹nº›</a:t>
            </a:fld>
            <a:endParaRPr lang="pt-BR"/>
          </a:p>
        </p:txBody>
      </p:sp>
    </p:spTree>
    <p:extLst>
      <p:ext uri="{BB962C8B-B14F-4D97-AF65-F5344CB8AC3E}">
        <p14:creationId xmlns:p14="http://schemas.microsoft.com/office/powerpoint/2010/main" val="14703998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CDC4EC-DF90-4413-95F0-9207A312231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20D1C614-E343-4FE6-9916-CF59A36C1709}"/>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532FA10C-D4CA-437F-812B-0D0491F73D57}"/>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5BD13F95-DB4E-46EB-864B-B637BDE3B701}"/>
              </a:ext>
            </a:extLst>
          </p:cNvPr>
          <p:cNvSpPr>
            <a:spLocks noGrp="1"/>
          </p:cNvSpPr>
          <p:nvPr>
            <p:ph type="dt" sz="half" idx="10"/>
          </p:nvPr>
        </p:nvSpPr>
        <p:spPr/>
        <p:txBody>
          <a:bodyPr/>
          <a:lstStyle/>
          <a:p>
            <a:fld id="{9EDFD9D0-34B3-4810-B450-3F82B8A97415}" type="datetimeFigureOut">
              <a:rPr lang="pt-BR" smtClean="0"/>
              <a:t>18/08/2021</a:t>
            </a:fld>
            <a:endParaRPr lang="pt-BR"/>
          </a:p>
        </p:txBody>
      </p:sp>
      <p:sp>
        <p:nvSpPr>
          <p:cNvPr id="6" name="Espaço Reservado para Rodapé 5">
            <a:extLst>
              <a:ext uri="{FF2B5EF4-FFF2-40B4-BE49-F238E27FC236}">
                <a16:creationId xmlns:a16="http://schemas.microsoft.com/office/drawing/2014/main" id="{7B7DE5AA-D7B2-4737-90E5-FECD953D654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4505BD3-0483-434C-A9AD-F5EC6FA7CF5C}"/>
              </a:ext>
            </a:extLst>
          </p:cNvPr>
          <p:cNvSpPr>
            <a:spLocks noGrp="1"/>
          </p:cNvSpPr>
          <p:nvPr>
            <p:ph type="sldNum" sz="quarter" idx="12"/>
          </p:nvPr>
        </p:nvSpPr>
        <p:spPr/>
        <p:txBody>
          <a:bodyPr/>
          <a:lstStyle/>
          <a:p>
            <a:fld id="{64D2BD3D-AB71-4A25-A79B-5747BC07A632}" type="slidenum">
              <a:rPr lang="pt-BR" smtClean="0"/>
              <a:t>‹nº›</a:t>
            </a:fld>
            <a:endParaRPr lang="pt-BR"/>
          </a:p>
        </p:txBody>
      </p:sp>
    </p:spTree>
    <p:extLst>
      <p:ext uri="{BB962C8B-B14F-4D97-AF65-F5344CB8AC3E}">
        <p14:creationId xmlns:p14="http://schemas.microsoft.com/office/powerpoint/2010/main" val="36069872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BBF7CC-6D5E-4AD1-9CC9-B5426C9F8E30}"/>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F8A7FA60-6437-4AEA-AFA2-DE7A0C33783B}"/>
              </a:ext>
            </a:extLst>
          </p:cNvPr>
          <p:cNvSpPr>
            <a:spLocks noGrp="1"/>
          </p:cNvSpPr>
          <p:nvPr>
            <p:ph type="body" idx="1"/>
          </p:nvPr>
        </p:nvSpPr>
        <p:spPr>
          <a:xfrm>
            <a:off x="839789" y="1681163"/>
            <a:ext cx="5157787"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A5159D8D-F544-4F8E-9283-1097D352413F}"/>
              </a:ext>
            </a:extLst>
          </p:cNvPr>
          <p:cNvSpPr>
            <a:spLocks noGrp="1"/>
          </p:cNvSpPr>
          <p:nvPr>
            <p:ph sz="half" idx="2"/>
          </p:nvPr>
        </p:nvSpPr>
        <p:spPr>
          <a:xfrm>
            <a:off x="839789" y="2505076"/>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78B4757A-CEB4-4710-8616-C69ACA70374D}"/>
              </a:ext>
            </a:extLst>
          </p:cNvPr>
          <p:cNvSpPr>
            <a:spLocks noGrp="1"/>
          </p:cNvSpPr>
          <p:nvPr>
            <p:ph type="body" sz="quarter" idx="3"/>
          </p:nvPr>
        </p:nvSpPr>
        <p:spPr>
          <a:xfrm>
            <a:off x="6172201" y="1681163"/>
            <a:ext cx="5183188"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F4AAAF6C-1CB5-4F93-B157-2B493B97F166}"/>
              </a:ext>
            </a:extLst>
          </p:cNvPr>
          <p:cNvSpPr>
            <a:spLocks noGrp="1"/>
          </p:cNvSpPr>
          <p:nvPr>
            <p:ph sz="quarter" idx="4"/>
          </p:nvPr>
        </p:nvSpPr>
        <p:spPr>
          <a:xfrm>
            <a:off x="6172201" y="2505076"/>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31A4247-699E-4406-9D82-84C98080A279}"/>
              </a:ext>
            </a:extLst>
          </p:cNvPr>
          <p:cNvSpPr>
            <a:spLocks noGrp="1"/>
          </p:cNvSpPr>
          <p:nvPr>
            <p:ph type="dt" sz="half" idx="10"/>
          </p:nvPr>
        </p:nvSpPr>
        <p:spPr/>
        <p:txBody>
          <a:bodyPr/>
          <a:lstStyle/>
          <a:p>
            <a:fld id="{9EDFD9D0-34B3-4810-B450-3F82B8A97415}" type="datetimeFigureOut">
              <a:rPr lang="pt-BR" smtClean="0"/>
              <a:t>18/08/2021</a:t>
            </a:fld>
            <a:endParaRPr lang="pt-BR"/>
          </a:p>
        </p:txBody>
      </p:sp>
      <p:sp>
        <p:nvSpPr>
          <p:cNvPr id="8" name="Espaço Reservado para Rodapé 7">
            <a:extLst>
              <a:ext uri="{FF2B5EF4-FFF2-40B4-BE49-F238E27FC236}">
                <a16:creationId xmlns:a16="http://schemas.microsoft.com/office/drawing/2014/main" id="{261B0650-9DDD-4DF5-8B2C-AAFBC51A9BC0}"/>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4B60F669-CD2F-4123-A6BF-F48EAA734989}"/>
              </a:ext>
            </a:extLst>
          </p:cNvPr>
          <p:cNvSpPr>
            <a:spLocks noGrp="1"/>
          </p:cNvSpPr>
          <p:nvPr>
            <p:ph type="sldNum" sz="quarter" idx="12"/>
          </p:nvPr>
        </p:nvSpPr>
        <p:spPr/>
        <p:txBody>
          <a:bodyPr/>
          <a:lstStyle/>
          <a:p>
            <a:fld id="{64D2BD3D-AB71-4A25-A79B-5747BC07A632}" type="slidenum">
              <a:rPr lang="pt-BR" smtClean="0"/>
              <a:t>‹nº›</a:t>
            </a:fld>
            <a:endParaRPr lang="pt-BR"/>
          </a:p>
        </p:txBody>
      </p:sp>
    </p:spTree>
    <p:extLst>
      <p:ext uri="{BB962C8B-B14F-4D97-AF65-F5344CB8AC3E}">
        <p14:creationId xmlns:p14="http://schemas.microsoft.com/office/powerpoint/2010/main" val="1047136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EF21DF-388C-4F2F-B993-94F648338B76}"/>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61F0A1D7-7121-481B-8E59-47DBE0CF3BD3}"/>
              </a:ext>
            </a:extLst>
          </p:cNvPr>
          <p:cNvSpPr>
            <a:spLocks noGrp="1"/>
          </p:cNvSpPr>
          <p:nvPr>
            <p:ph type="dt" sz="half" idx="10"/>
          </p:nvPr>
        </p:nvSpPr>
        <p:spPr/>
        <p:txBody>
          <a:bodyPr/>
          <a:lstStyle/>
          <a:p>
            <a:fld id="{9EDFD9D0-34B3-4810-B450-3F82B8A97415}" type="datetimeFigureOut">
              <a:rPr lang="pt-BR" smtClean="0"/>
              <a:t>18/08/2021</a:t>
            </a:fld>
            <a:endParaRPr lang="pt-BR"/>
          </a:p>
        </p:txBody>
      </p:sp>
      <p:sp>
        <p:nvSpPr>
          <p:cNvPr id="4" name="Espaço Reservado para Rodapé 3">
            <a:extLst>
              <a:ext uri="{FF2B5EF4-FFF2-40B4-BE49-F238E27FC236}">
                <a16:creationId xmlns:a16="http://schemas.microsoft.com/office/drawing/2014/main" id="{19F8499F-13C0-42D2-872A-8FA6303E2BD4}"/>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E42B0267-D996-470B-991D-8F5E81B49AE6}"/>
              </a:ext>
            </a:extLst>
          </p:cNvPr>
          <p:cNvSpPr>
            <a:spLocks noGrp="1"/>
          </p:cNvSpPr>
          <p:nvPr>
            <p:ph type="sldNum" sz="quarter" idx="12"/>
          </p:nvPr>
        </p:nvSpPr>
        <p:spPr/>
        <p:txBody>
          <a:bodyPr/>
          <a:lstStyle/>
          <a:p>
            <a:fld id="{64D2BD3D-AB71-4A25-A79B-5747BC07A632}" type="slidenum">
              <a:rPr lang="pt-BR" smtClean="0"/>
              <a:t>‹nº›</a:t>
            </a:fld>
            <a:endParaRPr lang="pt-BR"/>
          </a:p>
        </p:txBody>
      </p:sp>
    </p:spTree>
    <p:extLst>
      <p:ext uri="{BB962C8B-B14F-4D97-AF65-F5344CB8AC3E}">
        <p14:creationId xmlns:p14="http://schemas.microsoft.com/office/powerpoint/2010/main" val="16881344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AB1B9FE9-51CF-4CFB-9A68-DA1A829DAF90}"/>
              </a:ext>
            </a:extLst>
          </p:cNvPr>
          <p:cNvSpPr>
            <a:spLocks noGrp="1"/>
          </p:cNvSpPr>
          <p:nvPr>
            <p:ph type="dt" sz="half" idx="10"/>
          </p:nvPr>
        </p:nvSpPr>
        <p:spPr/>
        <p:txBody>
          <a:bodyPr/>
          <a:lstStyle/>
          <a:p>
            <a:fld id="{9EDFD9D0-34B3-4810-B450-3F82B8A97415}" type="datetimeFigureOut">
              <a:rPr lang="pt-BR" smtClean="0"/>
              <a:t>18/08/2021</a:t>
            </a:fld>
            <a:endParaRPr lang="pt-BR"/>
          </a:p>
        </p:txBody>
      </p:sp>
      <p:sp>
        <p:nvSpPr>
          <p:cNvPr id="3" name="Espaço Reservado para Rodapé 2">
            <a:extLst>
              <a:ext uri="{FF2B5EF4-FFF2-40B4-BE49-F238E27FC236}">
                <a16:creationId xmlns:a16="http://schemas.microsoft.com/office/drawing/2014/main" id="{1F533C78-0658-4BD0-B1EE-92E8CFBF3015}"/>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BF88828A-1F5B-4F69-A5FD-22A2E8DB5BE8}"/>
              </a:ext>
            </a:extLst>
          </p:cNvPr>
          <p:cNvSpPr>
            <a:spLocks noGrp="1"/>
          </p:cNvSpPr>
          <p:nvPr>
            <p:ph type="sldNum" sz="quarter" idx="12"/>
          </p:nvPr>
        </p:nvSpPr>
        <p:spPr/>
        <p:txBody>
          <a:bodyPr/>
          <a:lstStyle/>
          <a:p>
            <a:fld id="{64D2BD3D-AB71-4A25-A79B-5747BC07A632}" type="slidenum">
              <a:rPr lang="pt-BR" smtClean="0"/>
              <a:t>‹nº›</a:t>
            </a:fld>
            <a:endParaRPr lang="pt-BR"/>
          </a:p>
        </p:txBody>
      </p:sp>
    </p:spTree>
    <p:extLst>
      <p:ext uri="{BB962C8B-B14F-4D97-AF65-F5344CB8AC3E}">
        <p14:creationId xmlns:p14="http://schemas.microsoft.com/office/powerpoint/2010/main" val="37762719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CF26F9-7F95-4BA9-AA69-E1BE7287EA63}"/>
              </a:ext>
            </a:extLst>
          </p:cNvPr>
          <p:cNvSpPr>
            <a:spLocks noGrp="1"/>
          </p:cNvSpPr>
          <p:nvPr>
            <p:ph type="title"/>
          </p:nvPr>
        </p:nvSpPr>
        <p:spPr>
          <a:xfrm>
            <a:off x="839788" y="457200"/>
            <a:ext cx="3932237" cy="1600200"/>
          </a:xfrm>
        </p:spPr>
        <p:txBody>
          <a:bodyPr anchor="b"/>
          <a:lstStyle>
            <a:lvl1pPr>
              <a:defRPr sz="288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96C54DB-B159-458B-9C63-3C25C4BA915A}"/>
              </a:ext>
            </a:extLst>
          </p:cNvPr>
          <p:cNvSpPr>
            <a:spLocks noGrp="1"/>
          </p:cNvSpPr>
          <p:nvPr>
            <p:ph idx="1"/>
          </p:nvPr>
        </p:nvSpPr>
        <p:spPr>
          <a:xfrm>
            <a:off x="5183188" y="987426"/>
            <a:ext cx="6172200" cy="4873625"/>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DD39921C-5932-451F-B105-4D2504BE1798}"/>
              </a:ext>
            </a:extLst>
          </p:cNvPr>
          <p:cNvSpPr>
            <a:spLocks noGrp="1"/>
          </p:cNvSpPr>
          <p:nvPr>
            <p:ph type="body" sz="half" idx="2"/>
          </p:nvPr>
        </p:nvSpPr>
        <p:spPr>
          <a:xfrm>
            <a:off x="839788" y="2057400"/>
            <a:ext cx="3932237"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22E1CEC7-C5AB-4CF8-8C36-A4A5D35D47E3}"/>
              </a:ext>
            </a:extLst>
          </p:cNvPr>
          <p:cNvSpPr>
            <a:spLocks noGrp="1"/>
          </p:cNvSpPr>
          <p:nvPr>
            <p:ph type="dt" sz="half" idx="10"/>
          </p:nvPr>
        </p:nvSpPr>
        <p:spPr/>
        <p:txBody>
          <a:bodyPr/>
          <a:lstStyle/>
          <a:p>
            <a:fld id="{9EDFD9D0-34B3-4810-B450-3F82B8A97415}" type="datetimeFigureOut">
              <a:rPr lang="pt-BR" smtClean="0"/>
              <a:t>18/08/2021</a:t>
            </a:fld>
            <a:endParaRPr lang="pt-BR"/>
          </a:p>
        </p:txBody>
      </p:sp>
      <p:sp>
        <p:nvSpPr>
          <p:cNvPr id="6" name="Espaço Reservado para Rodapé 5">
            <a:extLst>
              <a:ext uri="{FF2B5EF4-FFF2-40B4-BE49-F238E27FC236}">
                <a16:creationId xmlns:a16="http://schemas.microsoft.com/office/drawing/2014/main" id="{4BF88E98-B94F-48BB-8923-A1B74B4424A2}"/>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4249F46-3434-4961-BB65-7F53C416678E}"/>
              </a:ext>
            </a:extLst>
          </p:cNvPr>
          <p:cNvSpPr>
            <a:spLocks noGrp="1"/>
          </p:cNvSpPr>
          <p:nvPr>
            <p:ph type="sldNum" sz="quarter" idx="12"/>
          </p:nvPr>
        </p:nvSpPr>
        <p:spPr/>
        <p:txBody>
          <a:bodyPr/>
          <a:lstStyle/>
          <a:p>
            <a:fld id="{64D2BD3D-AB71-4A25-A79B-5747BC07A632}" type="slidenum">
              <a:rPr lang="pt-BR" smtClean="0"/>
              <a:t>‹nº›</a:t>
            </a:fld>
            <a:endParaRPr lang="pt-BR"/>
          </a:p>
        </p:txBody>
      </p:sp>
    </p:spTree>
    <p:extLst>
      <p:ext uri="{BB962C8B-B14F-4D97-AF65-F5344CB8AC3E}">
        <p14:creationId xmlns:p14="http://schemas.microsoft.com/office/powerpoint/2010/main" val="1389370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6AF5A1-06D1-4052-95F3-4D09E6C72450}"/>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16ACA4DD-AE9A-493E-BD74-BEFB6A254E61}"/>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218899A-A429-41F1-8CE4-F02DE581F756}"/>
              </a:ext>
            </a:extLst>
          </p:cNvPr>
          <p:cNvSpPr>
            <a:spLocks noGrp="1"/>
          </p:cNvSpPr>
          <p:nvPr>
            <p:ph type="dt" sz="half" idx="10"/>
          </p:nvPr>
        </p:nvSpPr>
        <p:spPr/>
        <p:txBody>
          <a:bodyPr/>
          <a:lstStyle/>
          <a:p>
            <a:fld id="{9EDFD9D0-34B3-4810-B450-3F82B8A97415}" type="datetimeFigureOut">
              <a:rPr lang="pt-BR" smtClean="0"/>
              <a:t>18/08/2021</a:t>
            </a:fld>
            <a:endParaRPr lang="pt-BR"/>
          </a:p>
        </p:txBody>
      </p:sp>
      <p:sp>
        <p:nvSpPr>
          <p:cNvPr id="5" name="Espaço Reservado para Rodapé 4">
            <a:extLst>
              <a:ext uri="{FF2B5EF4-FFF2-40B4-BE49-F238E27FC236}">
                <a16:creationId xmlns:a16="http://schemas.microsoft.com/office/drawing/2014/main" id="{C7F1C51C-14C5-4D54-B647-5FBDC97FF1A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C749A9C-63B7-4629-8884-89325EC86615}"/>
              </a:ext>
            </a:extLst>
          </p:cNvPr>
          <p:cNvSpPr>
            <a:spLocks noGrp="1"/>
          </p:cNvSpPr>
          <p:nvPr>
            <p:ph type="sldNum" sz="quarter" idx="12"/>
          </p:nvPr>
        </p:nvSpPr>
        <p:spPr/>
        <p:txBody>
          <a:bodyPr/>
          <a:lstStyle/>
          <a:p>
            <a:fld id="{64D2BD3D-AB71-4A25-A79B-5747BC07A632}" type="slidenum">
              <a:rPr lang="pt-BR" smtClean="0"/>
              <a:t>‹nº›</a:t>
            </a:fld>
            <a:endParaRPr lang="pt-BR"/>
          </a:p>
        </p:txBody>
      </p:sp>
    </p:spTree>
    <p:extLst>
      <p:ext uri="{BB962C8B-B14F-4D97-AF65-F5344CB8AC3E}">
        <p14:creationId xmlns:p14="http://schemas.microsoft.com/office/powerpoint/2010/main" val="1950247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A77CC1-8FB8-40D6-A781-FF6718C0F66D}"/>
              </a:ext>
            </a:extLst>
          </p:cNvPr>
          <p:cNvSpPr>
            <a:spLocks noGrp="1"/>
          </p:cNvSpPr>
          <p:nvPr>
            <p:ph type="title"/>
          </p:nvPr>
        </p:nvSpPr>
        <p:spPr>
          <a:xfrm>
            <a:off x="839788" y="457200"/>
            <a:ext cx="3932237" cy="1600200"/>
          </a:xfrm>
        </p:spPr>
        <p:txBody>
          <a:bodyPr anchor="b"/>
          <a:lstStyle>
            <a:lvl1pPr>
              <a:defRPr sz="2880"/>
            </a:lvl1pPr>
          </a:lstStyle>
          <a:p>
            <a:r>
              <a:rPr lang="pt-BR"/>
              <a:t>Clique para editar o título Mestre</a:t>
            </a:r>
          </a:p>
        </p:txBody>
      </p:sp>
      <p:sp>
        <p:nvSpPr>
          <p:cNvPr id="3" name="Espaço Reservado para Imagem 2">
            <a:extLst>
              <a:ext uri="{FF2B5EF4-FFF2-40B4-BE49-F238E27FC236}">
                <a16:creationId xmlns:a16="http://schemas.microsoft.com/office/drawing/2014/main" id="{7D8681BF-45BD-4606-8CCA-31F2CA5B9C30}"/>
              </a:ext>
            </a:extLst>
          </p:cNvPr>
          <p:cNvSpPr>
            <a:spLocks noGrp="1"/>
          </p:cNvSpPr>
          <p:nvPr>
            <p:ph type="pic" idx="1"/>
          </p:nvPr>
        </p:nvSpPr>
        <p:spPr>
          <a:xfrm>
            <a:off x="5183188" y="987426"/>
            <a:ext cx="6172200" cy="4873625"/>
          </a:xfrm>
        </p:spPr>
        <p:txBody>
          <a:bodyPr/>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endParaRPr lang="pt-BR"/>
          </a:p>
        </p:txBody>
      </p:sp>
      <p:sp>
        <p:nvSpPr>
          <p:cNvPr id="4" name="Espaço Reservado para Texto 3">
            <a:extLst>
              <a:ext uri="{FF2B5EF4-FFF2-40B4-BE49-F238E27FC236}">
                <a16:creationId xmlns:a16="http://schemas.microsoft.com/office/drawing/2014/main" id="{B8E7FBBF-4CFF-43CC-8676-33FFDA97E8E3}"/>
              </a:ext>
            </a:extLst>
          </p:cNvPr>
          <p:cNvSpPr>
            <a:spLocks noGrp="1"/>
          </p:cNvSpPr>
          <p:nvPr>
            <p:ph type="body" sz="half" idx="2"/>
          </p:nvPr>
        </p:nvSpPr>
        <p:spPr>
          <a:xfrm>
            <a:off x="839788" y="2057400"/>
            <a:ext cx="3932237" cy="3811588"/>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6D4A6943-5086-46D8-93B1-CD8068ADCD55}"/>
              </a:ext>
            </a:extLst>
          </p:cNvPr>
          <p:cNvSpPr>
            <a:spLocks noGrp="1"/>
          </p:cNvSpPr>
          <p:nvPr>
            <p:ph type="dt" sz="half" idx="10"/>
          </p:nvPr>
        </p:nvSpPr>
        <p:spPr/>
        <p:txBody>
          <a:bodyPr/>
          <a:lstStyle/>
          <a:p>
            <a:fld id="{9EDFD9D0-34B3-4810-B450-3F82B8A97415}" type="datetimeFigureOut">
              <a:rPr lang="pt-BR" smtClean="0"/>
              <a:t>18/08/2021</a:t>
            </a:fld>
            <a:endParaRPr lang="pt-BR"/>
          </a:p>
        </p:txBody>
      </p:sp>
      <p:sp>
        <p:nvSpPr>
          <p:cNvPr id="6" name="Espaço Reservado para Rodapé 5">
            <a:extLst>
              <a:ext uri="{FF2B5EF4-FFF2-40B4-BE49-F238E27FC236}">
                <a16:creationId xmlns:a16="http://schemas.microsoft.com/office/drawing/2014/main" id="{B8198072-E627-4F74-82CB-4E276A0C160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863176C5-0B0E-4859-9AF9-9A25F82755D4}"/>
              </a:ext>
            </a:extLst>
          </p:cNvPr>
          <p:cNvSpPr>
            <a:spLocks noGrp="1"/>
          </p:cNvSpPr>
          <p:nvPr>
            <p:ph type="sldNum" sz="quarter" idx="12"/>
          </p:nvPr>
        </p:nvSpPr>
        <p:spPr/>
        <p:txBody>
          <a:bodyPr/>
          <a:lstStyle/>
          <a:p>
            <a:fld id="{64D2BD3D-AB71-4A25-A79B-5747BC07A632}" type="slidenum">
              <a:rPr lang="pt-BR" smtClean="0"/>
              <a:t>‹nº›</a:t>
            </a:fld>
            <a:endParaRPr lang="pt-BR"/>
          </a:p>
        </p:txBody>
      </p:sp>
    </p:spTree>
    <p:extLst>
      <p:ext uri="{BB962C8B-B14F-4D97-AF65-F5344CB8AC3E}">
        <p14:creationId xmlns:p14="http://schemas.microsoft.com/office/powerpoint/2010/main" val="382774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328FC60-54EC-405D-80C6-CFE4C9BE221C}"/>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384847B9-C34D-46A0-97B9-9FC41F904D90}"/>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68FFEA6-EADE-4516-960F-F95731E00C6A}"/>
              </a:ext>
            </a:extLst>
          </p:cNvPr>
          <p:cNvSpPr>
            <a:spLocks noGrp="1"/>
          </p:cNvSpPr>
          <p:nvPr>
            <p:ph type="dt" sz="half" idx="10"/>
          </p:nvPr>
        </p:nvSpPr>
        <p:spPr/>
        <p:txBody>
          <a:bodyPr/>
          <a:lstStyle/>
          <a:p>
            <a:fld id="{9EDFD9D0-34B3-4810-B450-3F82B8A97415}" type="datetimeFigureOut">
              <a:rPr lang="pt-BR" smtClean="0"/>
              <a:t>18/08/2021</a:t>
            </a:fld>
            <a:endParaRPr lang="pt-BR"/>
          </a:p>
        </p:txBody>
      </p:sp>
      <p:sp>
        <p:nvSpPr>
          <p:cNvPr id="5" name="Espaço Reservado para Rodapé 4">
            <a:extLst>
              <a:ext uri="{FF2B5EF4-FFF2-40B4-BE49-F238E27FC236}">
                <a16:creationId xmlns:a16="http://schemas.microsoft.com/office/drawing/2014/main" id="{5180BC83-7D81-44D4-B334-E8CE523BA82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42ACCDC-88B3-41C8-A6B7-E201FA885BC5}"/>
              </a:ext>
            </a:extLst>
          </p:cNvPr>
          <p:cNvSpPr>
            <a:spLocks noGrp="1"/>
          </p:cNvSpPr>
          <p:nvPr>
            <p:ph type="sldNum" sz="quarter" idx="12"/>
          </p:nvPr>
        </p:nvSpPr>
        <p:spPr/>
        <p:txBody>
          <a:bodyPr/>
          <a:lstStyle/>
          <a:p>
            <a:fld id="{64D2BD3D-AB71-4A25-A79B-5747BC07A632}" type="slidenum">
              <a:rPr lang="pt-BR" smtClean="0"/>
              <a:t>‹nº›</a:t>
            </a:fld>
            <a:endParaRPr lang="pt-BR"/>
          </a:p>
        </p:txBody>
      </p:sp>
    </p:spTree>
    <p:extLst>
      <p:ext uri="{BB962C8B-B14F-4D97-AF65-F5344CB8AC3E}">
        <p14:creationId xmlns:p14="http://schemas.microsoft.com/office/powerpoint/2010/main" val="3017987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59C05E4-4597-4179-841E-C01C4B81C047}"/>
              </a:ext>
            </a:extLst>
          </p:cNvPr>
          <p:cNvSpPr>
            <a:spLocks noGrp="1"/>
          </p:cNvSpPr>
          <p:nvPr>
            <p:ph type="title" orient="vert"/>
          </p:nvPr>
        </p:nvSpPr>
        <p:spPr>
          <a:xfrm>
            <a:off x="8724901"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CED2B8AC-D678-4E3D-B945-390B4D107025}"/>
              </a:ext>
            </a:extLst>
          </p:cNvPr>
          <p:cNvSpPr>
            <a:spLocks noGrp="1"/>
          </p:cNvSpPr>
          <p:nvPr>
            <p:ph type="body" orient="vert" idx="1"/>
          </p:nvPr>
        </p:nvSpPr>
        <p:spPr>
          <a:xfrm>
            <a:off x="838201"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8F8E7E4-D3DA-4F68-8F76-11EE09AE0621}"/>
              </a:ext>
            </a:extLst>
          </p:cNvPr>
          <p:cNvSpPr>
            <a:spLocks noGrp="1"/>
          </p:cNvSpPr>
          <p:nvPr>
            <p:ph type="dt" sz="half" idx="10"/>
          </p:nvPr>
        </p:nvSpPr>
        <p:spPr/>
        <p:txBody>
          <a:bodyPr/>
          <a:lstStyle/>
          <a:p>
            <a:fld id="{9EDFD9D0-34B3-4810-B450-3F82B8A97415}" type="datetimeFigureOut">
              <a:rPr lang="pt-BR" smtClean="0"/>
              <a:t>18/08/2021</a:t>
            </a:fld>
            <a:endParaRPr lang="pt-BR"/>
          </a:p>
        </p:txBody>
      </p:sp>
      <p:sp>
        <p:nvSpPr>
          <p:cNvPr id="5" name="Espaço Reservado para Rodapé 4">
            <a:extLst>
              <a:ext uri="{FF2B5EF4-FFF2-40B4-BE49-F238E27FC236}">
                <a16:creationId xmlns:a16="http://schemas.microsoft.com/office/drawing/2014/main" id="{B12551B1-50FD-4DDD-A69F-7C0E70DFF370}"/>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27377D75-AC10-4673-9F58-2AE53AFEF914}"/>
              </a:ext>
            </a:extLst>
          </p:cNvPr>
          <p:cNvSpPr>
            <a:spLocks noGrp="1"/>
          </p:cNvSpPr>
          <p:nvPr>
            <p:ph type="sldNum" sz="quarter" idx="12"/>
          </p:nvPr>
        </p:nvSpPr>
        <p:spPr/>
        <p:txBody>
          <a:bodyPr/>
          <a:lstStyle/>
          <a:p>
            <a:fld id="{64D2BD3D-AB71-4A25-A79B-5747BC07A632}" type="slidenum">
              <a:rPr lang="pt-BR" smtClean="0"/>
              <a:t>‹nº›</a:t>
            </a:fld>
            <a:endParaRPr lang="pt-BR"/>
          </a:p>
        </p:txBody>
      </p:sp>
    </p:spTree>
    <p:extLst>
      <p:ext uri="{BB962C8B-B14F-4D97-AF65-F5344CB8AC3E}">
        <p14:creationId xmlns:p14="http://schemas.microsoft.com/office/powerpoint/2010/main" val="31703813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78"/>
        <p:cNvGrpSpPr/>
        <p:nvPr/>
      </p:nvGrpSpPr>
      <p:grpSpPr>
        <a:xfrm>
          <a:off x="0" y="0"/>
          <a:ext cx="0" cy="0"/>
          <a:chOff x="0" y="0"/>
          <a:chExt cx="0" cy="0"/>
        </a:xfrm>
      </p:grpSpPr>
      <p:sp>
        <p:nvSpPr>
          <p:cNvPr id="79" name="Google Shape;79;p54"/>
          <p:cNvSpPr txBox="1">
            <a:spLocks noGrp="1"/>
          </p:cNvSpPr>
          <p:nvPr>
            <p:ph type="body" idx="1"/>
          </p:nvPr>
        </p:nvSpPr>
        <p:spPr>
          <a:xfrm>
            <a:off x="838200" y="1825625"/>
            <a:ext cx="10515600" cy="4351320"/>
          </a:xfrm>
          <a:prstGeom prst="rect">
            <a:avLst/>
          </a:prstGeom>
          <a:noFill/>
          <a:ln>
            <a:noFill/>
          </a:ln>
        </p:spPr>
        <p:txBody>
          <a:bodyPr spcFirstLastPara="1" wrap="square" lIns="91425" tIns="45700" rIns="91425" bIns="45700" anchor="t" anchorCtr="0">
            <a:noAutofit/>
          </a:bodyPr>
          <a:lstStyle>
            <a:lvl1pPr marL="444398" lvl="0" indent="-345335" algn="l">
              <a:lnSpc>
                <a:spcPct val="90000"/>
              </a:lnSpc>
              <a:spcBef>
                <a:spcPts val="730"/>
              </a:spcBef>
              <a:spcAft>
                <a:spcPts val="0"/>
              </a:spcAft>
              <a:buClr>
                <a:schemeClr val="accent1"/>
              </a:buClr>
              <a:buSzPts val="1995"/>
              <a:buFont typeface="Arial"/>
              <a:buChar char="•"/>
              <a:defRPr/>
            </a:lvl1pPr>
            <a:lvl2pPr marL="888797" lvl="1" indent="-327744" algn="l">
              <a:lnSpc>
                <a:spcPct val="90000"/>
              </a:lnSpc>
              <a:spcBef>
                <a:spcPts val="365"/>
              </a:spcBef>
              <a:spcAft>
                <a:spcPts val="0"/>
              </a:spcAft>
              <a:buClr>
                <a:schemeClr val="accent1"/>
              </a:buClr>
              <a:buSzPts val="1710"/>
              <a:buFont typeface="Arial"/>
              <a:buChar char="•"/>
              <a:defRPr/>
            </a:lvl2pPr>
            <a:lvl3pPr marL="1333195" lvl="2" indent="-310153" algn="l">
              <a:lnSpc>
                <a:spcPct val="90000"/>
              </a:lnSpc>
              <a:spcBef>
                <a:spcPts val="365"/>
              </a:spcBef>
              <a:spcAft>
                <a:spcPts val="0"/>
              </a:spcAft>
              <a:buClr>
                <a:schemeClr val="accent1"/>
              </a:buClr>
              <a:buSzPts val="1425"/>
              <a:buFont typeface="Arial"/>
              <a:buChar char="•"/>
              <a:defRPr/>
            </a:lvl3pPr>
            <a:lvl4pPr marL="1777594" lvl="3" indent="-333299" algn="l">
              <a:lnSpc>
                <a:spcPct val="90000"/>
              </a:lnSpc>
              <a:spcBef>
                <a:spcPts val="365"/>
              </a:spcBef>
              <a:spcAft>
                <a:spcPts val="0"/>
              </a:spcAft>
              <a:buClr>
                <a:schemeClr val="dk1"/>
              </a:buClr>
              <a:buSzPts val="1800"/>
              <a:buChar char="•"/>
              <a:defRPr/>
            </a:lvl4pPr>
            <a:lvl5pPr marL="2221992" lvl="4" indent="-333299" algn="l">
              <a:lnSpc>
                <a:spcPct val="90000"/>
              </a:lnSpc>
              <a:spcBef>
                <a:spcPts val="365"/>
              </a:spcBef>
              <a:spcAft>
                <a:spcPts val="0"/>
              </a:spcAft>
              <a:buClr>
                <a:schemeClr val="dk1"/>
              </a:buClr>
              <a:buSzPts val="1800"/>
              <a:buChar char="•"/>
              <a:defRPr/>
            </a:lvl5pPr>
            <a:lvl6pPr marL="2666390" lvl="5" indent="-333299" algn="l">
              <a:lnSpc>
                <a:spcPct val="90000"/>
              </a:lnSpc>
              <a:spcBef>
                <a:spcPts val="365"/>
              </a:spcBef>
              <a:spcAft>
                <a:spcPts val="0"/>
              </a:spcAft>
              <a:buClr>
                <a:schemeClr val="dk1"/>
              </a:buClr>
              <a:buSzPts val="1800"/>
              <a:buChar char="•"/>
              <a:defRPr/>
            </a:lvl6pPr>
            <a:lvl7pPr marL="3110789" lvl="6" indent="-333299" algn="l">
              <a:lnSpc>
                <a:spcPct val="90000"/>
              </a:lnSpc>
              <a:spcBef>
                <a:spcPts val="365"/>
              </a:spcBef>
              <a:spcAft>
                <a:spcPts val="0"/>
              </a:spcAft>
              <a:buClr>
                <a:schemeClr val="dk1"/>
              </a:buClr>
              <a:buSzPts val="1800"/>
              <a:buChar char="•"/>
              <a:defRPr/>
            </a:lvl7pPr>
            <a:lvl8pPr marL="3555187" lvl="7" indent="-333299" algn="l">
              <a:lnSpc>
                <a:spcPct val="90000"/>
              </a:lnSpc>
              <a:spcBef>
                <a:spcPts val="365"/>
              </a:spcBef>
              <a:spcAft>
                <a:spcPts val="0"/>
              </a:spcAft>
              <a:buClr>
                <a:schemeClr val="dk1"/>
              </a:buClr>
              <a:buSzPts val="1800"/>
              <a:buChar char="•"/>
              <a:defRPr/>
            </a:lvl8pPr>
            <a:lvl9pPr marL="3999586" lvl="8" indent="-333299" algn="l">
              <a:lnSpc>
                <a:spcPct val="90000"/>
              </a:lnSpc>
              <a:spcBef>
                <a:spcPts val="365"/>
              </a:spcBef>
              <a:spcAft>
                <a:spcPts val="0"/>
              </a:spcAft>
              <a:buClr>
                <a:schemeClr val="dk1"/>
              </a:buClr>
              <a:buSzPts val="1800"/>
              <a:buChar char="•"/>
              <a:defRPr/>
            </a:lvl9pPr>
          </a:lstStyle>
          <a:p>
            <a:endParaRPr/>
          </a:p>
        </p:txBody>
      </p:sp>
      <p:sp>
        <p:nvSpPr>
          <p:cNvPr id="80" name="Google Shape;80;p54"/>
          <p:cNvSpPr txBox="1">
            <a:spLocks noGrp="1"/>
          </p:cNvSpPr>
          <p:nvPr>
            <p:ph type="title"/>
          </p:nvPr>
        </p:nvSpPr>
        <p:spPr>
          <a:xfrm>
            <a:off x="609600" y="0"/>
            <a:ext cx="10972800" cy="11430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3240"/>
              <a:buFont typeface="Calibri"/>
              <a:buNone/>
              <a:defRPr sz="3149"/>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0566210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85"/>
        <p:cNvGrpSpPr/>
        <p:nvPr/>
      </p:nvGrpSpPr>
      <p:grpSpPr>
        <a:xfrm>
          <a:off x="0" y="0"/>
          <a:ext cx="0" cy="0"/>
          <a:chOff x="0" y="0"/>
          <a:chExt cx="0" cy="0"/>
        </a:xfrm>
      </p:grpSpPr>
      <p:sp>
        <p:nvSpPr>
          <p:cNvPr id="86" name="Google Shape;86;p178"/>
          <p:cNvSpPr/>
          <p:nvPr/>
        </p:nvSpPr>
        <p:spPr>
          <a:xfrm>
            <a:off x="-98371" y="-113794"/>
            <a:ext cx="12435200" cy="6971760"/>
          </a:xfrm>
          <a:prstGeom prst="rect">
            <a:avLst/>
          </a:prstGeom>
          <a:solidFill>
            <a:srgbClr val="1E2633"/>
          </a:solidFill>
          <a:ln>
            <a:noFill/>
          </a:ln>
        </p:spPr>
        <p:txBody>
          <a:bodyPr spcFirstLastPara="1" wrap="square" lIns="88866" tIns="44420" rIns="88866" bIns="44420" anchor="ctr" anchorCtr="0">
            <a:noAutofit/>
          </a:bodyPr>
          <a:lstStyle/>
          <a:p>
            <a:pPr algn="ctr" fontAlgn="auto">
              <a:spcBef>
                <a:spcPts val="0"/>
              </a:spcBef>
              <a:spcAft>
                <a:spcPts val="0"/>
              </a:spcAft>
              <a:buClr>
                <a:srgbClr val="000000"/>
              </a:buClr>
              <a:buSzPts val="2400"/>
              <a:buFont typeface="Arial"/>
              <a:buNone/>
            </a:pPr>
            <a:endParaRPr sz="2990" kern="0">
              <a:solidFill>
                <a:srgbClr val="FFFFFF"/>
              </a:solidFill>
              <a:latin typeface="Arial"/>
              <a:ea typeface="Arial"/>
              <a:cs typeface="Arial"/>
              <a:sym typeface="Arial"/>
            </a:endParaRPr>
          </a:p>
        </p:txBody>
      </p:sp>
    </p:spTree>
    <p:extLst>
      <p:ext uri="{BB962C8B-B14F-4D97-AF65-F5344CB8AC3E}">
        <p14:creationId xmlns:p14="http://schemas.microsoft.com/office/powerpoint/2010/main" val="27503301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lide de Título" type="title">
  <p:cSld name="Slide de Título">
    <p:spTree>
      <p:nvGrpSpPr>
        <p:cNvPr id="1" name="Shape 87"/>
        <p:cNvGrpSpPr/>
        <p:nvPr/>
      </p:nvGrpSpPr>
      <p:grpSpPr>
        <a:xfrm>
          <a:off x="0" y="0"/>
          <a:ext cx="0" cy="0"/>
          <a:chOff x="0" y="0"/>
          <a:chExt cx="0" cy="0"/>
        </a:xfrm>
      </p:grpSpPr>
      <p:sp>
        <p:nvSpPr>
          <p:cNvPr id="88" name="Google Shape;88;p179"/>
          <p:cNvSpPr txBox="1">
            <a:spLocks noGrp="1"/>
          </p:cNvSpPr>
          <p:nvPr>
            <p:ph type="ctrTitle"/>
          </p:nvPr>
        </p:nvSpPr>
        <p:spPr>
          <a:xfrm>
            <a:off x="1524000" y="1122362"/>
            <a:ext cx="9144000" cy="238752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4500"/>
              <a:buFont typeface="Calibri"/>
              <a:buNone/>
              <a:defRPr sz="4374"/>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179"/>
          <p:cNvSpPr txBox="1">
            <a:spLocks noGrp="1"/>
          </p:cNvSpPr>
          <p:nvPr>
            <p:ph type="subTitle" idx="1"/>
          </p:nvPr>
        </p:nvSpPr>
        <p:spPr>
          <a:xfrm>
            <a:off x="1524000" y="3602038"/>
            <a:ext cx="9144000" cy="1655640"/>
          </a:xfrm>
          <a:prstGeom prst="rect">
            <a:avLst/>
          </a:prstGeom>
          <a:noFill/>
          <a:ln>
            <a:noFill/>
          </a:ln>
        </p:spPr>
        <p:txBody>
          <a:bodyPr spcFirstLastPara="1" wrap="square" lIns="91425" tIns="45700" rIns="91425" bIns="45700" anchor="t" anchorCtr="0">
            <a:noAutofit/>
          </a:bodyPr>
          <a:lstStyle>
            <a:lvl1pPr lvl="0" algn="ctr">
              <a:lnSpc>
                <a:spcPct val="90000"/>
              </a:lnSpc>
              <a:spcBef>
                <a:spcPts val="730"/>
              </a:spcBef>
              <a:spcAft>
                <a:spcPts val="0"/>
              </a:spcAft>
              <a:buClr>
                <a:schemeClr val="dk1"/>
              </a:buClr>
              <a:buSzPts val="1800"/>
              <a:buNone/>
              <a:defRPr sz="1750"/>
            </a:lvl1pPr>
            <a:lvl2pPr lvl="1" algn="ctr">
              <a:lnSpc>
                <a:spcPct val="90000"/>
              </a:lnSpc>
              <a:spcBef>
                <a:spcPts val="365"/>
              </a:spcBef>
              <a:spcAft>
                <a:spcPts val="0"/>
              </a:spcAft>
              <a:buClr>
                <a:schemeClr val="dk1"/>
              </a:buClr>
              <a:buSzPts val="1500"/>
              <a:buNone/>
              <a:defRPr sz="1458"/>
            </a:lvl2pPr>
            <a:lvl3pPr lvl="2" algn="ctr">
              <a:lnSpc>
                <a:spcPct val="90000"/>
              </a:lnSpc>
              <a:spcBef>
                <a:spcPts val="365"/>
              </a:spcBef>
              <a:spcAft>
                <a:spcPts val="0"/>
              </a:spcAft>
              <a:buClr>
                <a:schemeClr val="dk1"/>
              </a:buClr>
              <a:buSzPts val="1350"/>
              <a:buNone/>
              <a:defRPr sz="1313"/>
            </a:lvl3pPr>
            <a:lvl4pPr lvl="3" algn="ctr">
              <a:lnSpc>
                <a:spcPct val="90000"/>
              </a:lnSpc>
              <a:spcBef>
                <a:spcPts val="365"/>
              </a:spcBef>
              <a:spcAft>
                <a:spcPts val="0"/>
              </a:spcAft>
              <a:buClr>
                <a:schemeClr val="dk1"/>
              </a:buClr>
              <a:buSzPts val="1200"/>
              <a:buNone/>
              <a:defRPr sz="1166"/>
            </a:lvl4pPr>
            <a:lvl5pPr lvl="4" algn="ctr">
              <a:lnSpc>
                <a:spcPct val="90000"/>
              </a:lnSpc>
              <a:spcBef>
                <a:spcPts val="365"/>
              </a:spcBef>
              <a:spcAft>
                <a:spcPts val="0"/>
              </a:spcAft>
              <a:buClr>
                <a:schemeClr val="dk1"/>
              </a:buClr>
              <a:buSzPts val="1200"/>
              <a:buNone/>
              <a:defRPr sz="1166"/>
            </a:lvl5pPr>
            <a:lvl6pPr lvl="5" algn="ctr">
              <a:lnSpc>
                <a:spcPct val="90000"/>
              </a:lnSpc>
              <a:spcBef>
                <a:spcPts val="365"/>
              </a:spcBef>
              <a:spcAft>
                <a:spcPts val="0"/>
              </a:spcAft>
              <a:buClr>
                <a:schemeClr val="dk1"/>
              </a:buClr>
              <a:buSzPts val="1200"/>
              <a:buNone/>
              <a:defRPr sz="1166"/>
            </a:lvl6pPr>
            <a:lvl7pPr lvl="6" algn="ctr">
              <a:lnSpc>
                <a:spcPct val="90000"/>
              </a:lnSpc>
              <a:spcBef>
                <a:spcPts val="365"/>
              </a:spcBef>
              <a:spcAft>
                <a:spcPts val="0"/>
              </a:spcAft>
              <a:buClr>
                <a:schemeClr val="dk1"/>
              </a:buClr>
              <a:buSzPts val="1200"/>
              <a:buNone/>
              <a:defRPr sz="1166"/>
            </a:lvl7pPr>
            <a:lvl8pPr lvl="7" algn="ctr">
              <a:lnSpc>
                <a:spcPct val="90000"/>
              </a:lnSpc>
              <a:spcBef>
                <a:spcPts val="365"/>
              </a:spcBef>
              <a:spcAft>
                <a:spcPts val="0"/>
              </a:spcAft>
              <a:buClr>
                <a:schemeClr val="dk1"/>
              </a:buClr>
              <a:buSzPts val="1200"/>
              <a:buNone/>
              <a:defRPr sz="1166"/>
            </a:lvl8pPr>
            <a:lvl9pPr lvl="8" algn="ctr">
              <a:lnSpc>
                <a:spcPct val="90000"/>
              </a:lnSpc>
              <a:spcBef>
                <a:spcPts val="365"/>
              </a:spcBef>
              <a:spcAft>
                <a:spcPts val="0"/>
              </a:spcAft>
              <a:buClr>
                <a:schemeClr val="dk1"/>
              </a:buClr>
              <a:buSzPts val="1200"/>
              <a:buNone/>
              <a:defRPr sz="1166"/>
            </a:lvl9pPr>
          </a:lstStyle>
          <a:p>
            <a:endParaRPr/>
          </a:p>
        </p:txBody>
      </p:sp>
      <p:sp>
        <p:nvSpPr>
          <p:cNvPr id="90" name="Google Shape;90;p179"/>
          <p:cNvSpPr txBox="1">
            <a:spLocks noGrp="1"/>
          </p:cNvSpPr>
          <p:nvPr>
            <p:ph type="dt" idx="10"/>
          </p:nvPr>
        </p:nvSpPr>
        <p:spPr>
          <a:xfrm>
            <a:off x="838200" y="6356351"/>
            <a:ext cx="2743200" cy="365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91" name="Google Shape;91;p179"/>
          <p:cNvSpPr txBox="1">
            <a:spLocks noGrp="1"/>
          </p:cNvSpPr>
          <p:nvPr>
            <p:ph type="ftr" idx="11"/>
          </p:nvPr>
        </p:nvSpPr>
        <p:spPr>
          <a:xfrm>
            <a:off x="4038600" y="6356351"/>
            <a:ext cx="4114800" cy="36504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92" name="Google Shape;92;p179"/>
          <p:cNvSpPr txBox="1">
            <a:spLocks noGrp="1"/>
          </p:cNvSpPr>
          <p:nvPr>
            <p:ph type="sldNum" idx="12"/>
          </p:nvPr>
        </p:nvSpPr>
        <p:spPr>
          <a:xfrm>
            <a:off x="8610600" y="6356351"/>
            <a:ext cx="2743200" cy="36504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1pPr>
            <a:lvl2pPr marL="0" lvl="1"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2pPr>
            <a:lvl3pPr marL="0" lvl="2"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3pPr>
            <a:lvl4pPr marL="0" lvl="3"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4pPr>
            <a:lvl5pPr marL="0" lvl="4"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5pPr>
            <a:lvl6pPr marL="0" lvl="5"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6pPr>
            <a:lvl7pPr marL="0" lvl="6"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7pPr>
            <a:lvl8pPr marL="0" lvl="7"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8pPr>
            <a:lvl9pPr marL="0" lvl="8"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9pPr>
          </a:lstStyle>
          <a:p>
            <a:fld id="{00000000-1234-1234-1234-123412341234}" type="slidenum">
              <a:rPr lang="pt-BR"/>
              <a:pPr/>
              <a:t>‹nº›</a:t>
            </a:fld>
            <a:endParaRPr/>
          </a:p>
        </p:txBody>
      </p:sp>
    </p:spTree>
    <p:extLst>
      <p:ext uri="{BB962C8B-B14F-4D97-AF65-F5344CB8AC3E}">
        <p14:creationId xmlns:p14="http://schemas.microsoft.com/office/powerpoint/2010/main" val="7469570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ítulo e Conteúdo" type="obj">
  <p:cSld name="Título e Conteúdo">
    <p:spTree>
      <p:nvGrpSpPr>
        <p:cNvPr id="1" name="Shape 93"/>
        <p:cNvGrpSpPr/>
        <p:nvPr/>
      </p:nvGrpSpPr>
      <p:grpSpPr>
        <a:xfrm>
          <a:off x="0" y="0"/>
          <a:ext cx="0" cy="0"/>
          <a:chOff x="0" y="0"/>
          <a:chExt cx="0" cy="0"/>
        </a:xfrm>
      </p:grpSpPr>
      <p:sp>
        <p:nvSpPr>
          <p:cNvPr id="94" name="Google Shape;94;p180"/>
          <p:cNvSpPr txBox="1">
            <a:spLocks noGrp="1"/>
          </p:cNvSpPr>
          <p:nvPr>
            <p:ph type="title"/>
          </p:nvPr>
        </p:nvSpPr>
        <p:spPr>
          <a:xfrm>
            <a:off x="838200" y="365125"/>
            <a:ext cx="10515600" cy="132552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180"/>
          <p:cNvSpPr txBox="1">
            <a:spLocks noGrp="1"/>
          </p:cNvSpPr>
          <p:nvPr>
            <p:ph type="body" idx="1"/>
          </p:nvPr>
        </p:nvSpPr>
        <p:spPr>
          <a:xfrm>
            <a:off x="838200" y="1825625"/>
            <a:ext cx="10515600" cy="4351320"/>
          </a:xfrm>
          <a:prstGeom prst="rect">
            <a:avLst/>
          </a:prstGeom>
          <a:noFill/>
          <a:ln>
            <a:noFill/>
          </a:ln>
        </p:spPr>
        <p:txBody>
          <a:bodyPr spcFirstLastPara="1" wrap="square" lIns="91425" tIns="45700" rIns="91425" bIns="45700" anchor="t" anchorCtr="0">
            <a:noAutofit/>
          </a:bodyPr>
          <a:lstStyle>
            <a:lvl1pPr marL="444398" lvl="0" indent="-333299" algn="l">
              <a:lnSpc>
                <a:spcPct val="90000"/>
              </a:lnSpc>
              <a:spcBef>
                <a:spcPts val="730"/>
              </a:spcBef>
              <a:spcAft>
                <a:spcPts val="0"/>
              </a:spcAft>
              <a:buClr>
                <a:schemeClr val="dk1"/>
              </a:buClr>
              <a:buSzPts val="1800"/>
              <a:buChar char="•"/>
              <a:defRPr/>
            </a:lvl1pPr>
            <a:lvl2pPr marL="888797" lvl="1" indent="-333299" algn="l">
              <a:lnSpc>
                <a:spcPct val="90000"/>
              </a:lnSpc>
              <a:spcBef>
                <a:spcPts val="365"/>
              </a:spcBef>
              <a:spcAft>
                <a:spcPts val="0"/>
              </a:spcAft>
              <a:buClr>
                <a:schemeClr val="dk1"/>
              </a:buClr>
              <a:buSzPts val="1800"/>
              <a:buChar char="•"/>
              <a:defRPr/>
            </a:lvl2pPr>
            <a:lvl3pPr marL="1333195" lvl="2" indent="-333299" algn="l">
              <a:lnSpc>
                <a:spcPct val="90000"/>
              </a:lnSpc>
              <a:spcBef>
                <a:spcPts val="365"/>
              </a:spcBef>
              <a:spcAft>
                <a:spcPts val="0"/>
              </a:spcAft>
              <a:buClr>
                <a:schemeClr val="dk1"/>
              </a:buClr>
              <a:buSzPts val="1800"/>
              <a:buChar char="•"/>
              <a:defRPr/>
            </a:lvl3pPr>
            <a:lvl4pPr marL="1777594" lvl="3" indent="-333299" algn="l">
              <a:lnSpc>
                <a:spcPct val="90000"/>
              </a:lnSpc>
              <a:spcBef>
                <a:spcPts val="365"/>
              </a:spcBef>
              <a:spcAft>
                <a:spcPts val="0"/>
              </a:spcAft>
              <a:buClr>
                <a:schemeClr val="dk1"/>
              </a:buClr>
              <a:buSzPts val="1800"/>
              <a:buChar char="•"/>
              <a:defRPr/>
            </a:lvl4pPr>
            <a:lvl5pPr marL="2221992" lvl="4" indent="-333299" algn="l">
              <a:lnSpc>
                <a:spcPct val="90000"/>
              </a:lnSpc>
              <a:spcBef>
                <a:spcPts val="365"/>
              </a:spcBef>
              <a:spcAft>
                <a:spcPts val="0"/>
              </a:spcAft>
              <a:buClr>
                <a:schemeClr val="dk1"/>
              </a:buClr>
              <a:buSzPts val="1800"/>
              <a:buChar char="•"/>
              <a:defRPr/>
            </a:lvl5pPr>
            <a:lvl6pPr marL="2666390" lvl="5" indent="-333299" algn="l">
              <a:lnSpc>
                <a:spcPct val="90000"/>
              </a:lnSpc>
              <a:spcBef>
                <a:spcPts val="365"/>
              </a:spcBef>
              <a:spcAft>
                <a:spcPts val="0"/>
              </a:spcAft>
              <a:buClr>
                <a:schemeClr val="dk1"/>
              </a:buClr>
              <a:buSzPts val="1800"/>
              <a:buChar char="•"/>
              <a:defRPr/>
            </a:lvl6pPr>
            <a:lvl7pPr marL="3110789" lvl="6" indent="-333299" algn="l">
              <a:lnSpc>
                <a:spcPct val="90000"/>
              </a:lnSpc>
              <a:spcBef>
                <a:spcPts val="365"/>
              </a:spcBef>
              <a:spcAft>
                <a:spcPts val="0"/>
              </a:spcAft>
              <a:buClr>
                <a:schemeClr val="dk1"/>
              </a:buClr>
              <a:buSzPts val="1800"/>
              <a:buChar char="•"/>
              <a:defRPr/>
            </a:lvl7pPr>
            <a:lvl8pPr marL="3555187" lvl="7" indent="-333299" algn="l">
              <a:lnSpc>
                <a:spcPct val="90000"/>
              </a:lnSpc>
              <a:spcBef>
                <a:spcPts val="365"/>
              </a:spcBef>
              <a:spcAft>
                <a:spcPts val="0"/>
              </a:spcAft>
              <a:buClr>
                <a:schemeClr val="dk1"/>
              </a:buClr>
              <a:buSzPts val="1800"/>
              <a:buChar char="•"/>
              <a:defRPr/>
            </a:lvl8pPr>
            <a:lvl9pPr marL="3999586" lvl="8" indent="-333299" algn="l">
              <a:lnSpc>
                <a:spcPct val="90000"/>
              </a:lnSpc>
              <a:spcBef>
                <a:spcPts val="365"/>
              </a:spcBef>
              <a:spcAft>
                <a:spcPts val="0"/>
              </a:spcAft>
              <a:buClr>
                <a:schemeClr val="dk1"/>
              </a:buClr>
              <a:buSzPts val="1800"/>
              <a:buChar char="•"/>
              <a:defRPr/>
            </a:lvl9pPr>
          </a:lstStyle>
          <a:p>
            <a:endParaRPr/>
          </a:p>
        </p:txBody>
      </p:sp>
      <p:sp>
        <p:nvSpPr>
          <p:cNvPr id="96" name="Google Shape;96;p180"/>
          <p:cNvSpPr txBox="1">
            <a:spLocks noGrp="1"/>
          </p:cNvSpPr>
          <p:nvPr>
            <p:ph type="dt" idx="10"/>
          </p:nvPr>
        </p:nvSpPr>
        <p:spPr>
          <a:xfrm>
            <a:off x="838200" y="6356351"/>
            <a:ext cx="2743200" cy="365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97" name="Google Shape;97;p180"/>
          <p:cNvSpPr txBox="1">
            <a:spLocks noGrp="1"/>
          </p:cNvSpPr>
          <p:nvPr>
            <p:ph type="ftr" idx="11"/>
          </p:nvPr>
        </p:nvSpPr>
        <p:spPr>
          <a:xfrm>
            <a:off x="4038600" y="6356351"/>
            <a:ext cx="4114800" cy="36504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98" name="Google Shape;98;p180"/>
          <p:cNvSpPr txBox="1">
            <a:spLocks noGrp="1"/>
          </p:cNvSpPr>
          <p:nvPr>
            <p:ph type="sldNum" idx="12"/>
          </p:nvPr>
        </p:nvSpPr>
        <p:spPr>
          <a:xfrm>
            <a:off x="8610600" y="6356351"/>
            <a:ext cx="2743200" cy="36504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1pPr>
            <a:lvl2pPr marL="0" lvl="1"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2pPr>
            <a:lvl3pPr marL="0" lvl="2"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3pPr>
            <a:lvl4pPr marL="0" lvl="3"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4pPr>
            <a:lvl5pPr marL="0" lvl="4"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5pPr>
            <a:lvl6pPr marL="0" lvl="5"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6pPr>
            <a:lvl7pPr marL="0" lvl="6"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7pPr>
            <a:lvl8pPr marL="0" lvl="7"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8pPr>
            <a:lvl9pPr marL="0" lvl="8"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9pPr>
          </a:lstStyle>
          <a:p>
            <a:fld id="{00000000-1234-1234-1234-123412341234}" type="slidenum">
              <a:rPr lang="pt-BR"/>
              <a:pPr/>
              <a:t>‹nº›</a:t>
            </a:fld>
            <a:endParaRPr/>
          </a:p>
        </p:txBody>
      </p:sp>
    </p:spTree>
    <p:extLst>
      <p:ext uri="{BB962C8B-B14F-4D97-AF65-F5344CB8AC3E}">
        <p14:creationId xmlns:p14="http://schemas.microsoft.com/office/powerpoint/2010/main" val="10401889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beçalho da Seção" type="secHead">
  <p:cSld name="Cabeçalho da Seção">
    <p:spTree>
      <p:nvGrpSpPr>
        <p:cNvPr id="1" name="Shape 99"/>
        <p:cNvGrpSpPr/>
        <p:nvPr/>
      </p:nvGrpSpPr>
      <p:grpSpPr>
        <a:xfrm>
          <a:off x="0" y="0"/>
          <a:ext cx="0" cy="0"/>
          <a:chOff x="0" y="0"/>
          <a:chExt cx="0" cy="0"/>
        </a:xfrm>
      </p:grpSpPr>
      <p:sp>
        <p:nvSpPr>
          <p:cNvPr id="100" name="Google Shape;100;p181"/>
          <p:cNvSpPr txBox="1">
            <a:spLocks noGrp="1"/>
          </p:cNvSpPr>
          <p:nvPr>
            <p:ph type="title"/>
          </p:nvPr>
        </p:nvSpPr>
        <p:spPr>
          <a:xfrm>
            <a:off x="831851" y="1709738"/>
            <a:ext cx="10515600" cy="285264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500"/>
              <a:buFont typeface="Calibri"/>
              <a:buNone/>
              <a:defRPr sz="4374"/>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181"/>
          <p:cNvSpPr txBox="1">
            <a:spLocks noGrp="1"/>
          </p:cNvSpPr>
          <p:nvPr>
            <p:ph type="body" idx="1"/>
          </p:nvPr>
        </p:nvSpPr>
        <p:spPr>
          <a:xfrm>
            <a:off x="831851" y="4589464"/>
            <a:ext cx="10515600" cy="1500120"/>
          </a:xfrm>
          <a:prstGeom prst="rect">
            <a:avLst/>
          </a:prstGeom>
          <a:noFill/>
          <a:ln>
            <a:noFill/>
          </a:ln>
        </p:spPr>
        <p:txBody>
          <a:bodyPr spcFirstLastPara="1" wrap="square" lIns="91425" tIns="45700" rIns="91425" bIns="45700" anchor="t" anchorCtr="0">
            <a:noAutofit/>
          </a:bodyPr>
          <a:lstStyle>
            <a:lvl1pPr marL="444398" lvl="0" indent="-222199" algn="l">
              <a:lnSpc>
                <a:spcPct val="90000"/>
              </a:lnSpc>
              <a:spcBef>
                <a:spcPts val="730"/>
              </a:spcBef>
              <a:spcAft>
                <a:spcPts val="0"/>
              </a:spcAft>
              <a:buClr>
                <a:srgbClr val="888888"/>
              </a:buClr>
              <a:buSzPts val="1800"/>
              <a:buNone/>
              <a:defRPr sz="1750">
                <a:solidFill>
                  <a:srgbClr val="888888"/>
                </a:solidFill>
              </a:defRPr>
            </a:lvl1pPr>
            <a:lvl2pPr marL="888797" lvl="1" indent="-222199" algn="l">
              <a:lnSpc>
                <a:spcPct val="90000"/>
              </a:lnSpc>
              <a:spcBef>
                <a:spcPts val="365"/>
              </a:spcBef>
              <a:spcAft>
                <a:spcPts val="0"/>
              </a:spcAft>
              <a:buClr>
                <a:srgbClr val="888888"/>
              </a:buClr>
              <a:buSzPts val="1500"/>
              <a:buNone/>
              <a:defRPr sz="1458">
                <a:solidFill>
                  <a:srgbClr val="888888"/>
                </a:solidFill>
              </a:defRPr>
            </a:lvl2pPr>
            <a:lvl3pPr marL="1333195" lvl="2" indent="-222199" algn="l">
              <a:lnSpc>
                <a:spcPct val="90000"/>
              </a:lnSpc>
              <a:spcBef>
                <a:spcPts val="365"/>
              </a:spcBef>
              <a:spcAft>
                <a:spcPts val="0"/>
              </a:spcAft>
              <a:buClr>
                <a:srgbClr val="888888"/>
              </a:buClr>
              <a:buSzPts val="1350"/>
              <a:buNone/>
              <a:defRPr sz="1313">
                <a:solidFill>
                  <a:srgbClr val="888888"/>
                </a:solidFill>
              </a:defRPr>
            </a:lvl3pPr>
            <a:lvl4pPr marL="1777594" lvl="3" indent="-222199" algn="l">
              <a:lnSpc>
                <a:spcPct val="90000"/>
              </a:lnSpc>
              <a:spcBef>
                <a:spcPts val="365"/>
              </a:spcBef>
              <a:spcAft>
                <a:spcPts val="0"/>
              </a:spcAft>
              <a:buClr>
                <a:srgbClr val="888888"/>
              </a:buClr>
              <a:buSzPts val="1200"/>
              <a:buNone/>
              <a:defRPr sz="1166">
                <a:solidFill>
                  <a:srgbClr val="888888"/>
                </a:solidFill>
              </a:defRPr>
            </a:lvl4pPr>
            <a:lvl5pPr marL="2221992" lvl="4" indent="-222199" algn="l">
              <a:lnSpc>
                <a:spcPct val="90000"/>
              </a:lnSpc>
              <a:spcBef>
                <a:spcPts val="365"/>
              </a:spcBef>
              <a:spcAft>
                <a:spcPts val="0"/>
              </a:spcAft>
              <a:buClr>
                <a:srgbClr val="888888"/>
              </a:buClr>
              <a:buSzPts val="1200"/>
              <a:buNone/>
              <a:defRPr sz="1166">
                <a:solidFill>
                  <a:srgbClr val="888888"/>
                </a:solidFill>
              </a:defRPr>
            </a:lvl5pPr>
            <a:lvl6pPr marL="2666390" lvl="5" indent="-222199" algn="l">
              <a:lnSpc>
                <a:spcPct val="90000"/>
              </a:lnSpc>
              <a:spcBef>
                <a:spcPts val="365"/>
              </a:spcBef>
              <a:spcAft>
                <a:spcPts val="0"/>
              </a:spcAft>
              <a:buClr>
                <a:srgbClr val="888888"/>
              </a:buClr>
              <a:buSzPts val="1200"/>
              <a:buNone/>
              <a:defRPr sz="1166">
                <a:solidFill>
                  <a:srgbClr val="888888"/>
                </a:solidFill>
              </a:defRPr>
            </a:lvl6pPr>
            <a:lvl7pPr marL="3110789" lvl="6" indent="-222199" algn="l">
              <a:lnSpc>
                <a:spcPct val="90000"/>
              </a:lnSpc>
              <a:spcBef>
                <a:spcPts val="365"/>
              </a:spcBef>
              <a:spcAft>
                <a:spcPts val="0"/>
              </a:spcAft>
              <a:buClr>
                <a:srgbClr val="888888"/>
              </a:buClr>
              <a:buSzPts val="1200"/>
              <a:buNone/>
              <a:defRPr sz="1166">
                <a:solidFill>
                  <a:srgbClr val="888888"/>
                </a:solidFill>
              </a:defRPr>
            </a:lvl7pPr>
            <a:lvl8pPr marL="3555187" lvl="7" indent="-222199" algn="l">
              <a:lnSpc>
                <a:spcPct val="90000"/>
              </a:lnSpc>
              <a:spcBef>
                <a:spcPts val="365"/>
              </a:spcBef>
              <a:spcAft>
                <a:spcPts val="0"/>
              </a:spcAft>
              <a:buClr>
                <a:srgbClr val="888888"/>
              </a:buClr>
              <a:buSzPts val="1200"/>
              <a:buNone/>
              <a:defRPr sz="1166">
                <a:solidFill>
                  <a:srgbClr val="888888"/>
                </a:solidFill>
              </a:defRPr>
            </a:lvl8pPr>
            <a:lvl9pPr marL="3999586" lvl="8" indent="-222199" algn="l">
              <a:lnSpc>
                <a:spcPct val="90000"/>
              </a:lnSpc>
              <a:spcBef>
                <a:spcPts val="365"/>
              </a:spcBef>
              <a:spcAft>
                <a:spcPts val="0"/>
              </a:spcAft>
              <a:buClr>
                <a:srgbClr val="888888"/>
              </a:buClr>
              <a:buSzPts val="1200"/>
              <a:buNone/>
              <a:defRPr sz="1166">
                <a:solidFill>
                  <a:srgbClr val="888888"/>
                </a:solidFill>
              </a:defRPr>
            </a:lvl9pPr>
          </a:lstStyle>
          <a:p>
            <a:endParaRPr/>
          </a:p>
        </p:txBody>
      </p:sp>
      <p:sp>
        <p:nvSpPr>
          <p:cNvPr id="102" name="Google Shape;102;p181"/>
          <p:cNvSpPr txBox="1">
            <a:spLocks noGrp="1"/>
          </p:cNvSpPr>
          <p:nvPr>
            <p:ph type="dt" idx="10"/>
          </p:nvPr>
        </p:nvSpPr>
        <p:spPr>
          <a:xfrm>
            <a:off x="838200" y="6356351"/>
            <a:ext cx="2743200" cy="365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103" name="Google Shape;103;p181"/>
          <p:cNvSpPr txBox="1">
            <a:spLocks noGrp="1"/>
          </p:cNvSpPr>
          <p:nvPr>
            <p:ph type="ftr" idx="11"/>
          </p:nvPr>
        </p:nvSpPr>
        <p:spPr>
          <a:xfrm>
            <a:off x="4038600" y="6356351"/>
            <a:ext cx="4114800" cy="36504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104" name="Google Shape;104;p181"/>
          <p:cNvSpPr txBox="1">
            <a:spLocks noGrp="1"/>
          </p:cNvSpPr>
          <p:nvPr>
            <p:ph type="sldNum" idx="12"/>
          </p:nvPr>
        </p:nvSpPr>
        <p:spPr>
          <a:xfrm>
            <a:off x="8610600" y="6356351"/>
            <a:ext cx="2743200" cy="36504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1pPr>
            <a:lvl2pPr marL="0" lvl="1"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2pPr>
            <a:lvl3pPr marL="0" lvl="2"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3pPr>
            <a:lvl4pPr marL="0" lvl="3"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4pPr>
            <a:lvl5pPr marL="0" lvl="4"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5pPr>
            <a:lvl6pPr marL="0" lvl="5"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6pPr>
            <a:lvl7pPr marL="0" lvl="6"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7pPr>
            <a:lvl8pPr marL="0" lvl="7"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8pPr>
            <a:lvl9pPr marL="0" lvl="8"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9pPr>
          </a:lstStyle>
          <a:p>
            <a:fld id="{00000000-1234-1234-1234-123412341234}" type="slidenum">
              <a:rPr lang="pt-BR"/>
              <a:pPr/>
              <a:t>‹nº›</a:t>
            </a:fld>
            <a:endParaRPr/>
          </a:p>
        </p:txBody>
      </p:sp>
    </p:spTree>
    <p:extLst>
      <p:ext uri="{BB962C8B-B14F-4D97-AF65-F5344CB8AC3E}">
        <p14:creationId xmlns:p14="http://schemas.microsoft.com/office/powerpoint/2010/main" val="7418613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uas Partes de Conteúdo" type="twoObj">
  <p:cSld name="Duas Partes de Conteúdo">
    <p:spTree>
      <p:nvGrpSpPr>
        <p:cNvPr id="1" name="Shape 105"/>
        <p:cNvGrpSpPr/>
        <p:nvPr/>
      </p:nvGrpSpPr>
      <p:grpSpPr>
        <a:xfrm>
          <a:off x="0" y="0"/>
          <a:ext cx="0" cy="0"/>
          <a:chOff x="0" y="0"/>
          <a:chExt cx="0" cy="0"/>
        </a:xfrm>
      </p:grpSpPr>
      <p:sp>
        <p:nvSpPr>
          <p:cNvPr id="106" name="Google Shape;106;p182"/>
          <p:cNvSpPr txBox="1">
            <a:spLocks noGrp="1"/>
          </p:cNvSpPr>
          <p:nvPr>
            <p:ph type="title"/>
          </p:nvPr>
        </p:nvSpPr>
        <p:spPr>
          <a:xfrm>
            <a:off x="838200" y="365125"/>
            <a:ext cx="10515600" cy="132552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182"/>
          <p:cNvSpPr txBox="1">
            <a:spLocks noGrp="1"/>
          </p:cNvSpPr>
          <p:nvPr>
            <p:ph type="body" idx="1"/>
          </p:nvPr>
        </p:nvSpPr>
        <p:spPr>
          <a:xfrm>
            <a:off x="838200" y="1825625"/>
            <a:ext cx="5181600" cy="4351320"/>
          </a:xfrm>
          <a:prstGeom prst="rect">
            <a:avLst/>
          </a:prstGeom>
          <a:noFill/>
          <a:ln>
            <a:noFill/>
          </a:ln>
        </p:spPr>
        <p:txBody>
          <a:bodyPr spcFirstLastPara="1" wrap="square" lIns="91425" tIns="45700" rIns="91425" bIns="45700" anchor="t" anchorCtr="0">
            <a:noAutofit/>
          </a:bodyPr>
          <a:lstStyle>
            <a:lvl1pPr marL="444398" lvl="0" indent="-333299" algn="l">
              <a:lnSpc>
                <a:spcPct val="90000"/>
              </a:lnSpc>
              <a:spcBef>
                <a:spcPts val="730"/>
              </a:spcBef>
              <a:spcAft>
                <a:spcPts val="0"/>
              </a:spcAft>
              <a:buClr>
                <a:schemeClr val="dk1"/>
              </a:buClr>
              <a:buSzPts val="1800"/>
              <a:buChar char="•"/>
              <a:defRPr/>
            </a:lvl1pPr>
            <a:lvl2pPr marL="888797" lvl="1" indent="-333299" algn="l">
              <a:lnSpc>
                <a:spcPct val="90000"/>
              </a:lnSpc>
              <a:spcBef>
                <a:spcPts val="365"/>
              </a:spcBef>
              <a:spcAft>
                <a:spcPts val="0"/>
              </a:spcAft>
              <a:buClr>
                <a:schemeClr val="dk1"/>
              </a:buClr>
              <a:buSzPts val="1800"/>
              <a:buChar char="•"/>
              <a:defRPr/>
            </a:lvl2pPr>
            <a:lvl3pPr marL="1333195" lvl="2" indent="-333299" algn="l">
              <a:lnSpc>
                <a:spcPct val="90000"/>
              </a:lnSpc>
              <a:spcBef>
                <a:spcPts val="365"/>
              </a:spcBef>
              <a:spcAft>
                <a:spcPts val="0"/>
              </a:spcAft>
              <a:buClr>
                <a:schemeClr val="dk1"/>
              </a:buClr>
              <a:buSzPts val="1800"/>
              <a:buChar char="•"/>
              <a:defRPr/>
            </a:lvl3pPr>
            <a:lvl4pPr marL="1777594" lvl="3" indent="-333299" algn="l">
              <a:lnSpc>
                <a:spcPct val="90000"/>
              </a:lnSpc>
              <a:spcBef>
                <a:spcPts val="365"/>
              </a:spcBef>
              <a:spcAft>
                <a:spcPts val="0"/>
              </a:spcAft>
              <a:buClr>
                <a:schemeClr val="dk1"/>
              </a:buClr>
              <a:buSzPts val="1800"/>
              <a:buChar char="•"/>
              <a:defRPr/>
            </a:lvl4pPr>
            <a:lvl5pPr marL="2221992" lvl="4" indent="-333299" algn="l">
              <a:lnSpc>
                <a:spcPct val="90000"/>
              </a:lnSpc>
              <a:spcBef>
                <a:spcPts val="365"/>
              </a:spcBef>
              <a:spcAft>
                <a:spcPts val="0"/>
              </a:spcAft>
              <a:buClr>
                <a:schemeClr val="dk1"/>
              </a:buClr>
              <a:buSzPts val="1800"/>
              <a:buChar char="•"/>
              <a:defRPr/>
            </a:lvl5pPr>
            <a:lvl6pPr marL="2666390" lvl="5" indent="-333299" algn="l">
              <a:lnSpc>
                <a:spcPct val="90000"/>
              </a:lnSpc>
              <a:spcBef>
                <a:spcPts val="365"/>
              </a:spcBef>
              <a:spcAft>
                <a:spcPts val="0"/>
              </a:spcAft>
              <a:buClr>
                <a:schemeClr val="dk1"/>
              </a:buClr>
              <a:buSzPts val="1800"/>
              <a:buChar char="•"/>
              <a:defRPr/>
            </a:lvl6pPr>
            <a:lvl7pPr marL="3110789" lvl="6" indent="-333299" algn="l">
              <a:lnSpc>
                <a:spcPct val="90000"/>
              </a:lnSpc>
              <a:spcBef>
                <a:spcPts val="365"/>
              </a:spcBef>
              <a:spcAft>
                <a:spcPts val="0"/>
              </a:spcAft>
              <a:buClr>
                <a:schemeClr val="dk1"/>
              </a:buClr>
              <a:buSzPts val="1800"/>
              <a:buChar char="•"/>
              <a:defRPr/>
            </a:lvl7pPr>
            <a:lvl8pPr marL="3555187" lvl="7" indent="-333299" algn="l">
              <a:lnSpc>
                <a:spcPct val="90000"/>
              </a:lnSpc>
              <a:spcBef>
                <a:spcPts val="365"/>
              </a:spcBef>
              <a:spcAft>
                <a:spcPts val="0"/>
              </a:spcAft>
              <a:buClr>
                <a:schemeClr val="dk1"/>
              </a:buClr>
              <a:buSzPts val="1800"/>
              <a:buChar char="•"/>
              <a:defRPr/>
            </a:lvl8pPr>
            <a:lvl9pPr marL="3999586" lvl="8" indent="-333299" algn="l">
              <a:lnSpc>
                <a:spcPct val="90000"/>
              </a:lnSpc>
              <a:spcBef>
                <a:spcPts val="365"/>
              </a:spcBef>
              <a:spcAft>
                <a:spcPts val="0"/>
              </a:spcAft>
              <a:buClr>
                <a:schemeClr val="dk1"/>
              </a:buClr>
              <a:buSzPts val="1800"/>
              <a:buChar char="•"/>
              <a:defRPr/>
            </a:lvl9pPr>
          </a:lstStyle>
          <a:p>
            <a:endParaRPr/>
          </a:p>
        </p:txBody>
      </p:sp>
      <p:sp>
        <p:nvSpPr>
          <p:cNvPr id="108" name="Google Shape;108;p182"/>
          <p:cNvSpPr txBox="1">
            <a:spLocks noGrp="1"/>
          </p:cNvSpPr>
          <p:nvPr>
            <p:ph type="body" idx="2"/>
          </p:nvPr>
        </p:nvSpPr>
        <p:spPr>
          <a:xfrm>
            <a:off x="6172200" y="1825625"/>
            <a:ext cx="5181600" cy="4351320"/>
          </a:xfrm>
          <a:prstGeom prst="rect">
            <a:avLst/>
          </a:prstGeom>
          <a:noFill/>
          <a:ln>
            <a:noFill/>
          </a:ln>
        </p:spPr>
        <p:txBody>
          <a:bodyPr spcFirstLastPara="1" wrap="square" lIns="91425" tIns="45700" rIns="91425" bIns="45700" anchor="t" anchorCtr="0">
            <a:noAutofit/>
          </a:bodyPr>
          <a:lstStyle>
            <a:lvl1pPr marL="444398" lvl="0" indent="-333299" algn="l">
              <a:lnSpc>
                <a:spcPct val="90000"/>
              </a:lnSpc>
              <a:spcBef>
                <a:spcPts val="730"/>
              </a:spcBef>
              <a:spcAft>
                <a:spcPts val="0"/>
              </a:spcAft>
              <a:buClr>
                <a:schemeClr val="dk1"/>
              </a:buClr>
              <a:buSzPts val="1800"/>
              <a:buChar char="•"/>
              <a:defRPr/>
            </a:lvl1pPr>
            <a:lvl2pPr marL="888797" lvl="1" indent="-333299" algn="l">
              <a:lnSpc>
                <a:spcPct val="90000"/>
              </a:lnSpc>
              <a:spcBef>
                <a:spcPts val="365"/>
              </a:spcBef>
              <a:spcAft>
                <a:spcPts val="0"/>
              </a:spcAft>
              <a:buClr>
                <a:schemeClr val="dk1"/>
              </a:buClr>
              <a:buSzPts val="1800"/>
              <a:buChar char="•"/>
              <a:defRPr/>
            </a:lvl2pPr>
            <a:lvl3pPr marL="1333195" lvl="2" indent="-333299" algn="l">
              <a:lnSpc>
                <a:spcPct val="90000"/>
              </a:lnSpc>
              <a:spcBef>
                <a:spcPts val="365"/>
              </a:spcBef>
              <a:spcAft>
                <a:spcPts val="0"/>
              </a:spcAft>
              <a:buClr>
                <a:schemeClr val="dk1"/>
              </a:buClr>
              <a:buSzPts val="1800"/>
              <a:buChar char="•"/>
              <a:defRPr/>
            </a:lvl3pPr>
            <a:lvl4pPr marL="1777594" lvl="3" indent="-333299" algn="l">
              <a:lnSpc>
                <a:spcPct val="90000"/>
              </a:lnSpc>
              <a:spcBef>
                <a:spcPts val="365"/>
              </a:spcBef>
              <a:spcAft>
                <a:spcPts val="0"/>
              </a:spcAft>
              <a:buClr>
                <a:schemeClr val="dk1"/>
              </a:buClr>
              <a:buSzPts val="1800"/>
              <a:buChar char="•"/>
              <a:defRPr/>
            </a:lvl4pPr>
            <a:lvl5pPr marL="2221992" lvl="4" indent="-333299" algn="l">
              <a:lnSpc>
                <a:spcPct val="90000"/>
              </a:lnSpc>
              <a:spcBef>
                <a:spcPts val="365"/>
              </a:spcBef>
              <a:spcAft>
                <a:spcPts val="0"/>
              </a:spcAft>
              <a:buClr>
                <a:schemeClr val="dk1"/>
              </a:buClr>
              <a:buSzPts val="1800"/>
              <a:buChar char="•"/>
              <a:defRPr/>
            </a:lvl5pPr>
            <a:lvl6pPr marL="2666390" lvl="5" indent="-333299" algn="l">
              <a:lnSpc>
                <a:spcPct val="90000"/>
              </a:lnSpc>
              <a:spcBef>
                <a:spcPts val="365"/>
              </a:spcBef>
              <a:spcAft>
                <a:spcPts val="0"/>
              </a:spcAft>
              <a:buClr>
                <a:schemeClr val="dk1"/>
              </a:buClr>
              <a:buSzPts val="1800"/>
              <a:buChar char="•"/>
              <a:defRPr/>
            </a:lvl6pPr>
            <a:lvl7pPr marL="3110789" lvl="6" indent="-333299" algn="l">
              <a:lnSpc>
                <a:spcPct val="90000"/>
              </a:lnSpc>
              <a:spcBef>
                <a:spcPts val="365"/>
              </a:spcBef>
              <a:spcAft>
                <a:spcPts val="0"/>
              </a:spcAft>
              <a:buClr>
                <a:schemeClr val="dk1"/>
              </a:buClr>
              <a:buSzPts val="1800"/>
              <a:buChar char="•"/>
              <a:defRPr/>
            </a:lvl7pPr>
            <a:lvl8pPr marL="3555187" lvl="7" indent="-333299" algn="l">
              <a:lnSpc>
                <a:spcPct val="90000"/>
              </a:lnSpc>
              <a:spcBef>
                <a:spcPts val="365"/>
              </a:spcBef>
              <a:spcAft>
                <a:spcPts val="0"/>
              </a:spcAft>
              <a:buClr>
                <a:schemeClr val="dk1"/>
              </a:buClr>
              <a:buSzPts val="1800"/>
              <a:buChar char="•"/>
              <a:defRPr/>
            </a:lvl8pPr>
            <a:lvl9pPr marL="3999586" lvl="8" indent="-333299" algn="l">
              <a:lnSpc>
                <a:spcPct val="90000"/>
              </a:lnSpc>
              <a:spcBef>
                <a:spcPts val="365"/>
              </a:spcBef>
              <a:spcAft>
                <a:spcPts val="0"/>
              </a:spcAft>
              <a:buClr>
                <a:schemeClr val="dk1"/>
              </a:buClr>
              <a:buSzPts val="1800"/>
              <a:buChar char="•"/>
              <a:defRPr/>
            </a:lvl9pPr>
          </a:lstStyle>
          <a:p>
            <a:endParaRPr/>
          </a:p>
        </p:txBody>
      </p:sp>
      <p:sp>
        <p:nvSpPr>
          <p:cNvPr id="109" name="Google Shape;109;p182"/>
          <p:cNvSpPr txBox="1">
            <a:spLocks noGrp="1"/>
          </p:cNvSpPr>
          <p:nvPr>
            <p:ph type="dt" idx="10"/>
          </p:nvPr>
        </p:nvSpPr>
        <p:spPr>
          <a:xfrm>
            <a:off x="838200" y="6356351"/>
            <a:ext cx="2743200" cy="365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110" name="Google Shape;110;p182"/>
          <p:cNvSpPr txBox="1">
            <a:spLocks noGrp="1"/>
          </p:cNvSpPr>
          <p:nvPr>
            <p:ph type="ftr" idx="11"/>
          </p:nvPr>
        </p:nvSpPr>
        <p:spPr>
          <a:xfrm>
            <a:off x="4038600" y="6356351"/>
            <a:ext cx="4114800" cy="36504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111" name="Google Shape;111;p182"/>
          <p:cNvSpPr txBox="1">
            <a:spLocks noGrp="1"/>
          </p:cNvSpPr>
          <p:nvPr>
            <p:ph type="sldNum" idx="12"/>
          </p:nvPr>
        </p:nvSpPr>
        <p:spPr>
          <a:xfrm>
            <a:off x="8610600" y="6356351"/>
            <a:ext cx="2743200" cy="36504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1pPr>
            <a:lvl2pPr marL="0" lvl="1"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2pPr>
            <a:lvl3pPr marL="0" lvl="2"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3pPr>
            <a:lvl4pPr marL="0" lvl="3"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4pPr>
            <a:lvl5pPr marL="0" lvl="4"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5pPr>
            <a:lvl6pPr marL="0" lvl="5"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6pPr>
            <a:lvl7pPr marL="0" lvl="6"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7pPr>
            <a:lvl8pPr marL="0" lvl="7"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8pPr>
            <a:lvl9pPr marL="0" lvl="8"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9pPr>
          </a:lstStyle>
          <a:p>
            <a:fld id="{00000000-1234-1234-1234-123412341234}" type="slidenum">
              <a:rPr lang="pt-BR"/>
              <a:pPr/>
              <a:t>‹nº›</a:t>
            </a:fld>
            <a:endParaRPr/>
          </a:p>
        </p:txBody>
      </p:sp>
    </p:spTree>
    <p:extLst>
      <p:ext uri="{BB962C8B-B14F-4D97-AF65-F5344CB8AC3E}">
        <p14:creationId xmlns:p14="http://schemas.microsoft.com/office/powerpoint/2010/main" val="11142755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ação" type="twoTxTwoObj">
  <p:cSld name="Comparação">
    <p:spTree>
      <p:nvGrpSpPr>
        <p:cNvPr id="1" name="Shape 112"/>
        <p:cNvGrpSpPr/>
        <p:nvPr/>
      </p:nvGrpSpPr>
      <p:grpSpPr>
        <a:xfrm>
          <a:off x="0" y="0"/>
          <a:ext cx="0" cy="0"/>
          <a:chOff x="0" y="0"/>
          <a:chExt cx="0" cy="0"/>
        </a:xfrm>
      </p:grpSpPr>
      <p:sp>
        <p:nvSpPr>
          <p:cNvPr id="113" name="Google Shape;113;p183"/>
          <p:cNvSpPr txBox="1">
            <a:spLocks noGrp="1"/>
          </p:cNvSpPr>
          <p:nvPr>
            <p:ph type="title"/>
          </p:nvPr>
        </p:nvSpPr>
        <p:spPr>
          <a:xfrm>
            <a:off x="839788" y="365125"/>
            <a:ext cx="10515600" cy="132552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183"/>
          <p:cNvSpPr txBox="1">
            <a:spLocks noGrp="1"/>
          </p:cNvSpPr>
          <p:nvPr>
            <p:ph type="body" idx="1"/>
          </p:nvPr>
        </p:nvSpPr>
        <p:spPr>
          <a:xfrm>
            <a:off x="839789" y="1681163"/>
            <a:ext cx="5157600" cy="824040"/>
          </a:xfrm>
          <a:prstGeom prst="rect">
            <a:avLst/>
          </a:prstGeom>
          <a:noFill/>
          <a:ln>
            <a:noFill/>
          </a:ln>
        </p:spPr>
        <p:txBody>
          <a:bodyPr spcFirstLastPara="1" wrap="square" lIns="91425" tIns="45700" rIns="91425" bIns="45700" anchor="b" anchorCtr="0">
            <a:noAutofit/>
          </a:bodyPr>
          <a:lstStyle>
            <a:lvl1pPr marL="444398" lvl="0" indent="-222199" algn="l">
              <a:lnSpc>
                <a:spcPct val="90000"/>
              </a:lnSpc>
              <a:spcBef>
                <a:spcPts val="730"/>
              </a:spcBef>
              <a:spcAft>
                <a:spcPts val="0"/>
              </a:spcAft>
              <a:buClr>
                <a:schemeClr val="dk1"/>
              </a:buClr>
              <a:buSzPts val="1800"/>
              <a:buNone/>
              <a:defRPr sz="1750" b="1"/>
            </a:lvl1pPr>
            <a:lvl2pPr marL="888797" lvl="1" indent="-222199" algn="l">
              <a:lnSpc>
                <a:spcPct val="90000"/>
              </a:lnSpc>
              <a:spcBef>
                <a:spcPts val="365"/>
              </a:spcBef>
              <a:spcAft>
                <a:spcPts val="0"/>
              </a:spcAft>
              <a:buClr>
                <a:schemeClr val="dk1"/>
              </a:buClr>
              <a:buSzPts val="1500"/>
              <a:buNone/>
              <a:defRPr sz="1458" b="1"/>
            </a:lvl2pPr>
            <a:lvl3pPr marL="1333195" lvl="2" indent="-222199" algn="l">
              <a:lnSpc>
                <a:spcPct val="90000"/>
              </a:lnSpc>
              <a:spcBef>
                <a:spcPts val="365"/>
              </a:spcBef>
              <a:spcAft>
                <a:spcPts val="0"/>
              </a:spcAft>
              <a:buClr>
                <a:schemeClr val="dk1"/>
              </a:buClr>
              <a:buSzPts val="1350"/>
              <a:buNone/>
              <a:defRPr sz="1313" b="1"/>
            </a:lvl3pPr>
            <a:lvl4pPr marL="1777594" lvl="3" indent="-222199" algn="l">
              <a:lnSpc>
                <a:spcPct val="90000"/>
              </a:lnSpc>
              <a:spcBef>
                <a:spcPts val="365"/>
              </a:spcBef>
              <a:spcAft>
                <a:spcPts val="0"/>
              </a:spcAft>
              <a:buClr>
                <a:schemeClr val="dk1"/>
              </a:buClr>
              <a:buSzPts val="1200"/>
              <a:buNone/>
              <a:defRPr sz="1166" b="1"/>
            </a:lvl4pPr>
            <a:lvl5pPr marL="2221992" lvl="4" indent="-222199" algn="l">
              <a:lnSpc>
                <a:spcPct val="90000"/>
              </a:lnSpc>
              <a:spcBef>
                <a:spcPts val="365"/>
              </a:spcBef>
              <a:spcAft>
                <a:spcPts val="0"/>
              </a:spcAft>
              <a:buClr>
                <a:schemeClr val="dk1"/>
              </a:buClr>
              <a:buSzPts val="1200"/>
              <a:buNone/>
              <a:defRPr sz="1166" b="1"/>
            </a:lvl5pPr>
            <a:lvl6pPr marL="2666390" lvl="5" indent="-222199" algn="l">
              <a:lnSpc>
                <a:spcPct val="90000"/>
              </a:lnSpc>
              <a:spcBef>
                <a:spcPts val="365"/>
              </a:spcBef>
              <a:spcAft>
                <a:spcPts val="0"/>
              </a:spcAft>
              <a:buClr>
                <a:schemeClr val="dk1"/>
              </a:buClr>
              <a:buSzPts val="1200"/>
              <a:buNone/>
              <a:defRPr sz="1166" b="1"/>
            </a:lvl6pPr>
            <a:lvl7pPr marL="3110789" lvl="6" indent="-222199" algn="l">
              <a:lnSpc>
                <a:spcPct val="90000"/>
              </a:lnSpc>
              <a:spcBef>
                <a:spcPts val="365"/>
              </a:spcBef>
              <a:spcAft>
                <a:spcPts val="0"/>
              </a:spcAft>
              <a:buClr>
                <a:schemeClr val="dk1"/>
              </a:buClr>
              <a:buSzPts val="1200"/>
              <a:buNone/>
              <a:defRPr sz="1166" b="1"/>
            </a:lvl7pPr>
            <a:lvl8pPr marL="3555187" lvl="7" indent="-222199" algn="l">
              <a:lnSpc>
                <a:spcPct val="90000"/>
              </a:lnSpc>
              <a:spcBef>
                <a:spcPts val="365"/>
              </a:spcBef>
              <a:spcAft>
                <a:spcPts val="0"/>
              </a:spcAft>
              <a:buClr>
                <a:schemeClr val="dk1"/>
              </a:buClr>
              <a:buSzPts val="1200"/>
              <a:buNone/>
              <a:defRPr sz="1166" b="1"/>
            </a:lvl8pPr>
            <a:lvl9pPr marL="3999586" lvl="8" indent="-222199" algn="l">
              <a:lnSpc>
                <a:spcPct val="90000"/>
              </a:lnSpc>
              <a:spcBef>
                <a:spcPts val="365"/>
              </a:spcBef>
              <a:spcAft>
                <a:spcPts val="0"/>
              </a:spcAft>
              <a:buClr>
                <a:schemeClr val="dk1"/>
              </a:buClr>
              <a:buSzPts val="1200"/>
              <a:buNone/>
              <a:defRPr sz="1166" b="1"/>
            </a:lvl9pPr>
          </a:lstStyle>
          <a:p>
            <a:endParaRPr/>
          </a:p>
        </p:txBody>
      </p:sp>
      <p:sp>
        <p:nvSpPr>
          <p:cNvPr id="115" name="Google Shape;115;p183"/>
          <p:cNvSpPr txBox="1">
            <a:spLocks noGrp="1"/>
          </p:cNvSpPr>
          <p:nvPr>
            <p:ph type="body" idx="2"/>
          </p:nvPr>
        </p:nvSpPr>
        <p:spPr>
          <a:xfrm>
            <a:off x="839789" y="2505076"/>
            <a:ext cx="5157600" cy="3684600"/>
          </a:xfrm>
          <a:prstGeom prst="rect">
            <a:avLst/>
          </a:prstGeom>
          <a:noFill/>
          <a:ln>
            <a:noFill/>
          </a:ln>
        </p:spPr>
        <p:txBody>
          <a:bodyPr spcFirstLastPara="1" wrap="square" lIns="91425" tIns="45700" rIns="91425" bIns="45700" anchor="t" anchorCtr="0">
            <a:noAutofit/>
          </a:bodyPr>
          <a:lstStyle>
            <a:lvl1pPr marL="444398" lvl="0" indent="-333299" algn="l">
              <a:lnSpc>
                <a:spcPct val="90000"/>
              </a:lnSpc>
              <a:spcBef>
                <a:spcPts val="730"/>
              </a:spcBef>
              <a:spcAft>
                <a:spcPts val="0"/>
              </a:spcAft>
              <a:buClr>
                <a:schemeClr val="dk1"/>
              </a:buClr>
              <a:buSzPts val="1800"/>
              <a:buChar char="•"/>
              <a:defRPr/>
            </a:lvl1pPr>
            <a:lvl2pPr marL="888797" lvl="1" indent="-333299" algn="l">
              <a:lnSpc>
                <a:spcPct val="90000"/>
              </a:lnSpc>
              <a:spcBef>
                <a:spcPts val="365"/>
              </a:spcBef>
              <a:spcAft>
                <a:spcPts val="0"/>
              </a:spcAft>
              <a:buClr>
                <a:schemeClr val="dk1"/>
              </a:buClr>
              <a:buSzPts val="1800"/>
              <a:buChar char="•"/>
              <a:defRPr/>
            </a:lvl2pPr>
            <a:lvl3pPr marL="1333195" lvl="2" indent="-333299" algn="l">
              <a:lnSpc>
                <a:spcPct val="90000"/>
              </a:lnSpc>
              <a:spcBef>
                <a:spcPts val="365"/>
              </a:spcBef>
              <a:spcAft>
                <a:spcPts val="0"/>
              </a:spcAft>
              <a:buClr>
                <a:schemeClr val="dk1"/>
              </a:buClr>
              <a:buSzPts val="1800"/>
              <a:buChar char="•"/>
              <a:defRPr/>
            </a:lvl3pPr>
            <a:lvl4pPr marL="1777594" lvl="3" indent="-333299" algn="l">
              <a:lnSpc>
                <a:spcPct val="90000"/>
              </a:lnSpc>
              <a:spcBef>
                <a:spcPts val="365"/>
              </a:spcBef>
              <a:spcAft>
                <a:spcPts val="0"/>
              </a:spcAft>
              <a:buClr>
                <a:schemeClr val="dk1"/>
              </a:buClr>
              <a:buSzPts val="1800"/>
              <a:buChar char="•"/>
              <a:defRPr/>
            </a:lvl4pPr>
            <a:lvl5pPr marL="2221992" lvl="4" indent="-333299" algn="l">
              <a:lnSpc>
                <a:spcPct val="90000"/>
              </a:lnSpc>
              <a:spcBef>
                <a:spcPts val="365"/>
              </a:spcBef>
              <a:spcAft>
                <a:spcPts val="0"/>
              </a:spcAft>
              <a:buClr>
                <a:schemeClr val="dk1"/>
              </a:buClr>
              <a:buSzPts val="1800"/>
              <a:buChar char="•"/>
              <a:defRPr/>
            </a:lvl5pPr>
            <a:lvl6pPr marL="2666390" lvl="5" indent="-333299" algn="l">
              <a:lnSpc>
                <a:spcPct val="90000"/>
              </a:lnSpc>
              <a:spcBef>
                <a:spcPts val="365"/>
              </a:spcBef>
              <a:spcAft>
                <a:spcPts val="0"/>
              </a:spcAft>
              <a:buClr>
                <a:schemeClr val="dk1"/>
              </a:buClr>
              <a:buSzPts val="1800"/>
              <a:buChar char="•"/>
              <a:defRPr/>
            </a:lvl6pPr>
            <a:lvl7pPr marL="3110789" lvl="6" indent="-333299" algn="l">
              <a:lnSpc>
                <a:spcPct val="90000"/>
              </a:lnSpc>
              <a:spcBef>
                <a:spcPts val="365"/>
              </a:spcBef>
              <a:spcAft>
                <a:spcPts val="0"/>
              </a:spcAft>
              <a:buClr>
                <a:schemeClr val="dk1"/>
              </a:buClr>
              <a:buSzPts val="1800"/>
              <a:buChar char="•"/>
              <a:defRPr/>
            </a:lvl7pPr>
            <a:lvl8pPr marL="3555187" lvl="7" indent="-333299" algn="l">
              <a:lnSpc>
                <a:spcPct val="90000"/>
              </a:lnSpc>
              <a:spcBef>
                <a:spcPts val="365"/>
              </a:spcBef>
              <a:spcAft>
                <a:spcPts val="0"/>
              </a:spcAft>
              <a:buClr>
                <a:schemeClr val="dk1"/>
              </a:buClr>
              <a:buSzPts val="1800"/>
              <a:buChar char="•"/>
              <a:defRPr/>
            </a:lvl8pPr>
            <a:lvl9pPr marL="3999586" lvl="8" indent="-333299" algn="l">
              <a:lnSpc>
                <a:spcPct val="90000"/>
              </a:lnSpc>
              <a:spcBef>
                <a:spcPts val="365"/>
              </a:spcBef>
              <a:spcAft>
                <a:spcPts val="0"/>
              </a:spcAft>
              <a:buClr>
                <a:schemeClr val="dk1"/>
              </a:buClr>
              <a:buSzPts val="1800"/>
              <a:buChar char="•"/>
              <a:defRPr/>
            </a:lvl9pPr>
          </a:lstStyle>
          <a:p>
            <a:endParaRPr/>
          </a:p>
        </p:txBody>
      </p:sp>
      <p:sp>
        <p:nvSpPr>
          <p:cNvPr id="116" name="Google Shape;116;p183"/>
          <p:cNvSpPr txBox="1">
            <a:spLocks noGrp="1"/>
          </p:cNvSpPr>
          <p:nvPr>
            <p:ph type="body" idx="3"/>
          </p:nvPr>
        </p:nvSpPr>
        <p:spPr>
          <a:xfrm>
            <a:off x="6172200" y="1681163"/>
            <a:ext cx="5183200" cy="824040"/>
          </a:xfrm>
          <a:prstGeom prst="rect">
            <a:avLst/>
          </a:prstGeom>
          <a:noFill/>
          <a:ln>
            <a:noFill/>
          </a:ln>
        </p:spPr>
        <p:txBody>
          <a:bodyPr spcFirstLastPara="1" wrap="square" lIns="91425" tIns="45700" rIns="91425" bIns="45700" anchor="b" anchorCtr="0">
            <a:noAutofit/>
          </a:bodyPr>
          <a:lstStyle>
            <a:lvl1pPr marL="444398" lvl="0" indent="-222199" algn="l">
              <a:lnSpc>
                <a:spcPct val="90000"/>
              </a:lnSpc>
              <a:spcBef>
                <a:spcPts val="730"/>
              </a:spcBef>
              <a:spcAft>
                <a:spcPts val="0"/>
              </a:spcAft>
              <a:buClr>
                <a:schemeClr val="dk1"/>
              </a:buClr>
              <a:buSzPts val="1800"/>
              <a:buNone/>
              <a:defRPr sz="1750" b="1"/>
            </a:lvl1pPr>
            <a:lvl2pPr marL="888797" lvl="1" indent="-222199" algn="l">
              <a:lnSpc>
                <a:spcPct val="90000"/>
              </a:lnSpc>
              <a:spcBef>
                <a:spcPts val="365"/>
              </a:spcBef>
              <a:spcAft>
                <a:spcPts val="0"/>
              </a:spcAft>
              <a:buClr>
                <a:schemeClr val="dk1"/>
              </a:buClr>
              <a:buSzPts val="1500"/>
              <a:buNone/>
              <a:defRPr sz="1458" b="1"/>
            </a:lvl2pPr>
            <a:lvl3pPr marL="1333195" lvl="2" indent="-222199" algn="l">
              <a:lnSpc>
                <a:spcPct val="90000"/>
              </a:lnSpc>
              <a:spcBef>
                <a:spcPts val="365"/>
              </a:spcBef>
              <a:spcAft>
                <a:spcPts val="0"/>
              </a:spcAft>
              <a:buClr>
                <a:schemeClr val="dk1"/>
              </a:buClr>
              <a:buSzPts val="1350"/>
              <a:buNone/>
              <a:defRPr sz="1313" b="1"/>
            </a:lvl3pPr>
            <a:lvl4pPr marL="1777594" lvl="3" indent="-222199" algn="l">
              <a:lnSpc>
                <a:spcPct val="90000"/>
              </a:lnSpc>
              <a:spcBef>
                <a:spcPts val="365"/>
              </a:spcBef>
              <a:spcAft>
                <a:spcPts val="0"/>
              </a:spcAft>
              <a:buClr>
                <a:schemeClr val="dk1"/>
              </a:buClr>
              <a:buSzPts val="1200"/>
              <a:buNone/>
              <a:defRPr sz="1166" b="1"/>
            </a:lvl4pPr>
            <a:lvl5pPr marL="2221992" lvl="4" indent="-222199" algn="l">
              <a:lnSpc>
                <a:spcPct val="90000"/>
              </a:lnSpc>
              <a:spcBef>
                <a:spcPts val="365"/>
              </a:spcBef>
              <a:spcAft>
                <a:spcPts val="0"/>
              </a:spcAft>
              <a:buClr>
                <a:schemeClr val="dk1"/>
              </a:buClr>
              <a:buSzPts val="1200"/>
              <a:buNone/>
              <a:defRPr sz="1166" b="1"/>
            </a:lvl5pPr>
            <a:lvl6pPr marL="2666390" lvl="5" indent="-222199" algn="l">
              <a:lnSpc>
                <a:spcPct val="90000"/>
              </a:lnSpc>
              <a:spcBef>
                <a:spcPts val="365"/>
              </a:spcBef>
              <a:spcAft>
                <a:spcPts val="0"/>
              </a:spcAft>
              <a:buClr>
                <a:schemeClr val="dk1"/>
              </a:buClr>
              <a:buSzPts val="1200"/>
              <a:buNone/>
              <a:defRPr sz="1166" b="1"/>
            </a:lvl6pPr>
            <a:lvl7pPr marL="3110789" lvl="6" indent="-222199" algn="l">
              <a:lnSpc>
                <a:spcPct val="90000"/>
              </a:lnSpc>
              <a:spcBef>
                <a:spcPts val="365"/>
              </a:spcBef>
              <a:spcAft>
                <a:spcPts val="0"/>
              </a:spcAft>
              <a:buClr>
                <a:schemeClr val="dk1"/>
              </a:buClr>
              <a:buSzPts val="1200"/>
              <a:buNone/>
              <a:defRPr sz="1166" b="1"/>
            </a:lvl7pPr>
            <a:lvl8pPr marL="3555187" lvl="7" indent="-222199" algn="l">
              <a:lnSpc>
                <a:spcPct val="90000"/>
              </a:lnSpc>
              <a:spcBef>
                <a:spcPts val="365"/>
              </a:spcBef>
              <a:spcAft>
                <a:spcPts val="0"/>
              </a:spcAft>
              <a:buClr>
                <a:schemeClr val="dk1"/>
              </a:buClr>
              <a:buSzPts val="1200"/>
              <a:buNone/>
              <a:defRPr sz="1166" b="1"/>
            </a:lvl8pPr>
            <a:lvl9pPr marL="3999586" lvl="8" indent="-222199" algn="l">
              <a:lnSpc>
                <a:spcPct val="90000"/>
              </a:lnSpc>
              <a:spcBef>
                <a:spcPts val="365"/>
              </a:spcBef>
              <a:spcAft>
                <a:spcPts val="0"/>
              </a:spcAft>
              <a:buClr>
                <a:schemeClr val="dk1"/>
              </a:buClr>
              <a:buSzPts val="1200"/>
              <a:buNone/>
              <a:defRPr sz="1166" b="1"/>
            </a:lvl9pPr>
          </a:lstStyle>
          <a:p>
            <a:endParaRPr/>
          </a:p>
        </p:txBody>
      </p:sp>
      <p:sp>
        <p:nvSpPr>
          <p:cNvPr id="117" name="Google Shape;117;p183"/>
          <p:cNvSpPr txBox="1">
            <a:spLocks noGrp="1"/>
          </p:cNvSpPr>
          <p:nvPr>
            <p:ph type="body" idx="4"/>
          </p:nvPr>
        </p:nvSpPr>
        <p:spPr>
          <a:xfrm>
            <a:off x="6172200" y="2505076"/>
            <a:ext cx="5183200" cy="3684600"/>
          </a:xfrm>
          <a:prstGeom prst="rect">
            <a:avLst/>
          </a:prstGeom>
          <a:noFill/>
          <a:ln>
            <a:noFill/>
          </a:ln>
        </p:spPr>
        <p:txBody>
          <a:bodyPr spcFirstLastPara="1" wrap="square" lIns="91425" tIns="45700" rIns="91425" bIns="45700" anchor="t" anchorCtr="0">
            <a:noAutofit/>
          </a:bodyPr>
          <a:lstStyle>
            <a:lvl1pPr marL="444398" lvl="0" indent="-333299" algn="l">
              <a:lnSpc>
                <a:spcPct val="90000"/>
              </a:lnSpc>
              <a:spcBef>
                <a:spcPts val="730"/>
              </a:spcBef>
              <a:spcAft>
                <a:spcPts val="0"/>
              </a:spcAft>
              <a:buClr>
                <a:schemeClr val="dk1"/>
              </a:buClr>
              <a:buSzPts val="1800"/>
              <a:buChar char="•"/>
              <a:defRPr/>
            </a:lvl1pPr>
            <a:lvl2pPr marL="888797" lvl="1" indent="-333299" algn="l">
              <a:lnSpc>
                <a:spcPct val="90000"/>
              </a:lnSpc>
              <a:spcBef>
                <a:spcPts val="365"/>
              </a:spcBef>
              <a:spcAft>
                <a:spcPts val="0"/>
              </a:spcAft>
              <a:buClr>
                <a:schemeClr val="dk1"/>
              </a:buClr>
              <a:buSzPts val="1800"/>
              <a:buChar char="•"/>
              <a:defRPr/>
            </a:lvl2pPr>
            <a:lvl3pPr marL="1333195" lvl="2" indent="-333299" algn="l">
              <a:lnSpc>
                <a:spcPct val="90000"/>
              </a:lnSpc>
              <a:spcBef>
                <a:spcPts val="365"/>
              </a:spcBef>
              <a:spcAft>
                <a:spcPts val="0"/>
              </a:spcAft>
              <a:buClr>
                <a:schemeClr val="dk1"/>
              </a:buClr>
              <a:buSzPts val="1800"/>
              <a:buChar char="•"/>
              <a:defRPr/>
            </a:lvl3pPr>
            <a:lvl4pPr marL="1777594" lvl="3" indent="-333299" algn="l">
              <a:lnSpc>
                <a:spcPct val="90000"/>
              </a:lnSpc>
              <a:spcBef>
                <a:spcPts val="365"/>
              </a:spcBef>
              <a:spcAft>
                <a:spcPts val="0"/>
              </a:spcAft>
              <a:buClr>
                <a:schemeClr val="dk1"/>
              </a:buClr>
              <a:buSzPts val="1800"/>
              <a:buChar char="•"/>
              <a:defRPr/>
            </a:lvl4pPr>
            <a:lvl5pPr marL="2221992" lvl="4" indent="-333299" algn="l">
              <a:lnSpc>
                <a:spcPct val="90000"/>
              </a:lnSpc>
              <a:spcBef>
                <a:spcPts val="365"/>
              </a:spcBef>
              <a:spcAft>
                <a:spcPts val="0"/>
              </a:spcAft>
              <a:buClr>
                <a:schemeClr val="dk1"/>
              </a:buClr>
              <a:buSzPts val="1800"/>
              <a:buChar char="•"/>
              <a:defRPr/>
            </a:lvl5pPr>
            <a:lvl6pPr marL="2666390" lvl="5" indent="-333299" algn="l">
              <a:lnSpc>
                <a:spcPct val="90000"/>
              </a:lnSpc>
              <a:spcBef>
                <a:spcPts val="365"/>
              </a:spcBef>
              <a:spcAft>
                <a:spcPts val="0"/>
              </a:spcAft>
              <a:buClr>
                <a:schemeClr val="dk1"/>
              </a:buClr>
              <a:buSzPts val="1800"/>
              <a:buChar char="•"/>
              <a:defRPr/>
            </a:lvl6pPr>
            <a:lvl7pPr marL="3110789" lvl="6" indent="-333299" algn="l">
              <a:lnSpc>
                <a:spcPct val="90000"/>
              </a:lnSpc>
              <a:spcBef>
                <a:spcPts val="365"/>
              </a:spcBef>
              <a:spcAft>
                <a:spcPts val="0"/>
              </a:spcAft>
              <a:buClr>
                <a:schemeClr val="dk1"/>
              </a:buClr>
              <a:buSzPts val="1800"/>
              <a:buChar char="•"/>
              <a:defRPr/>
            </a:lvl7pPr>
            <a:lvl8pPr marL="3555187" lvl="7" indent="-333299" algn="l">
              <a:lnSpc>
                <a:spcPct val="90000"/>
              </a:lnSpc>
              <a:spcBef>
                <a:spcPts val="365"/>
              </a:spcBef>
              <a:spcAft>
                <a:spcPts val="0"/>
              </a:spcAft>
              <a:buClr>
                <a:schemeClr val="dk1"/>
              </a:buClr>
              <a:buSzPts val="1800"/>
              <a:buChar char="•"/>
              <a:defRPr/>
            </a:lvl8pPr>
            <a:lvl9pPr marL="3999586" lvl="8" indent="-333299" algn="l">
              <a:lnSpc>
                <a:spcPct val="90000"/>
              </a:lnSpc>
              <a:spcBef>
                <a:spcPts val="365"/>
              </a:spcBef>
              <a:spcAft>
                <a:spcPts val="0"/>
              </a:spcAft>
              <a:buClr>
                <a:schemeClr val="dk1"/>
              </a:buClr>
              <a:buSzPts val="1800"/>
              <a:buChar char="•"/>
              <a:defRPr/>
            </a:lvl9pPr>
          </a:lstStyle>
          <a:p>
            <a:endParaRPr/>
          </a:p>
        </p:txBody>
      </p:sp>
      <p:sp>
        <p:nvSpPr>
          <p:cNvPr id="118" name="Google Shape;118;p183"/>
          <p:cNvSpPr txBox="1">
            <a:spLocks noGrp="1"/>
          </p:cNvSpPr>
          <p:nvPr>
            <p:ph type="dt" idx="10"/>
          </p:nvPr>
        </p:nvSpPr>
        <p:spPr>
          <a:xfrm>
            <a:off x="838200" y="6356351"/>
            <a:ext cx="2743200" cy="365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119" name="Google Shape;119;p183"/>
          <p:cNvSpPr txBox="1">
            <a:spLocks noGrp="1"/>
          </p:cNvSpPr>
          <p:nvPr>
            <p:ph type="ftr" idx="11"/>
          </p:nvPr>
        </p:nvSpPr>
        <p:spPr>
          <a:xfrm>
            <a:off x="4038600" y="6356351"/>
            <a:ext cx="4114800" cy="36504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120" name="Google Shape;120;p183"/>
          <p:cNvSpPr txBox="1">
            <a:spLocks noGrp="1"/>
          </p:cNvSpPr>
          <p:nvPr>
            <p:ph type="sldNum" idx="12"/>
          </p:nvPr>
        </p:nvSpPr>
        <p:spPr>
          <a:xfrm>
            <a:off x="8610600" y="6356351"/>
            <a:ext cx="2743200" cy="36504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1pPr>
            <a:lvl2pPr marL="0" lvl="1"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2pPr>
            <a:lvl3pPr marL="0" lvl="2"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3pPr>
            <a:lvl4pPr marL="0" lvl="3"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4pPr>
            <a:lvl5pPr marL="0" lvl="4"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5pPr>
            <a:lvl6pPr marL="0" lvl="5"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6pPr>
            <a:lvl7pPr marL="0" lvl="6"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7pPr>
            <a:lvl8pPr marL="0" lvl="7"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8pPr>
            <a:lvl9pPr marL="0" lvl="8"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9pPr>
          </a:lstStyle>
          <a:p>
            <a:fld id="{00000000-1234-1234-1234-123412341234}" type="slidenum">
              <a:rPr lang="pt-BR"/>
              <a:pPr/>
              <a:t>‹nº›</a:t>
            </a:fld>
            <a:endParaRPr/>
          </a:p>
        </p:txBody>
      </p:sp>
    </p:spTree>
    <p:extLst>
      <p:ext uri="{BB962C8B-B14F-4D97-AF65-F5344CB8AC3E}">
        <p14:creationId xmlns:p14="http://schemas.microsoft.com/office/powerpoint/2010/main" val="27348573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69F0DF-931D-466B-A9D3-7313F991BFD1}"/>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B301ABE5-6694-4842-BE62-B8E0EFC520A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E151062A-D909-470D-90D7-43223C565A2A}"/>
              </a:ext>
            </a:extLst>
          </p:cNvPr>
          <p:cNvSpPr>
            <a:spLocks noGrp="1"/>
          </p:cNvSpPr>
          <p:nvPr>
            <p:ph type="dt" sz="half" idx="10"/>
          </p:nvPr>
        </p:nvSpPr>
        <p:spPr/>
        <p:txBody>
          <a:bodyPr/>
          <a:lstStyle/>
          <a:p>
            <a:fld id="{9EDFD9D0-34B3-4810-B450-3F82B8A97415}" type="datetimeFigureOut">
              <a:rPr lang="pt-BR" smtClean="0"/>
              <a:t>18/08/2021</a:t>
            </a:fld>
            <a:endParaRPr lang="pt-BR"/>
          </a:p>
        </p:txBody>
      </p:sp>
      <p:sp>
        <p:nvSpPr>
          <p:cNvPr id="5" name="Espaço Reservado para Rodapé 4">
            <a:extLst>
              <a:ext uri="{FF2B5EF4-FFF2-40B4-BE49-F238E27FC236}">
                <a16:creationId xmlns:a16="http://schemas.microsoft.com/office/drawing/2014/main" id="{2F42F650-CB79-4418-9405-83D6F04F597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BA86E72-B367-4817-BB2B-FE86EED176BE}"/>
              </a:ext>
            </a:extLst>
          </p:cNvPr>
          <p:cNvSpPr>
            <a:spLocks noGrp="1"/>
          </p:cNvSpPr>
          <p:nvPr>
            <p:ph type="sldNum" sz="quarter" idx="12"/>
          </p:nvPr>
        </p:nvSpPr>
        <p:spPr/>
        <p:txBody>
          <a:bodyPr/>
          <a:lstStyle/>
          <a:p>
            <a:fld id="{64D2BD3D-AB71-4A25-A79B-5747BC07A632}" type="slidenum">
              <a:rPr lang="pt-BR" smtClean="0"/>
              <a:t>‹nº›</a:t>
            </a:fld>
            <a:endParaRPr lang="pt-BR"/>
          </a:p>
        </p:txBody>
      </p:sp>
    </p:spTree>
    <p:extLst>
      <p:ext uri="{BB962C8B-B14F-4D97-AF65-F5344CB8AC3E}">
        <p14:creationId xmlns:p14="http://schemas.microsoft.com/office/powerpoint/2010/main" val="25503767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omente Título" type="titleOnly">
  <p:cSld name="Somente Título">
    <p:spTree>
      <p:nvGrpSpPr>
        <p:cNvPr id="1" name="Shape 121"/>
        <p:cNvGrpSpPr/>
        <p:nvPr/>
      </p:nvGrpSpPr>
      <p:grpSpPr>
        <a:xfrm>
          <a:off x="0" y="0"/>
          <a:ext cx="0" cy="0"/>
          <a:chOff x="0" y="0"/>
          <a:chExt cx="0" cy="0"/>
        </a:xfrm>
      </p:grpSpPr>
      <p:sp>
        <p:nvSpPr>
          <p:cNvPr id="122" name="Google Shape;122;p184"/>
          <p:cNvSpPr txBox="1">
            <a:spLocks noGrp="1"/>
          </p:cNvSpPr>
          <p:nvPr>
            <p:ph type="title"/>
          </p:nvPr>
        </p:nvSpPr>
        <p:spPr>
          <a:xfrm>
            <a:off x="838200" y="365125"/>
            <a:ext cx="10515600" cy="132552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184"/>
          <p:cNvSpPr txBox="1">
            <a:spLocks noGrp="1"/>
          </p:cNvSpPr>
          <p:nvPr>
            <p:ph type="dt" idx="10"/>
          </p:nvPr>
        </p:nvSpPr>
        <p:spPr>
          <a:xfrm>
            <a:off x="838200" y="6356351"/>
            <a:ext cx="2743200" cy="365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124" name="Google Shape;124;p184"/>
          <p:cNvSpPr txBox="1">
            <a:spLocks noGrp="1"/>
          </p:cNvSpPr>
          <p:nvPr>
            <p:ph type="ftr" idx="11"/>
          </p:nvPr>
        </p:nvSpPr>
        <p:spPr>
          <a:xfrm>
            <a:off x="4038600" y="6356351"/>
            <a:ext cx="4114800" cy="36504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125" name="Google Shape;125;p184"/>
          <p:cNvSpPr txBox="1">
            <a:spLocks noGrp="1"/>
          </p:cNvSpPr>
          <p:nvPr>
            <p:ph type="sldNum" idx="12"/>
          </p:nvPr>
        </p:nvSpPr>
        <p:spPr>
          <a:xfrm>
            <a:off x="8610600" y="6356351"/>
            <a:ext cx="2743200" cy="36504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1pPr>
            <a:lvl2pPr marL="0" lvl="1"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2pPr>
            <a:lvl3pPr marL="0" lvl="2"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3pPr>
            <a:lvl4pPr marL="0" lvl="3"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4pPr>
            <a:lvl5pPr marL="0" lvl="4"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5pPr>
            <a:lvl6pPr marL="0" lvl="5"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6pPr>
            <a:lvl7pPr marL="0" lvl="6"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7pPr>
            <a:lvl8pPr marL="0" lvl="7"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8pPr>
            <a:lvl9pPr marL="0" lvl="8"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9pPr>
          </a:lstStyle>
          <a:p>
            <a:fld id="{00000000-1234-1234-1234-123412341234}" type="slidenum">
              <a:rPr lang="pt-BR"/>
              <a:pPr/>
              <a:t>‹nº›</a:t>
            </a:fld>
            <a:endParaRPr/>
          </a:p>
        </p:txBody>
      </p:sp>
    </p:spTree>
    <p:extLst>
      <p:ext uri="{BB962C8B-B14F-4D97-AF65-F5344CB8AC3E}">
        <p14:creationId xmlns:p14="http://schemas.microsoft.com/office/powerpoint/2010/main" val="22325973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údo com Legenda" type="objTx">
  <p:cSld name="Conteúdo com Legenda">
    <p:spTree>
      <p:nvGrpSpPr>
        <p:cNvPr id="1" name="Shape 126"/>
        <p:cNvGrpSpPr/>
        <p:nvPr/>
      </p:nvGrpSpPr>
      <p:grpSpPr>
        <a:xfrm>
          <a:off x="0" y="0"/>
          <a:ext cx="0" cy="0"/>
          <a:chOff x="0" y="0"/>
          <a:chExt cx="0" cy="0"/>
        </a:xfrm>
      </p:grpSpPr>
      <p:sp>
        <p:nvSpPr>
          <p:cNvPr id="127" name="Google Shape;127;p185"/>
          <p:cNvSpPr txBox="1">
            <a:spLocks noGrp="1"/>
          </p:cNvSpPr>
          <p:nvPr>
            <p:ph type="title"/>
          </p:nvPr>
        </p:nvSpPr>
        <p:spPr>
          <a:xfrm>
            <a:off x="839788" y="457200"/>
            <a:ext cx="3932400"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400"/>
              <a:buFont typeface="Calibri"/>
              <a:buNone/>
              <a:defRPr sz="233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185"/>
          <p:cNvSpPr txBox="1">
            <a:spLocks noGrp="1"/>
          </p:cNvSpPr>
          <p:nvPr>
            <p:ph type="body" idx="1"/>
          </p:nvPr>
        </p:nvSpPr>
        <p:spPr>
          <a:xfrm>
            <a:off x="5183188" y="987426"/>
            <a:ext cx="6172400" cy="4873680"/>
          </a:xfrm>
          <a:prstGeom prst="rect">
            <a:avLst/>
          </a:prstGeom>
          <a:noFill/>
          <a:ln>
            <a:noFill/>
          </a:ln>
        </p:spPr>
        <p:txBody>
          <a:bodyPr spcFirstLastPara="1" wrap="square" lIns="91425" tIns="45700" rIns="91425" bIns="45700" anchor="t" anchorCtr="0">
            <a:noAutofit/>
          </a:bodyPr>
          <a:lstStyle>
            <a:lvl1pPr marL="444398" lvl="0" indent="-370332" algn="l">
              <a:lnSpc>
                <a:spcPct val="90000"/>
              </a:lnSpc>
              <a:spcBef>
                <a:spcPts val="730"/>
              </a:spcBef>
              <a:spcAft>
                <a:spcPts val="0"/>
              </a:spcAft>
              <a:buClr>
                <a:schemeClr val="dk1"/>
              </a:buClr>
              <a:buSzPts val="2400"/>
              <a:buChar char="•"/>
              <a:defRPr sz="2333"/>
            </a:lvl1pPr>
            <a:lvl2pPr marL="888797" lvl="1" indent="-351816" algn="l">
              <a:lnSpc>
                <a:spcPct val="90000"/>
              </a:lnSpc>
              <a:spcBef>
                <a:spcPts val="365"/>
              </a:spcBef>
              <a:spcAft>
                <a:spcPts val="0"/>
              </a:spcAft>
              <a:buClr>
                <a:schemeClr val="dk1"/>
              </a:buClr>
              <a:buSzPts val="2100"/>
              <a:buChar char="•"/>
              <a:defRPr sz="2041"/>
            </a:lvl2pPr>
            <a:lvl3pPr marL="1333195" lvl="2" indent="-333299" algn="l">
              <a:lnSpc>
                <a:spcPct val="90000"/>
              </a:lnSpc>
              <a:spcBef>
                <a:spcPts val="365"/>
              </a:spcBef>
              <a:spcAft>
                <a:spcPts val="0"/>
              </a:spcAft>
              <a:buClr>
                <a:schemeClr val="dk1"/>
              </a:buClr>
              <a:buSzPts val="1800"/>
              <a:buChar char="•"/>
              <a:defRPr sz="1750"/>
            </a:lvl3pPr>
            <a:lvl4pPr marL="1777594" lvl="3" indent="-314783" algn="l">
              <a:lnSpc>
                <a:spcPct val="90000"/>
              </a:lnSpc>
              <a:spcBef>
                <a:spcPts val="365"/>
              </a:spcBef>
              <a:spcAft>
                <a:spcPts val="0"/>
              </a:spcAft>
              <a:buClr>
                <a:schemeClr val="dk1"/>
              </a:buClr>
              <a:buSzPts val="1500"/>
              <a:buChar char="•"/>
              <a:defRPr sz="1458"/>
            </a:lvl4pPr>
            <a:lvl5pPr marL="2221992" lvl="4" indent="-314783" algn="l">
              <a:lnSpc>
                <a:spcPct val="90000"/>
              </a:lnSpc>
              <a:spcBef>
                <a:spcPts val="365"/>
              </a:spcBef>
              <a:spcAft>
                <a:spcPts val="0"/>
              </a:spcAft>
              <a:buClr>
                <a:schemeClr val="dk1"/>
              </a:buClr>
              <a:buSzPts val="1500"/>
              <a:buChar char="•"/>
              <a:defRPr sz="1458"/>
            </a:lvl5pPr>
            <a:lvl6pPr marL="2666390" lvl="5" indent="-314783" algn="l">
              <a:lnSpc>
                <a:spcPct val="90000"/>
              </a:lnSpc>
              <a:spcBef>
                <a:spcPts val="365"/>
              </a:spcBef>
              <a:spcAft>
                <a:spcPts val="0"/>
              </a:spcAft>
              <a:buClr>
                <a:schemeClr val="dk1"/>
              </a:buClr>
              <a:buSzPts val="1500"/>
              <a:buChar char="•"/>
              <a:defRPr sz="1458"/>
            </a:lvl6pPr>
            <a:lvl7pPr marL="3110789" lvl="6" indent="-314783" algn="l">
              <a:lnSpc>
                <a:spcPct val="90000"/>
              </a:lnSpc>
              <a:spcBef>
                <a:spcPts val="365"/>
              </a:spcBef>
              <a:spcAft>
                <a:spcPts val="0"/>
              </a:spcAft>
              <a:buClr>
                <a:schemeClr val="dk1"/>
              </a:buClr>
              <a:buSzPts val="1500"/>
              <a:buChar char="•"/>
              <a:defRPr sz="1458"/>
            </a:lvl7pPr>
            <a:lvl8pPr marL="3555187" lvl="7" indent="-314783" algn="l">
              <a:lnSpc>
                <a:spcPct val="90000"/>
              </a:lnSpc>
              <a:spcBef>
                <a:spcPts val="365"/>
              </a:spcBef>
              <a:spcAft>
                <a:spcPts val="0"/>
              </a:spcAft>
              <a:buClr>
                <a:schemeClr val="dk1"/>
              </a:buClr>
              <a:buSzPts val="1500"/>
              <a:buChar char="•"/>
              <a:defRPr sz="1458"/>
            </a:lvl8pPr>
            <a:lvl9pPr marL="3999586" lvl="8" indent="-314783" algn="l">
              <a:lnSpc>
                <a:spcPct val="90000"/>
              </a:lnSpc>
              <a:spcBef>
                <a:spcPts val="365"/>
              </a:spcBef>
              <a:spcAft>
                <a:spcPts val="0"/>
              </a:spcAft>
              <a:buClr>
                <a:schemeClr val="dk1"/>
              </a:buClr>
              <a:buSzPts val="1500"/>
              <a:buChar char="•"/>
              <a:defRPr sz="1458"/>
            </a:lvl9pPr>
          </a:lstStyle>
          <a:p>
            <a:endParaRPr/>
          </a:p>
        </p:txBody>
      </p:sp>
      <p:sp>
        <p:nvSpPr>
          <p:cNvPr id="129" name="Google Shape;129;p185"/>
          <p:cNvSpPr txBox="1">
            <a:spLocks noGrp="1"/>
          </p:cNvSpPr>
          <p:nvPr>
            <p:ph type="body" idx="2"/>
          </p:nvPr>
        </p:nvSpPr>
        <p:spPr>
          <a:xfrm>
            <a:off x="839788" y="2057400"/>
            <a:ext cx="3932400" cy="3811680"/>
          </a:xfrm>
          <a:prstGeom prst="rect">
            <a:avLst/>
          </a:prstGeom>
          <a:noFill/>
          <a:ln>
            <a:noFill/>
          </a:ln>
        </p:spPr>
        <p:txBody>
          <a:bodyPr spcFirstLastPara="1" wrap="square" lIns="91425" tIns="45700" rIns="91425" bIns="45700" anchor="t" anchorCtr="0">
            <a:noAutofit/>
          </a:bodyPr>
          <a:lstStyle>
            <a:lvl1pPr marL="444398" lvl="0" indent="-222199" algn="l">
              <a:lnSpc>
                <a:spcPct val="90000"/>
              </a:lnSpc>
              <a:spcBef>
                <a:spcPts val="730"/>
              </a:spcBef>
              <a:spcAft>
                <a:spcPts val="0"/>
              </a:spcAft>
              <a:buClr>
                <a:schemeClr val="dk1"/>
              </a:buClr>
              <a:buSzPts val="1200"/>
              <a:buNone/>
              <a:defRPr sz="1166"/>
            </a:lvl1pPr>
            <a:lvl2pPr marL="888797" lvl="1" indent="-222199" algn="l">
              <a:lnSpc>
                <a:spcPct val="90000"/>
              </a:lnSpc>
              <a:spcBef>
                <a:spcPts val="365"/>
              </a:spcBef>
              <a:spcAft>
                <a:spcPts val="0"/>
              </a:spcAft>
              <a:buClr>
                <a:schemeClr val="dk1"/>
              </a:buClr>
              <a:buSzPts val="1050"/>
              <a:buNone/>
              <a:defRPr sz="1021"/>
            </a:lvl2pPr>
            <a:lvl3pPr marL="1333195" lvl="2" indent="-222199" algn="l">
              <a:lnSpc>
                <a:spcPct val="90000"/>
              </a:lnSpc>
              <a:spcBef>
                <a:spcPts val="365"/>
              </a:spcBef>
              <a:spcAft>
                <a:spcPts val="0"/>
              </a:spcAft>
              <a:buClr>
                <a:schemeClr val="dk1"/>
              </a:buClr>
              <a:buSzPts val="900"/>
              <a:buNone/>
              <a:defRPr sz="875"/>
            </a:lvl3pPr>
            <a:lvl4pPr marL="1777594" lvl="3" indent="-222199" algn="l">
              <a:lnSpc>
                <a:spcPct val="90000"/>
              </a:lnSpc>
              <a:spcBef>
                <a:spcPts val="365"/>
              </a:spcBef>
              <a:spcAft>
                <a:spcPts val="0"/>
              </a:spcAft>
              <a:buClr>
                <a:schemeClr val="dk1"/>
              </a:buClr>
              <a:buSzPts val="750"/>
              <a:buNone/>
              <a:defRPr sz="730"/>
            </a:lvl4pPr>
            <a:lvl5pPr marL="2221992" lvl="4" indent="-222199" algn="l">
              <a:lnSpc>
                <a:spcPct val="90000"/>
              </a:lnSpc>
              <a:spcBef>
                <a:spcPts val="365"/>
              </a:spcBef>
              <a:spcAft>
                <a:spcPts val="0"/>
              </a:spcAft>
              <a:buClr>
                <a:schemeClr val="dk1"/>
              </a:buClr>
              <a:buSzPts val="750"/>
              <a:buNone/>
              <a:defRPr sz="730"/>
            </a:lvl5pPr>
            <a:lvl6pPr marL="2666390" lvl="5" indent="-222199" algn="l">
              <a:lnSpc>
                <a:spcPct val="90000"/>
              </a:lnSpc>
              <a:spcBef>
                <a:spcPts val="365"/>
              </a:spcBef>
              <a:spcAft>
                <a:spcPts val="0"/>
              </a:spcAft>
              <a:buClr>
                <a:schemeClr val="dk1"/>
              </a:buClr>
              <a:buSzPts val="750"/>
              <a:buNone/>
              <a:defRPr sz="730"/>
            </a:lvl6pPr>
            <a:lvl7pPr marL="3110789" lvl="6" indent="-222199" algn="l">
              <a:lnSpc>
                <a:spcPct val="90000"/>
              </a:lnSpc>
              <a:spcBef>
                <a:spcPts val="365"/>
              </a:spcBef>
              <a:spcAft>
                <a:spcPts val="0"/>
              </a:spcAft>
              <a:buClr>
                <a:schemeClr val="dk1"/>
              </a:buClr>
              <a:buSzPts val="750"/>
              <a:buNone/>
              <a:defRPr sz="730"/>
            </a:lvl7pPr>
            <a:lvl8pPr marL="3555187" lvl="7" indent="-222199" algn="l">
              <a:lnSpc>
                <a:spcPct val="90000"/>
              </a:lnSpc>
              <a:spcBef>
                <a:spcPts val="365"/>
              </a:spcBef>
              <a:spcAft>
                <a:spcPts val="0"/>
              </a:spcAft>
              <a:buClr>
                <a:schemeClr val="dk1"/>
              </a:buClr>
              <a:buSzPts val="750"/>
              <a:buNone/>
              <a:defRPr sz="730"/>
            </a:lvl8pPr>
            <a:lvl9pPr marL="3999586" lvl="8" indent="-222199" algn="l">
              <a:lnSpc>
                <a:spcPct val="90000"/>
              </a:lnSpc>
              <a:spcBef>
                <a:spcPts val="365"/>
              </a:spcBef>
              <a:spcAft>
                <a:spcPts val="0"/>
              </a:spcAft>
              <a:buClr>
                <a:schemeClr val="dk1"/>
              </a:buClr>
              <a:buSzPts val="750"/>
              <a:buNone/>
              <a:defRPr sz="730"/>
            </a:lvl9pPr>
          </a:lstStyle>
          <a:p>
            <a:endParaRPr/>
          </a:p>
        </p:txBody>
      </p:sp>
      <p:sp>
        <p:nvSpPr>
          <p:cNvPr id="130" name="Google Shape;130;p185"/>
          <p:cNvSpPr txBox="1">
            <a:spLocks noGrp="1"/>
          </p:cNvSpPr>
          <p:nvPr>
            <p:ph type="dt" idx="10"/>
          </p:nvPr>
        </p:nvSpPr>
        <p:spPr>
          <a:xfrm>
            <a:off x="838200" y="6356351"/>
            <a:ext cx="2743200" cy="365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131" name="Google Shape;131;p185"/>
          <p:cNvSpPr txBox="1">
            <a:spLocks noGrp="1"/>
          </p:cNvSpPr>
          <p:nvPr>
            <p:ph type="ftr" idx="11"/>
          </p:nvPr>
        </p:nvSpPr>
        <p:spPr>
          <a:xfrm>
            <a:off x="4038600" y="6356351"/>
            <a:ext cx="4114800" cy="36504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132" name="Google Shape;132;p185"/>
          <p:cNvSpPr txBox="1">
            <a:spLocks noGrp="1"/>
          </p:cNvSpPr>
          <p:nvPr>
            <p:ph type="sldNum" idx="12"/>
          </p:nvPr>
        </p:nvSpPr>
        <p:spPr>
          <a:xfrm>
            <a:off x="8610600" y="6356351"/>
            <a:ext cx="2743200" cy="36504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1pPr>
            <a:lvl2pPr marL="0" lvl="1"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2pPr>
            <a:lvl3pPr marL="0" lvl="2"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3pPr>
            <a:lvl4pPr marL="0" lvl="3"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4pPr>
            <a:lvl5pPr marL="0" lvl="4"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5pPr>
            <a:lvl6pPr marL="0" lvl="5"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6pPr>
            <a:lvl7pPr marL="0" lvl="6"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7pPr>
            <a:lvl8pPr marL="0" lvl="7"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8pPr>
            <a:lvl9pPr marL="0" lvl="8"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9pPr>
          </a:lstStyle>
          <a:p>
            <a:fld id="{00000000-1234-1234-1234-123412341234}" type="slidenum">
              <a:rPr lang="pt-BR"/>
              <a:pPr/>
              <a:t>‹nº›</a:t>
            </a:fld>
            <a:endParaRPr/>
          </a:p>
        </p:txBody>
      </p:sp>
    </p:spTree>
    <p:extLst>
      <p:ext uri="{BB962C8B-B14F-4D97-AF65-F5344CB8AC3E}">
        <p14:creationId xmlns:p14="http://schemas.microsoft.com/office/powerpoint/2010/main" val="8345618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Imagem com Legenda" type="picTx">
  <p:cSld name="Imagem com Legenda">
    <p:spTree>
      <p:nvGrpSpPr>
        <p:cNvPr id="1" name="Shape 133"/>
        <p:cNvGrpSpPr/>
        <p:nvPr/>
      </p:nvGrpSpPr>
      <p:grpSpPr>
        <a:xfrm>
          <a:off x="0" y="0"/>
          <a:ext cx="0" cy="0"/>
          <a:chOff x="0" y="0"/>
          <a:chExt cx="0" cy="0"/>
        </a:xfrm>
      </p:grpSpPr>
      <p:sp>
        <p:nvSpPr>
          <p:cNvPr id="134" name="Google Shape;134;p186"/>
          <p:cNvSpPr txBox="1">
            <a:spLocks noGrp="1"/>
          </p:cNvSpPr>
          <p:nvPr>
            <p:ph type="title"/>
          </p:nvPr>
        </p:nvSpPr>
        <p:spPr>
          <a:xfrm>
            <a:off x="839788" y="457200"/>
            <a:ext cx="3932400"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2400"/>
              <a:buFont typeface="Calibri"/>
              <a:buNone/>
              <a:defRPr sz="2333"/>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186"/>
          <p:cNvSpPr>
            <a:spLocks noGrp="1"/>
          </p:cNvSpPr>
          <p:nvPr>
            <p:ph type="pic" idx="2"/>
          </p:nvPr>
        </p:nvSpPr>
        <p:spPr>
          <a:xfrm>
            <a:off x="5183188" y="987426"/>
            <a:ext cx="6172400" cy="487368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730"/>
              </a:spcBef>
              <a:spcAft>
                <a:spcPts val="0"/>
              </a:spcAft>
              <a:buClr>
                <a:schemeClr val="dk1"/>
              </a:buClr>
              <a:buSzPts val="2400"/>
              <a:buFont typeface="Arial"/>
              <a:buNone/>
              <a:defRPr sz="2333" b="0" i="0" u="none" strike="noStrike" cap="none">
                <a:solidFill>
                  <a:schemeClr val="dk1"/>
                </a:solidFill>
                <a:latin typeface="Calibri"/>
                <a:ea typeface="Calibri"/>
                <a:cs typeface="Calibri"/>
                <a:sym typeface="Calibri"/>
              </a:defRPr>
            </a:lvl1pPr>
            <a:lvl2pPr marR="0" lvl="1" algn="l" rtl="0">
              <a:lnSpc>
                <a:spcPct val="90000"/>
              </a:lnSpc>
              <a:spcBef>
                <a:spcPts val="365"/>
              </a:spcBef>
              <a:spcAft>
                <a:spcPts val="0"/>
              </a:spcAft>
              <a:buClr>
                <a:schemeClr val="dk1"/>
              </a:buClr>
              <a:buSzPts val="2100"/>
              <a:buFont typeface="Arial"/>
              <a:buNone/>
              <a:defRPr sz="2041" b="0" i="0" u="none" strike="noStrike" cap="none">
                <a:solidFill>
                  <a:schemeClr val="dk1"/>
                </a:solidFill>
                <a:latin typeface="Calibri"/>
                <a:ea typeface="Calibri"/>
                <a:cs typeface="Calibri"/>
                <a:sym typeface="Calibri"/>
              </a:defRPr>
            </a:lvl2pPr>
            <a:lvl3pPr marR="0" lvl="2" algn="l" rtl="0">
              <a:lnSpc>
                <a:spcPct val="90000"/>
              </a:lnSpc>
              <a:spcBef>
                <a:spcPts val="365"/>
              </a:spcBef>
              <a:spcAft>
                <a:spcPts val="0"/>
              </a:spcAft>
              <a:buClr>
                <a:schemeClr val="dk1"/>
              </a:buClr>
              <a:buSzPts val="1800"/>
              <a:buFont typeface="Arial"/>
              <a:buNone/>
              <a:defRPr sz="1750" b="0" i="0" u="none" strike="noStrike" cap="none">
                <a:solidFill>
                  <a:schemeClr val="dk1"/>
                </a:solidFill>
                <a:latin typeface="Calibri"/>
                <a:ea typeface="Calibri"/>
                <a:cs typeface="Calibri"/>
                <a:sym typeface="Calibri"/>
              </a:defRPr>
            </a:lvl3pPr>
            <a:lvl4pPr marR="0" lvl="3" algn="l" rtl="0">
              <a:lnSpc>
                <a:spcPct val="90000"/>
              </a:lnSpc>
              <a:spcBef>
                <a:spcPts val="365"/>
              </a:spcBef>
              <a:spcAft>
                <a:spcPts val="0"/>
              </a:spcAft>
              <a:buClr>
                <a:schemeClr val="dk1"/>
              </a:buClr>
              <a:buSzPts val="1500"/>
              <a:buFont typeface="Arial"/>
              <a:buNone/>
              <a:defRPr sz="1458" b="0" i="0" u="none" strike="noStrike" cap="none">
                <a:solidFill>
                  <a:schemeClr val="dk1"/>
                </a:solidFill>
                <a:latin typeface="Calibri"/>
                <a:ea typeface="Calibri"/>
                <a:cs typeface="Calibri"/>
                <a:sym typeface="Calibri"/>
              </a:defRPr>
            </a:lvl4pPr>
            <a:lvl5pPr marR="0" lvl="4" algn="l" rtl="0">
              <a:lnSpc>
                <a:spcPct val="90000"/>
              </a:lnSpc>
              <a:spcBef>
                <a:spcPts val="365"/>
              </a:spcBef>
              <a:spcAft>
                <a:spcPts val="0"/>
              </a:spcAft>
              <a:buClr>
                <a:schemeClr val="dk1"/>
              </a:buClr>
              <a:buSzPts val="1500"/>
              <a:buFont typeface="Arial"/>
              <a:buNone/>
              <a:defRPr sz="1458" b="0" i="0" u="none" strike="noStrike" cap="none">
                <a:solidFill>
                  <a:schemeClr val="dk1"/>
                </a:solidFill>
                <a:latin typeface="Calibri"/>
                <a:ea typeface="Calibri"/>
                <a:cs typeface="Calibri"/>
                <a:sym typeface="Calibri"/>
              </a:defRPr>
            </a:lvl5pPr>
            <a:lvl6pPr marR="0" lvl="5" algn="l" rtl="0">
              <a:lnSpc>
                <a:spcPct val="90000"/>
              </a:lnSpc>
              <a:spcBef>
                <a:spcPts val="365"/>
              </a:spcBef>
              <a:spcAft>
                <a:spcPts val="0"/>
              </a:spcAft>
              <a:buClr>
                <a:schemeClr val="dk1"/>
              </a:buClr>
              <a:buSzPts val="1500"/>
              <a:buFont typeface="Arial"/>
              <a:buNone/>
              <a:defRPr sz="1458" b="0" i="0" u="none" strike="noStrike" cap="none">
                <a:solidFill>
                  <a:schemeClr val="dk1"/>
                </a:solidFill>
                <a:latin typeface="Calibri"/>
                <a:ea typeface="Calibri"/>
                <a:cs typeface="Calibri"/>
                <a:sym typeface="Calibri"/>
              </a:defRPr>
            </a:lvl6pPr>
            <a:lvl7pPr marR="0" lvl="6" algn="l" rtl="0">
              <a:lnSpc>
                <a:spcPct val="90000"/>
              </a:lnSpc>
              <a:spcBef>
                <a:spcPts val="365"/>
              </a:spcBef>
              <a:spcAft>
                <a:spcPts val="0"/>
              </a:spcAft>
              <a:buClr>
                <a:schemeClr val="dk1"/>
              </a:buClr>
              <a:buSzPts val="1500"/>
              <a:buFont typeface="Arial"/>
              <a:buNone/>
              <a:defRPr sz="1458" b="0" i="0" u="none" strike="noStrike" cap="none">
                <a:solidFill>
                  <a:schemeClr val="dk1"/>
                </a:solidFill>
                <a:latin typeface="Calibri"/>
                <a:ea typeface="Calibri"/>
                <a:cs typeface="Calibri"/>
                <a:sym typeface="Calibri"/>
              </a:defRPr>
            </a:lvl7pPr>
            <a:lvl8pPr marR="0" lvl="7" algn="l" rtl="0">
              <a:lnSpc>
                <a:spcPct val="90000"/>
              </a:lnSpc>
              <a:spcBef>
                <a:spcPts val="365"/>
              </a:spcBef>
              <a:spcAft>
                <a:spcPts val="0"/>
              </a:spcAft>
              <a:buClr>
                <a:schemeClr val="dk1"/>
              </a:buClr>
              <a:buSzPts val="1500"/>
              <a:buFont typeface="Arial"/>
              <a:buNone/>
              <a:defRPr sz="1458" b="0" i="0" u="none" strike="noStrike" cap="none">
                <a:solidFill>
                  <a:schemeClr val="dk1"/>
                </a:solidFill>
                <a:latin typeface="Calibri"/>
                <a:ea typeface="Calibri"/>
                <a:cs typeface="Calibri"/>
                <a:sym typeface="Calibri"/>
              </a:defRPr>
            </a:lvl8pPr>
            <a:lvl9pPr marR="0" lvl="8" algn="l" rtl="0">
              <a:lnSpc>
                <a:spcPct val="90000"/>
              </a:lnSpc>
              <a:spcBef>
                <a:spcPts val="365"/>
              </a:spcBef>
              <a:spcAft>
                <a:spcPts val="0"/>
              </a:spcAft>
              <a:buClr>
                <a:schemeClr val="dk1"/>
              </a:buClr>
              <a:buSzPts val="1500"/>
              <a:buFont typeface="Arial"/>
              <a:buNone/>
              <a:defRPr sz="1458" b="0" i="0" u="none" strike="noStrike" cap="none">
                <a:solidFill>
                  <a:schemeClr val="dk1"/>
                </a:solidFill>
                <a:latin typeface="Calibri"/>
                <a:ea typeface="Calibri"/>
                <a:cs typeface="Calibri"/>
                <a:sym typeface="Calibri"/>
              </a:defRPr>
            </a:lvl9pPr>
          </a:lstStyle>
          <a:p>
            <a:endParaRPr/>
          </a:p>
        </p:txBody>
      </p:sp>
      <p:sp>
        <p:nvSpPr>
          <p:cNvPr id="136" name="Google Shape;136;p186"/>
          <p:cNvSpPr txBox="1">
            <a:spLocks noGrp="1"/>
          </p:cNvSpPr>
          <p:nvPr>
            <p:ph type="body" idx="1"/>
          </p:nvPr>
        </p:nvSpPr>
        <p:spPr>
          <a:xfrm>
            <a:off x="839788" y="2057400"/>
            <a:ext cx="3932400" cy="3811680"/>
          </a:xfrm>
          <a:prstGeom prst="rect">
            <a:avLst/>
          </a:prstGeom>
          <a:noFill/>
          <a:ln>
            <a:noFill/>
          </a:ln>
        </p:spPr>
        <p:txBody>
          <a:bodyPr spcFirstLastPara="1" wrap="square" lIns="91425" tIns="45700" rIns="91425" bIns="45700" anchor="t" anchorCtr="0">
            <a:noAutofit/>
          </a:bodyPr>
          <a:lstStyle>
            <a:lvl1pPr marL="444398" lvl="0" indent="-222199" algn="l">
              <a:lnSpc>
                <a:spcPct val="90000"/>
              </a:lnSpc>
              <a:spcBef>
                <a:spcPts val="730"/>
              </a:spcBef>
              <a:spcAft>
                <a:spcPts val="0"/>
              </a:spcAft>
              <a:buClr>
                <a:schemeClr val="dk1"/>
              </a:buClr>
              <a:buSzPts val="1200"/>
              <a:buNone/>
              <a:defRPr sz="1166"/>
            </a:lvl1pPr>
            <a:lvl2pPr marL="888797" lvl="1" indent="-222199" algn="l">
              <a:lnSpc>
                <a:spcPct val="90000"/>
              </a:lnSpc>
              <a:spcBef>
                <a:spcPts val="365"/>
              </a:spcBef>
              <a:spcAft>
                <a:spcPts val="0"/>
              </a:spcAft>
              <a:buClr>
                <a:schemeClr val="dk1"/>
              </a:buClr>
              <a:buSzPts val="1050"/>
              <a:buNone/>
              <a:defRPr sz="1021"/>
            </a:lvl2pPr>
            <a:lvl3pPr marL="1333195" lvl="2" indent="-222199" algn="l">
              <a:lnSpc>
                <a:spcPct val="90000"/>
              </a:lnSpc>
              <a:spcBef>
                <a:spcPts val="365"/>
              </a:spcBef>
              <a:spcAft>
                <a:spcPts val="0"/>
              </a:spcAft>
              <a:buClr>
                <a:schemeClr val="dk1"/>
              </a:buClr>
              <a:buSzPts val="900"/>
              <a:buNone/>
              <a:defRPr sz="875"/>
            </a:lvl3pPr>
            <a:lvl4pPr marL="1777594" lvl="3" indent="-222199" algn="l">
              <a:lnSpc>
                <a:spcPct val="90000"/>
              </a:lnSpc>
              <a:spcBef>
                <a:spcPts val="365"/>
              </a:spcBef>
              <a:spcAft>
                <a:spcPts val="0"/>
              </a:spcAft>
              <a:buClr>
                <a:schemeClr val="dk1"/>
              </a:buClr>
              <a:buSzPts val="750"/>
              <a:buNone/>
              <a:defRPr sz="730"/>
            </a:lvl4pPr>
            <a:lvl5pPr marL="2221992" lvl="4" indent="-222199" algn="l">
              <a:lnSpc>
                <a:spcPct val="90000"/>
              </a:lnSpc>
              <a:spcBef>
                <a:spcPts val="365"/>
              </a:spcBef>
              <a:spcAft>
                <a:spcPts val="0"/>
              </a:spcAft>
              <a:buClr>
                <a:schemeClr val="dk1"/>
              </a:buClr>
              <a:buSzPts val="750"/>
              <a:buNone/>
              <a:defRPr sz="730"/>
            </a:lvl5pPr>
            <a:lvl6pPr marL="2666390" lvl="5" indent="-222199" algn="l">
              <a:lnSpc>
                <a:spcPct val="90000"/>
              </a:lnSpc>
              <a:spcBef>
                <a:spcPts val="365"/>
              </a:spcBef>
              <a:spcAft>
                <a:spcPts val="0"/>
              </a:spcAft>
              <a:buClr>
                <a:schemeClr val="dk1"/>
              </a:buClr>
              <a:buSzPts val="750"/>
              <a:buNone/>
              <a:defRPr sz="730"/>
            </a:lvl6pPr>
            <a:lvl7pPr marL="3110789" lvl="6" indent="-222199" algn="l">
              <a:lnSpc>
                <a:spcPct val="90000"/>
              </a:lnSpc>
              <a:spcBef>
                <a:spcPts val="365"/>
              </a:spcBef>
              <a:spcAft>
                <a:spcPts val="0"/>
              </a:spcAft>
              <a:buClr>
                <a:schemeClr val="dk1"/>
              </a:buClr>
              <a:buSzPts val="750"/>
              <a:buNone/>
              <a:defRPr sz="730"/>
            </a:lvl7pPr>
            <a:lvl8pPr marL="3555187" lvl="7" indent="-222199" algn="l">
              <a:lnSpc>
                <a:spcPct val="90000"/>
              </a:lnSpc>
              <a:spcBef>
                <a:spcPts val="365"/>
              </a:spcBef>
              <a:spcAft>
                <a:spcPts val="0"/>
              </a:spcAft>
              <a:buClr>
                <a:schemeClr val="dk1"/>
              </a:buClr>
              <a:buSzPts val="750"/>
              <a:buNone/>
              <a:defRPr sz="730"/>
            </a:lvl8pPr>
            <a:lvl9pPr marL="3999586" lvl="8" indent="-222199" algn="l">
              <a:lnSpc>
                <a:spcPct val="90000"/>
              </a:lnSpc>
              <a:spcBef>
                <a:spcPts val="365"/>
              </a:spcBef>
              <a:spcAft>
                <a:spcPts val="0"/>
              </a:spcAft>
              <a:buClr>
                <a:schemeClr val="dk1"/>
              </a:buClr>
              <a:buSzPts val="750"/>
              <a:buNone/>
              <a:defRPr sz="730"/>
            </a:lvl9pPr>
          </a:lstStyle>
          <a:p>
            <a:endParaRPr/>
          </a:p>
        </p:txBody>
      </p:sp>
      <p:sp>
        <p:nvSpPr>
          <p:cNvPr id="137" name="Google Shape;137;p186"/>
          <p:cNvSpPr txBox="1">
            <a:spLocks noGrp="1"/>
          </p:cNvSpPr>
          <p:nvPr>
            <p:ph type="dt" idx="10"/>
          </p:nvPr>
        </p:nvSpPr>
        <p:spPr>
          <a:xfrm>
            <a:off x="838200" y="6356351"/>
            <a:ext cx="2743200" cy="365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138" name="Google Shape;138;p186"/>
          <p:cNvSpPr txBox="1">
            <a:spLocks noGrp="1"/>
          </p:cNvSpPr>
          <p:nvPr>
            <p:ph type="ftr" idx="11"/>
          </p:nvPr>
        </p:nvSpPr>
        <p:spPr>
          <a:xfrm>
            <a:off x="4038600" y="6356351"/>
            <a:ext cx="4114800" cy="36504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139" name="Google Shape;139;p186"/>
          <p:cNvSpPr txBox="1">
            <a:spLocks noGrp="1"/>
          </p:cNvSpPr>
          <p:nvPr>
            <p:ph type="sldNum" idx="12"/>
          </p:nvPr>
        </p:nvSpPr>
        <p:spPr>
          <a:xfrm>
            <a:off x="8610600" y="6356351"/>
            <a:ext cx="2743200" cy="36504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1pPr>
            <a:lvl2pPr marL="0" lvl="1"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2pPr>
            <a:lvl3pPr marL="0" lvl="2"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3pPr>
            <a:lvl4pPr marL="0" lvl="3"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4pPr>
            <a:lvl5pPr marL="0" lvl="4"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5pPr>
            <a:lvl6pPr marL="0" lvl="5"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6pPr>
            <a:lvl7pPr marL="0" lvl="6"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7pPr>
            <a:lvl8pPr marL="0" lvl="7"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8pPr>
            <a:lvl9pPr marL="0" lvl="8"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9pPr>
          </a:lstStyle>
          <a:p>
            <a:fld id="{00000000-1234-1234-1234-123412341234}" type="slidenum">
              <a:rPr lang="pt-BR"/>
              <a:pPr/>
              <a:t>‹nº›</a:t>
            </a:fld>
            <a:endParaRPr/>
          </a:p>
        </p:txBody>
      </p:sp>
    </p:spTree>
    <p:extLst>
      <p:ext uri="{BB962C8B-B14F-4D97-AF65-F5344CB8AC3E}">
        <p14:creationId xmlns:p14="http://schemas.microsoft.com/office/powerpoint/2010/main" val="41162885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ítulo e Texto Vertical" type="vertTx">
  <p:cSld name="Título e Texto Vertical">
    <p:spTree>
      <p:nvGrpSpPr>
        <p:cNvPr id="1" name="Shape 140"/>
        <p:cNvGrpSpPr/>
        <p:nvPr/>
      </p:nvGrpSpPr>
      <p:grpSpPr>
        <a:xfrm>
          <a:off x="0" y="0"/>
          <a:ext cx="0" cy="0"/>
          <a:chOff x="0" y="0"/>
          <a:chExt cx="0" cy="0"/>
        </a:xfrm>
      </p:grpSpPr>
      <p:sp>
        <p:nvSpPr>
          <p:cNvPr id="141" name="Google Shape;141;p187"/>
          <p:cNvSpPr txBox="1">
            <a:spLocks noGrp="1"/>
          </p:cNvSpPr>
          <p:nvPr>
            <p:ph type="title"/>
          </p:nvPr>
        </p:nvSpPr>
        <p:spPr>
          <a:xfrm>
            <a:off x="838200" y="365125"/>
            <a:ext cx="10515600" cy="132552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187"/>
          <p:cNvSpPr txBox="1">
            <a:spLocks noGrp="1"/>
          </p:cNvSpPr>
          <p:nvPr>
            <p:ph type="body" idx="1"/>
          </p:nvPr>
        </p:nvSpPr>
        <p:spPr>
          <a:xfrm rot="5400000">
            <a:off x="3920340" y="-1256515"/>
            <a:ext cx="4351320" cy="10515600"/>
          </a:xfrm>
          <a:prstGeom prst="rect">
            <a:avLst/>
          </a:prstGeom>
          <a:noFill/>
          <a:ln>
            <a:noFill/>
          </a:ln>
        </p:spPr>
        <p:txBody>
          <a:bodyPr spcFirstLastPara="1" wrap="square" lIns="91425" tIns="45700" rIns="91425" bIns="45700" anchor="t" anchorCtr="0">
            <a:noAutofit/>
          </a:bodyPr>
          <a:lstStyle>
            <a:lvl1pPr marL="444398" lvl="0" indent="-333299" algn="l">
              <a:lnSpc>
                <a:spcPct val="90000"/>
              </a:lnSpc>
              <a:spcBef>
                <a:spcPts val="730"/>
              </a:spcBef>
              <a:spcAft>
                <a:spcPts val="0"/>
              </a:spcAft>
              <a:buClr>
                <a:schemeClr val="dk1"/>
              </a:buClr>
              <a:buSzPts val="1800"/>
              <a:buChar char="•"/>
              <a:defRPr/>
            </a:lvl1pPr>
            <a:lvl2pPr marL="888797" lvl="1" indent="-333299" algn="l">
              <a:lnSpc>
                <a:spcPct val="90000"/>
              </a:lnSpc>
              <a:spcBef>
                <a:spcPts val="365"/>
              </a:spcBef>
              <a:spcAft>
                <a:spcPts val="0"/>
              </a:spcAft>
              <a:buClr>
                <a:schemeClr val="dk1"/>
              </a:buClr>
              <a:buSzPts val="1800"/>
              <a:buChar char="•"/>
              <a:defRPr/>
            </a:lvl2pPr>
            <a:lvl3pPr marL="1333195" lvl="2" indent="-333299" algn="l">
              <a:lnSpc>
                <a:spcPct val="90000"/>
              </a:lnSpc>
              <a:spcBef>
                <a:spcPts val="365"/>
              </a:spcBef>
              <a:spcAft>
                <a:spcPts val="0"/>
              </a:spcAft>
              <a:buClr>
                <a:schemeClr val="dk1"/>
              </a:buClr>
              <a:buSzPts val="1800"/>
              <a:buChar char="•"/>
              <a:defRPr/>
            </a:lvl3pPr>
            <a:lvl4pPr marL="1777594" lvl="3" indent="-333299" algn="l">
              <a:lnSpc>
                <a:spcPct val="90000"/>
              </a:lnSpc>
              <a:spcBef>
                <a:spcPts val="365"/>
              </a:spcBef>
              <a:spcAft>
                <a:spcPts val="0"/>
              </a:spcAft>
              <a:buClr>
                <a:schemeClr val="dk1"/>
              </a:buClr>
              <a:buSzPts val="1800"/>
              <a:buChar char="•"/>
              <a:defRPr/>
            </a:lvl4pPr>
            <a:lvl5pPr marL="2221992" lvl="4" indent="-333299" algn="l">
              <a:lnSpc>
                <a:spcPct val="90000"/>
              </a:lnSpc>
              <a:spcBef>
                <a:spcPts val="365"/>
              </a:spcBef>
              <a:spcAft>
                <a:spcPts val="0"/>
              </a:spcAft>
              <a:buClr>
                <a:schemeClr val="dk1"/>
              </a:buClr>
              <a:buSzPts val="1800"/>
              <a:buChar char="•"/>
              <a:defRPr/>
            </a:lvl5pPr>
            <a:lvl6pPr marL="2666390" lvl="5" indent="-333299" algn="l">
              <a:lnSpc>
                <a:spcPct val="90000"/>
              </a:lnSpc>
              <a:spcBef>
                <a:spcPts val="365"/>
              </a:spcBef>
              <a:spcAft>
                <a:spcPts val="0"/>
              </a:spcAft>
              <a:buClr>
                <a:schemeClr val="dk1"/>
              </a:buClr>
              <a:buSzPts val="1800"/>
              <a:buChar char="•"/>
              <a:defRPr/>
            </a:lvl6pPr>
            <a:lvl7pPr marL="3110789" lvl="6" indent="-333299" algn="l">
              <a:lnSpc>
                <a:spcPct val="90000"/>
              </a:lnSpc>
              <a:spcBef>
                <a:spcPts val="365"/>
              </a:spcBef>
              <a:spcAft>
                <a:spcPts val="0"/>
              </a:spcAft>
              <a:buClr>
                <a:schemeClr val="dk1"/>
              </a:buClr>
              <a:buSzPts val="1800"/>
              <a:buChar char="•"/>
              <a:defRPr/>
            </a:lvl7pPr>
            <a:lvl8pPr marL="3555187" lvl="7" indent="-333299" algn="l">
              <a:lnSpc>
                <a:spcPct val="90000"/>
              </a:lnSpc>
              <a:spcBef>
                <a:spcPts val="365"/>
              </a:spcBef>
              <a:spcAft>
                <a:spcPts val="0"/>
              </a:spcAft>
              <a:buClr>
                <a:schemeClr val="dk1"/>
              </a:buClr>
              <a:buSzPts val="1800"/>
              <a:buChar char="•"/>
              <a:defRPr/>
            </a:lvl8pPr>
            <a:lvl9pPr marL="3999586" lvl="8" indent="-333299" algn="l">
              <a:lnSpc>
                <a:spcPct val="90000"/>
              </a:lnSpc>
              <a:spcBef>
                <a:spcPts val="365"/>
              </a:spcBef>
              <a:spcAft>
                <a:spcPts val="0"/>
              </a:spcAft>
              <a:buClr>
                <a:schemeClr val="dk1"/>
              </a:buClr>
              <a:buSzPts val="1800"/>
              <a:buChar char="•"/>
              <a:defRPr/>
            </a:lvl9pPr>
          </a:lstStyle>
          <a:p>
            <a:endParaRPr/>
          </a:p>
        </p:txBody>
      </p:sp>
      <p:sp>
        <p:nvSpPr>
          <p:cNvPr id="143" name="Google Shape;143;p187"/>
          <p:cNvSpPr txBox="1">
            <a:spLocks noGrp="1"/>
          </p:cNvSpPr>
          <p:nvPr>
            <p:ph type="dt" idx="10"/>
          </p:nvPr>
        </p:nvSpPr>
        <p:spPr>
          <a:xfrm>
            <a:off x="838200" y="6356351"/>
            <a:ext cx="2743200" cy="365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144" name="Google Shape;144;p187"/>
          <p:cNvSpPr txBox="1">
            <a:spLocks noGrp="1"/>
          </p:cNvSpPr>
          <p:nvPr>
            <p:ph type="ftr" idx="11"/>
          </p:nvPr>
        </p:nvSpPr>
        <p:spPr>
          <a:xfrm>
            <a:off x="4038600" y="6356351"/>
            <a:ext cx="4114800" cy="36504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145" name="Google Shape;145;p187"/>
          <p:cNvSpPr txBox="1">
            <a:spLocks noGrp="1"/>
          </p:cNvSpPr>
          <p:nvPr>
            <p:ph type="sldNum" idx="12"/>
          </p:nvPr>
        </p:nvSpPr>
        <p:spPr>
          <a:xfrm>
            <a:off x="8610600" y="6356351"/>
            <a:ext cx="2743200" cy="36504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1pPr>
            <a:lvl2pPr marL="0" lvl="1"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2pPr>
            <a:lvl3pPr marL="0" lvl="2"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3pPr>
            <a:lvl4pPr marL="0" lvl="3"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4pPr>
            <a:lvl5pPr marL="0" lvl="4"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5pPr>
            <a:lvl6pPr marL="0" lvl="5"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6pPr>
            <a:lvl7pPr marL="0" lvl="6"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7pPr>
            <a:lvl8pPr marL="0" lvl="7"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8pPr>
            <a:lvl9pPr marL="0" lvl="8"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9pPr>
          </a:lstStyle>
          <a:p>
            <a:fld id="{00000000-1234-1234-1234-123412341234}" type="slidenum">
              <a:rPr lang="pt-BR"/>
              <a:pPr/>
              <a:t>‹nº›</a:t>
            </a:fld>
            <a:endParaRPr/>
          </a:p>
        </p:txBody>
      </p:sp>
    </p:spTree>
    <p:extLst>
      <p:ext uri="{BB962C8B-B14F-4D97-AF65-F5344CB8AC3E}">
        <p14:creationId xmlns:p14="http://schemas.microsoft.com/office/powerpoint/2010/main" val="30830184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exto e Título Vertical" type="vertTitleAndTx">
  <p:cSld name="Texto e Título Vertical">
    <p:spTree>
      <p:nvGrpSpPr>
        <p:cNvPr id="1" name="Shape 146"/>
        <p:cNvGrpSpPr/>
        <p:nvPr/>
      </p:nvGrpSpPr>
      <p:grpSpPr>
        <a:xfrm>
          <a:off x="0" y="0"/>
          <a:ext cx="0" cy="0"/>
          <a:chOff x="0" y="0"/>
          <a:chExt cx="0" cy="0"/>
        </a:xfrm>
      </p:grpSpPr>
      <p:sp>
        <p:nvSpPr>
          <p:cNvPr id="147" name="Google Shape;147;p188"/>
          <p:cNvSpPr txBox="1">
            <a:spLocks noGrp="1"/>
          </p:cNvSpPr>
          <p:nvPr>
            <p:ph type="title"/>
          </p:nvPr>
        </p:nvSpPr>
        <p:spPr>
          <a:xfrm rot="5400000">
            <a:off x="7133480" y="1956645"/>
            <a:ext cx="5811840" cy="26288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188"/>
          <p:cNvSpPr txBox="1">
            <a:spLocks noGrp="1"/>
          </p:cNvSpPr>
          <p:nvPr>
            <p:ph type="body" idx="1"/>
          </p:nvPr>
        </p:nvSpPr>
        <p:spPr>
          <a:xfrm rot="5400000">
            <a:off x="1799380" y="-596155"/>
            <a:ext cx="5811840" cy="7734400"/>
          </a:xfrm>
          <a:prstGeom prst="rect">
            <a:avLst/>
          </a:prstGeom>
          <a:noFill/>
          <a:ln>
            <a:noFill/>
          </a:ln>
        </p:spPr>
        <p:txBody>
          <a:bodyPr spcFirstLastPara="1" wrap="square" lIns="91425" tIns="45700" rIns="91425" bIns="45700" anchor="t" anchorCtr="0">
            <a:noAutofit/>
          </a:bodyPr>
          <a:lstStyle>
            <a:lvl1pPr marL="444398" lvl="0" indent="-333299" algn="l">
              <a:lnSpc>
                <a:spcPct val="90000"/>
              </a:lnSpc>
              <a:spcBef>
                <a:spcPts val="730"/>
              </a:spcBef>
              <a:spcAft>
                <a:spcPts val="0"/>
              </a:spcAft>
              <a:buClr>
                <a:schemeClr val="dk1"/>
              </a:buClr>
              <a:buSzPts val="1800"/>
              <a:buChar char="•"/>
              <a:defRPr/>
            </a:lvl1pPr>
            <a:lvl2pPr marL="888797" lvl="1" indent="-333299" algn="l">
              <a:lnSpc>
                <a:spcPct val="90000"/>
              </a:lnSpc>
              <a:spcBef>
                <a:spcPts val="365"/>
              </a:spcBef>
              <a:spcAft>
                <a:spcPts val="0"/>
              </a:spcAft>
              <a:buClr>
                <a:schemeClr val="dk1"/>
              </a:buClr>
              <a:buSzPts val="1800"/>
              <a:buChar char="•"/>
              <a:defRPr/>
            </a:lvl2pPr>
            <a:lvl3pPr marL="1333195" lvl="2" indent="-333299" algn="l">
              <a:lnSpc>
                <a:spcPct val="90000"/>
              </a:lnSpc>
              <a:spcBef>
                <a:spcPts val="365"/>
              </a:spcBef>
              <a:spcAft>
                <a:spcPts val="0"/>
              </a:spcAft>
              <a:buClr>
                <a:schemeClr val="dk1"/>
              </a:buClr>
              <a:buSzPts val="1800"/>
              <a:buChar char="•"/>
              <a:defRPr/>
            </a:lvl3pPr>
            <a:lvl4pPr marL="1777594" lvl="3" indent="-333299" algn="l">
              <a:lnSpc>
                <a:spcPct val="90000"/>
              </a:lnSpc>
              <a:spcBef>
                <a:spcPts val="365"/>
              </a:spcBef>
              <a:spcAft>
                <a:spcPts val="0"/>
              </a:spcAft>
              <a:buClr>
                <a:schemeClr val="dk1"/>
              </a:buClr>
              <a:buSzPts val="1800"/>
              <a:buChar char="•"/>
              <a:defRPr/>
            </a:lvl4pPr>
            <a:lvl5pPr marL="2221992" lvl="4" indent="-333299" algn="l">
              <a:lnSpc>
                <a:spcPct val="90000"/>
              </a:lnSpc>
              <a:spcBef>
                <a:spcPts val="365"/>
              </a:spcBef>
              <a:spcAft>
                <a:spcPts val="0"/>
              </a:spcAft>
              <a:buClr>
                <a:schemeClr val="dk1"/>
              </a:buClr>
              <a:buSzPts val="1800"/>
              <a:buChar char="•"/>
              <a:defRPr/>
            </a:lvl5pPr>
            <a:lvl6pPr marL="2666390" lvl="5" indent="-333299" algn="l">
              <a:lnSpc>
                <a:spcPct val="90000"/>
              </a:lnSpc>
              <a:spcBef>
                <a:spcPts val="365"/>
              </a:spcBef>
              <a:spcAft>
                <a:spcPts val="0"/>
              </a:spcAft>
              <a:buClr>
                <a:schemeClr val="dk1"/>
              </a:buClr>
              <a:buSzPts val="1800"/>
              <a:buChar char="•"/>
              <a:defRPr/>
            </a:lvl6pPr>
            <a:lvl7pPr marL="3110789" lvl="6" indent="-333299" algn="l">
              <a:lnSpc>
                <a:spcPct val="90000"/>
              </a:lnSpc>
              <a:spcBef>
                <a:spcPts val="365"/>
              </a:spcBef>
              <a:spcAft>
                <a:spcPts val="0"/>
              </a:spcAft>
              <a:buClr>
                <a:schemeClr val="dk1"/>
              </a:buClr>
              <a:buSzPts val="1800"/>
              <a:buChar char="•"/>
              <a:defRPr/>
            </a:lvl7pPr>
            <a:lvl8pPr marL="3555187" lvl="7" indent="-333299" algn="l">
              <a:lnSpc>
                <a:spcPct val="90000"/>
              </a:lnSpc>
              <a:spcBef>
                <a:spcPts val="365"/>
              </a:spcBef>
              <a:spcAft>
                <a:spcPts val="0"/>
              </a:spcAft>
              <a:buClr>
                <a:schemeClr val="dk1"/>
              </a:buClr>
              <a:buSzPts val="1800"/>
              <a:buChar char="•"/>
              <a:defRPr/>
            </a:lvl8pPr>
            <a:lvl9pPr marL="3999586" lvl="8" indent="-333299" algn="l">
              <a:lnSpc>
                <a:spcPct val="90000"/>
              </a:lnSpc>
              <a:spcBef>
                <a:spcPts val="365"/>
              </a:spcBef>
              <a:spcAft>
                <a:spcPts val="0"/>
              </a:spcAft>
              <a:buClr>
                <a:schemeClr val="dk1"/>
              </a:buClr>
              <a:buSzPts val="1800"/>
              <a:buChar char="•"/>
              <a:defRPr/>
            </a:lvl9pPr>
          </a:lstStyle>
          <a:p>
            <a:endParaRPr/>
          </a:p>
        </p:txBody>
      </p:sp>
      <p:sp>
        <p:nvSpPr>
          <p:cNvPr id="149" name="Google Shape;149;p188"/>
          <p:cNvSpPr txBox="1">
            <a:spLocks noGrp="1"/>
          </p:cNvSpPr>
          <p:nvPr>
            <p:ph type="dt" idx="10"/>
          </p:nvPr>
        </p:nvSpPr>
        <p:spPr>
          <a:xfrm>
            <a:off x="838200" y="6356351"/>
            <a:ext cx="2743200" cy="36504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150" name="Google Shape;150;p188"/>
          <p:cNvSpPr txBox="1">
            <a:spLocks noGrp="1"/>
          </p:cNvSpPr>
          <p:nvPr>
            <p:ph type="ftr" idx="11"/>
          </p:nvPr>
        </p:nvSpPr>
        <p:spPr>
          <a:xfrm>
            <a:off x="4038600" y="6356351"/>
            <a:ext cx="4114800" cy="36504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Arial"/>
              <a:buNone/>
              <a:defRPr/>
            </a:lvl1pPr>
            <a:lvl2pPr lvl="1" algn="l">
              <a:spcBef>
                <a:spcPts val="0"/>
              </a:spcBef>
              <a:spcAft>
                <a:spcPts val="0"/>
              </a:spcAft>
              <a:buClr>
                <a:schemeClr val="dk1"/>
              </a:buClr>
              <a:buSzPts val="1400"/>
              <a:buFont typeface="Arial"/>
              <a:buNone/>
              <a:defRPr/>
            </a:lvl2pPr>
            <a:lvl3pPr lvl="2" algn="l">
              <a:spcBef>
                <a:spcPts val="0"/>
              </a:spcBef>
              <a:spcAft>
                <a:spcPts val="0"/>
              </a:spcAft>
              <a:buClr>
                <a:schemeClr val="dk1"/>
              </a:buClr>
              <a:buSzPts val="1400"/>
              <a:buFont typeface="Arial"/>
              <a:buNone/>
              <a:defRPr/>
            </a:lvl3pPr>
            <a:lvl4pPr lvl="3" algn="l">
              <a:spcBef>
                <a:spcPts val="0"/>
              </a:spcBef>
              <a:spcAft>
                <a:spcPts val="0"/>
              </a:spcAft>
              <a:buClr>
                <a:schemeClr val="dk1"/>
              </a:buClr>
              <a:buSzPts val="1400"/>
              <a:buFont typeface="Arial"/>
              <a:buNone/>
              <a:defRPr/>
            </a:lvl4pPr>
            <a:lvl5pPr lvl="4" algn="l">
              <a:spcBef>
                <a:spcPts val="0"/>
              </a:spcBef>
              <a:spcAft>
                <a:spcPts val="0"/>
              </a:spcAft>
              <a:buClr>
                <a:schemeClr val="dk1"/>
              </a:buClr>
              <a:buSzPts val="1400"/>
              <a:buFont typeface="Arial"/>
              <a:buNone/>
              <a:defRPr/>
            </a:lvl5pPr>
            <a:lvl6pPr lvl="5" algn="l">
              <a:spcBef>
                <a:spcPts val="0"/>
              </a:spcBef>
              <a:spcAft>
                <a:spcPts val="0"/>
              </a:spcAft>
              <a:buClr>
                <a:schemeClr val="dk1"/>
              </a:buClr>
              <a:buSzPts val="1400"/>
              <a:buFont typeface="Arial"/>
              <a:buNone/>
              <a:defRPr/>
            </a:lvl6pPr>
            <a:lvl7pPr lvl="6" algn="l">
              <a:spcBef>
                <a:spcPts val="0"/>
              </a:spcBef>
              <a:spcAft>
                <a:spcPts val="0"/>
              </a:spcAft>
              <a:buClr>
                <a:schemeClr val="dk1"/>
              </a:buClr>
              <a:buSzPts val="1400"/>
              <a:buFont typeface="Arial"/>
              <a:buNone/>
              <a:defRPr/>
            </a:lvl7pPr>
            <a:lvl8pPr lvl="7" algn="l">
              <a:spcBef>
                <a:spcPts val="0"/>
              </a:spcBef>
              <a:spcAft>
                <a:spcPts val="0"/>
              </a:spcAft>
              <a:buClr>
                <a:schemeClr val="dk1"/>
              </a:buClr>
              <a:buSzPts val="1400"/>
              <a:buFont typeface="Arial"/>
              <a:buNone/>
              <a:defRPr/>
            </a:lvl8pPr>
            <a:lvl9pPr lvl="8" algn="l">
              <a:spcBef>
                <a:spcPts val="0"/>
              </a:spcBef>
              <a:spcAft>
                <a:spcPts val="0"/>
              </a:spcAft>
              <a:buClr>
                <a:schemeClr val="dk1"/>
              </a:buClr>
              <a:buSzPts val="1400"/>
              <a:buFont typeface="Arial"/>
              <a:buNone/>
              <a:defRPr/>
            </a:lvl9pPr>
          </a:lstStyle>
          <a:p>
            <a:endParaRPr/>
          </a:p>
        </p:txBody>
      </p:sp>
      <p:sp>
        <p:nvSpPr>
          <p:cNvPr id="151" name="Google Shape;151;p188"/>
          <p:cNvSpPr txBox="1">
            <a:spLocks noGrp="1"/>
          </p:cNvSpPr>
          <p:nvPr>
            <p:ph type="sldNum" idx="12"/>
          </p:nvPr>
        </p:nvSpPr>
        <p:spPr>
          <a:xfrm>
            <a:off x="8610600" y="6356351"/>
            <a:ext cx="2743200" cy="365040"/>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1pPr>
            <a:lvl2pPr marL="0" lvl="1"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2pPr>
            <a:lvl3pPr marL="0" lvl="2"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3pPr>
            <a:lvl4pPr marL="0" lvl="3"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4pPr>
            <a:lvl5pPr marL="0" lvl="4"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5pPr>
            <a:lvl6pPr marL="0" lvl="5"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6pPr>
            <a:lvl7pPr marL="0" lvl="6"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7pPr>
            <a:lvl8pPr marL="0" lvl="7"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8pPr>
            <a:lvl9pPr marL="0" lvl="8" indent="0" algn="r">
              <a:spcBef>
                <a:spcPts val="0"/>
              </a:spcBef>
              <a:spcAft>
                <a:spcPts val="0"/>
              </a:spcAft>
              <a:buClr>
                <a:srgbClr val="888888"/>
              </a:buClr>
              <a:buSzPts val="900"/>
              <a:buFont typeface="Arial"/>
              <a:buNone/>
              <a:defRPr sz="875" b="0" i="0" u="none" strike="noStrike" cap="none">
                <a:solidFill>
                  <a:srgbClr val="888888"/>
                </a:solidFill>
                <a:latin typeface="Arial"/>
                <a:ea typeface="Arial"/>
                <a:cs typeface="Arial"/>
                <a:sym typeface="Arial"/>
              </a:defRPr>
            </a:lvl9pPr>
          </a:lstStyle>
          <a:p>
            <a:fld id="{00000000-1234-1234-1234-123412341234}" type="slidenum">
              <a:rPr lang="pt-BR"/>
              <a:pPr/>
              <a:t>‹nº›</a:t>
            </a:fld>
            <a:endParaRPr/>
          </a:p>
        </p:txBody>
      </p:sp>
    </p:spTree>
    <p:extLst>
      <p:ext uri="{BB962C8B-B14F-4D97-AF65-F5344CB8AC3E}">
        <p14:creationId xmlns:p14="http://schemas.microsoft.com/office/powerpoint/2010/main" val="2475274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CDC4EC-DF90-4413-95F0-9207A312231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20D1C614-E343-4FE6-9916-CF59A36C1709}"/>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532FA10C-D4CA-437F-812B-0D0491F73D57}"/>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5BD13F95-DB4E-46EB-864B-B637BDE3B701}"/>
              </a:ext>
            </a:extLst>
          </p:cNvPr>
          <p:cNvSpPr>
            <a:spLocks noGrp="1"/>
          </p:cNvSpPr>
          <p:nvPr>
            <p:ph type="dt" sz="half" idx="10"/>
          </p:nvPr>
        </p:nvSpPr>
        <p:spPr/>
        <p:txBody>
          <a:bodyPr/>
          <a:lstStyle/>
          <a:p>
            <a:fld id="{9EDFD9D0-34B3-4810-B450-3F82B8A97415}" type="datetimeFigureOut">
              <a:rPr lang="pt-BR" smtClean="0"/>
              <a:t>18/08/2021</a:t>
            </a:fld>
            <a:endParaRPr lang="pt-BR"/>
          </a:p>
        </p:txBody>
      </p:sp>
      <p:sp>
        <p:nvSpPr>
          <p:cNvPr id="6" name="Espaço Reservado para Rodapé 5">
            <a:extLst>
              <a:ext uri="{FF2B5EF4-FFF2-40B4-BE49-F238E27FC236}">
                <a16:creationId xmlns:a16="http://schemas.microsoft.com/office/drawing/2014/main" id="{7B7DE5AA-D7B2-4737-90E5-FECD953D654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4505BD3-0483-434C-A9AD-F5EC6FA7CF5C}"/>
              </a:ext>
            </a:extLst>
          </p:cNvPr>
          <p:cNvSpPr>
            <a:spLocks noGrp="1"/>
          </p:cNvSpPr>
          <p:nvPr>
            <p:ph type="sldNum" sz="quarter" idx="12"/>
          </p:nvPr>
        </p:nvSpPr>
        <p:spPr/>
        <p:txBody>
          <a:bodyPr/>
          <a:lstStyle/>
          <a:p>
            <a:fld id="{64D2BD3D-AB71-4A25-A79B-5747BC07A632}" type="slidenum">
              <a:rPr lang="pt-BR" smtClean="0"/>
              <a:t>‹nº›</a:t>
            </a:fld>
            <a:endParaRPr lang="pt-BR"/>
          </a:p>
        </p:txBody>
      </p:sp>
    </p:spTree>
    <p:extLst>
      <p:ext uri="{BB962C8B-B14F-4D97-AF65-F5344CB8AC3E}">
        <p14:creationId xmlns:p14="http://schemas.microsoft.com/office/powerpoint/2010/main" val="145262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BBF7CC-6D5E-4AD1-9CC9-B5426C9F8E30}"/>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F8A7FA60-6437-4AEA-AFA2-DE7A0C3378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A5159D8D-F544-4F8E-9283-1097D352413F}"/>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78B4757A-CEB4-4710-8616-C69ACA7037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F4AAAF6C-1CB5-4F93-B157-2B493B97F166}"/>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431A4247-699E-4406-9D82-84C98080A279}"/>
              </a:ext>
            </a:extLst>
          </p:cNvPr>
          <p:cNvSpPr>
            <a:spLocks noGrp="1"/>
          </p:cNvSpPr>
          <p:nvPr>
            <p:ph type="dt" sz="half" idx="10"/>
          </p:nvPr>
        </p:nvSpPr>
        <p:spPr/>
        <p:txBody>
          <a:bodyPr/>
          <a:lstStyle/>
          <a:p>
            <a:fld id="{9EDFD9D0-34B3-4810-B450-3F82B8A97415}" type="datetimeFigureOut">
              <a:rPr lang="pt-BR" smtClean="0"/>
              <a:t>18/08/2021</a:t>
            </a:fld>
            <a:endParaRPr lang="pt-BR"/>
          </a:p>
        </p:txBody>
      </p:sp>
      <p:sp>
        <p:nvSpPr>
          <p:cNvPr id="8" name="Espaço Reservado para Rodapé 7">
            <a:extLst>
              <a:ext uri="{FF2B5EF4-FFF2-40B4-BE49-F238E27FC236}">
                <a16:creationId xmlns:a16="http://schemas.microsoft.com/office/drawing/2014/main" id="{261B0650-9DDD-4DF5-8B2C-AAFBC51A9BC0}"/>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4B60F669-CD2F-4123-A6BF-F48EAA734989}"/>
              </a:ext>
            </a:extLst>
          </p:cNvPr>
          <p:cNvSpPr>
            <a:spLocks noGrp="1"/>
          </p:cNvSpPr>
          <p:nvPr>
            <p:ph type="sldNum" sz="quarter" idx="12"/>
          </p:nvPr>
        </p:nvSpPr>
        <p:spPr/>
        <p:txBody>
          <a:bodyPr/>
          <a:lstStyle/>
          <a:p>
            <a:fld id="{64D2BD3D-AB71-4A25-A79B-5747BC07A632}" type="slidenum">
              <a:rPr lang="pt-BR" smtClean="0"/>
              <a:t>‹nº›</a:t>
            </a:fld>
            <a:endParaRPr lang="pt-BR"/>
          </a:p>
        </p:txBody>
      </p:sp>
    </p:spTree>
    <p:extLst>
      <p:ext uri="{BB962C8B-B14F-4D97-AF65-F5344CB8AC3E}">
        <p14:creationId xmlns:p14="http://schemas.microsoft.com/office/powerpoint/2010/main" val="8141607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EF21DF-388C-4F2F-B993-94F648338B76}"/>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61F0A1D7-7121-481B-8E59-47DBE0CF3BD3}"/>
              </a:ext>
            </a:extLst>
          </p:cNvPr>
          <p:cNvSpPr>
            <a:spLocks noGrp="1"/>
          </p:cNvSpPr>
          <p:nvPr>
            <p:ph type="dt" sz="half" idx="10"/>
          </p:nvPr>
        </p:nvSpPr>
        <p:spPr/>
        <p:txBody>
          <a:bodyPr/>
          <a:lstStyle/>
          <a:p>
            <a:fld id="{9EDFD9D0-34B3-4810-B450-3F82B8A97415}" type="datetimeFigureOut">
              <a:rPr lang="pt-BR" smtClean="0"/>
              <a:t>18/08/2021</a:t>
            </a:fld>
            <a:endParaRPr lang="pt-BR"/>
          </a:p>
        </p:txBody>
      </p:sp>
      <p:sp>
        <p:nvSpPr>
          <p:cNvPr id="4" name="Espaço Reservado para Rodapé 3">
            <a:extLst>
              <a:ext uri="{FF2B5EF4-FFF2-40B4-BE49-F238E27FC236}">
                <a16:creationId xmlns:a16="http://schemas.microsoft.com/office/drawing/2014/main" id="{19F8499F-13C0-42D2-872A-8FA6303E2BD4}"/>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E42B0267-D996-470B-991D-8F5E81B49AE6}"/>
              </a:ext>
            </a:extLst>
          </p:cNvPr>
          <p:cNvSpPr>
            <a:spLocks noGrp="1"/>
          </p:cNvSpPr>
          <p:nvPr>
            <p:ph type="sldNum" sz="quarter" idx="12"/>
          </p:nvPr>
        </p:nvSpPr>
        <p:spPr/>
        <p:txBody>
          <a:bodyPr/>
          <a:lstStyle/>
          <a:p>
            <a:fld id="{64D2BD3D-AB71-4A25-A79B-5747BC07A632}" type="slidenum">
              <a:rPr lang="pt-BR" smtClean="0"/>
              <a:t>‹nº›</a:t>
            </a:fld>
            <a:endParaRPr lang="pt-BR"/>
          </a:p>
        </p:txBody>
      </p:sp>
    </p:spTree>
    <p:extLst>
      <p:ext uri="{BB962C8B-B14F-4D97-AF65-F5344CB8AC3E}">
        <p14:creationId xmlns:p14="http://schemas.microsoft.com/office/powerpoint/2010/main" val="3263266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AB1B9FE9-51CF-4CFB-9A68-DA1A829DAF90}"/>
              </a:ext>
            </a:extLst>
          </p:cNvPr>
          <p:cNvSpPr>
            <a:spLocks noGrp="1"/>
          </p:cNvSpPr>
          <p:nvPr>
            <p:ph type="dt" sz="half" idx="10"/>
          </p:nvPr>
        </p:nvSpPr>
        <p:spPr/>
        <p:txBody>
          <a:bodyPr/>
          <a:lstStyle/>
          <a:p>
            <a:fld id="{9EDFD9D0-34B3-4810-B450-3F82B8A97415}" type="datetimeFigureOut">
              <a:rPr lang="pt-BR" smtClean="0"/>
              <a:t>18/08/2021</a:t>
            </a:fld>
            <a:endParaRPr lang="pt-BR"/>
          </a:p>
        </p:txBody>
      </p:sp>
      <p:sp>
        <p:nvSpPr>
          <p:cNvPr id="3" name="Espaço Reservado para Rodapé 2">
            <a:extLst>
              <a:ext uri="{FF2B5EF4-FFF2-40B4-BE49-F238E27FC236}">
                <a16:creationId xmlns:a16="http://schemas.microsoft.com/office/drawing/2014/main" id="{1F533C78-0658-4BD0-B1EE-92E8CFBF3015}"/>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BF88828A-1F5B-4F69-A5FD-22A2E8DB5BE8}"/>
              </a:ext>
            </a:extLst>
          </p:cNvPr>
          <p:cNvSpPr>
            <a:spLocks noGrp="1"/>
          </p:cNvSpPr>
          <p:nvPr>
            <p:ph type="sldNum" sz="quarter" idx="12"/>
          </p:nvPr>
        </p:nvSpPr>
        <p:spPr/>
        <p:txBody>
          <a:bodyPr/>
          <a:lstStyle/>
          <a:p>
            <a:fld id="{64D2BD3D-AB71-4A25-A79B-5747BC07A632}" type="slidenum">
              <a:rPr lang="pt-BR" smtClean="0"/>
              <a:t>‹nº›</a:t>
            </a:fld>
            <a:endParaRPr lang="pt-BR"/>
          </a:p>
        </p:txBody>
      </p:sp>
    </p:spTree>
    <p:extLst>
      <p:ext uri="{BB962C8B-B14F-4D97-AF65-F5344CB8AC3E}">
        <p14:creationId xmlns:p14="http://schemas.microsoft.com/office/powerpoint/2010/main" val="4058955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0CF26F9-7F95-4BA9-AA69-E1BE7287EA63}"/>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896C54DB-B159-458B-9C63-3C25C4BA91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DD39921C-5932-451F-B105-4D2504BE17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22E1CEC7-C5AB-4CF8-8C36-A4A5D35D47E3}"/>
              </a:ext>
            </a:extLst>
          </p:cNvPr>
          <p:cNvSpPr>
            <a:spLocks noGrp="1"/>
          </p:cNvSpPr>
          <p:nvPr>
            <p:ph type="dt" sz="half" idx="10"/>
          </p:nvPr>
        </p:nvSpPr>
        <p:spPr/>
        <p:txBody>
          <a:bodyPr/>
          <a:lstStyle/>
          <a:p>
            <a:fld id="{9EDFD9D0-34B3-4810-B450-3F82B8A97415}" type="datetimeFigureOut">
              <a:rPr lang="pt-BR" smtClean="0"/>
              <a:t>18/08/2021</a:t>
            </a:fld>
            <a:endParaRPr lang="pt-BR"/>
          </a:p>
        </p:txBody>
      </p:sp>
      <p:sp>
        <p:nvSpPr>
          <p:cNvPr id="6" name="Espaço Reservado para Rodapé 5">
            <a:extLst>
              <a:ext uri="{FF2B5EF4-FFF2-40B4-BE49-F238E27FC236}">
                <a16:creationId xmlns:a16="http://schemas.microsoft.com/office/drawing/2014/main" id="{4BF88E98-B94F-48BB-8923-A1B74B4424A2}"/>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4249F46-3434-4961-BB65-7F53C416678E}"/>
              </a:ext>
            </a:extLst>
          </p:cNvPr>
          <p:cNvSpPr>
            <a:spLocks noGrp="1"/>
          </p:cNvSpPr>
          <p:nvPr>
            <p:ph type="sldNum" sz="quarter" idx="12"/>
          </p:nvPr>
        </p:nvSpPr>
        <p:spPr/>
        <p:txBody>
          <a:bodyPr/>
          <a:lstStyle/>
          <a:p>
            <a:fld id="{64D2BD3D-AB71-4A25-A79B-5747BC07A632}" type="slidenum">
              <a:rPr lang="pt-BR" smtClean="0"/>
              <a:t>‹nº›</a:t>
            </a:fld>
            <a:endParaRPr lang="pt-BR"/>
          </a:p>
        </p:txBody>
      </p:sp>
    </p:spTree>
    <p:extLst>
      <p:ext uri="{BB962C8B-B14F-4D97-AF65-F5344CB8AC3E}">
        <p14:creationId xmlns:p14="http://schemas.microsoft.com/office/powerpoint/2010/main" val="979515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A77CC1-8FB8-40D6-A781-FF6718C0F66D}"/>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7D8681BF-45BD-4606-8CCA-31F2CA5B9C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B8E7FBBF-4CFF-43CC-8676-33FFDA97E8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6D4A6943-5086-46D8-93B1-CD8068ADCD55}"/>
              </a:ext>
            </a:extLst>
          </p:cNvPr>
          <p:cNvSpPr>
            <a:spLocks noGrp="1"/>
          </p:cNvSpPr>
          <p:nvPr>
            <p:ph type="dt" sz="half" idx="10"/>
          </p:nvPr>
        </p:nvSpPr>
        <p:spPr/>
        <p:txBody>
          <a:bodyPr/>
          <a:lstStyle/>
          <a:p>
            <a:fld id="{9EDFD9D0-34B3-4810-B450-3F82B8A97415}" type="datetimeFigureOut">
              <a:rPr lang="pt-BR" smtClean="0"/>
              <a:t>18/08/2021</a:t>
            </a:fld>
            <a:endParaRPr lang="pt-BR"/>
          </a:p>
        </p:txBody>
      </p:sp>
      <p:sp>
        <p:nvSpPr>
          <p:cNvPr id="6" name="Espaço Reservado para Rodapé 5">
            <a:extLst>
              <a:ext uri="{FF2B5EF4-FFF2-40B4-BE49-F238E27FC236}">
                <a16:creationId xmlns:a16="http://schemas.microsoft.com/office/drawing/2014/main" id="{B8198072-E627-4F74-82CB-4E276A0C1604}"/>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863176C5-0B0E-4859-9AF9-9A25F82755D4}"/>
              </a:ext>
            </a:extLst>
          </p:cNvPr>
          <p:cNvSpPr>
            <a:spLocks noGrp="1"/>
          </p:cNvSpPr>
          <p:nvPr>
            <p:ph type="sldNum" sz="quarter" idx="12"/>
          </p:nvPr>
        </p:nvSpPr>
        <p:spPr/>
        <p:txBody>
          <a:bodyPr/>
          <a:lstStyle/>
          <a:p>
            <a:fld id="{64D2BD3D-AB71-4A25-A79B-5747BC07A632}" type="slidenum">
              <a:rPr lang="pt-BR" smtClean="0"/>
              <a:t>‹nº›</a:t>
            </a:fld>
            <a:endParaRPr lang="pt-BR"/>
          </a:p>
        </p:txBody>
      </p:sp>
    </p:spTree>
    <p:extLst>
      <p:ext uri="{BB962C8B-B14F-4D97-AF65-F5344CB8AC3E}">
        <p14:creationId xmlns:p14="http://schemas.microsoft.com/office/powerpoint/2010/main" val="3105728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1D5B4572-8EF1-418F-B664-405C050CD4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018E9A4C-4D64-4981-B0E2-5FC4B44BF9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4CB8F3C-3515-4854-8428-E59F3CDD89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DFD9D0-34B3-4810-B450-3F82B8A97415}" type="datetimeFigureOut">
              <a:rPr lang="pt-BR" smtClean="0"/>
              <a:t>18/08/2021</a:t>
            </a:fld>
            <a:endParaRPr lang="pt-BR"/>
          </a:p>
        </p:txBody>
      </p:sp>
      <p:sp>
        <p:nvSpPr>
          <p:cNvPr id="5" name="Espaço Reservado para Rodapé 4">
            <a:extLst>
              <a:ext uri="{FF2B5EF4-FFF2-40B4-BE49-F238E27FC236}">
                <a16:creationId xmlns:a16="http://schemas.microsoft.com/office/drawing/2014/main" id="{468F7BE7-25CD-4D02-A32D-578A61276E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F35EE429-DA35-4D66-9BFC-92C75945C3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D2BD3D-AB71-4A25-A79B-5747BC07A632}" type="slidenum">
              <a:rPr lang="pt-BR" smtClean="0"/>
              <a:t>‹nº›</a:t>
            </a:fld>
            <a:endParaRPr lang="pt-BR"/>
          </a:p>
        </p:txBody>
      </p:sp>
    </p:spTree>
    <p:extLst>
      <p:ext uri="{BB962C8B-B14F-4D97-AF65-F5344CB8AC3E}">
        <p14:creationId xmlns:p14="http://schemas.microsoft.com/office/powerpoint/2010/main" val="672149353"/>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1D5B4572-8EF1-418F-B664-405C050CD4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018E9A4C-4D64-4981-B0E2-5FC4B44BF9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4CB8F3C-3515-4854-8428-E59F3CDD89C7}"/>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80">
                <a:solidFill>
                  <a:schemeClr val="tx1">
                    <a:tint val="75000"/>
                  </a:schemeClr>
                </a:solidFill>
              </a:defRPr>
            </a:lvl1pPr>
          </a:lstStyle>
          <a:p>
            <a:fld id="{9EDFD9D0-34B3-4810-B450-3F82B8A97415}" type="datetimeFigureOut">
              <a:rPr lang="pt-BR" smtClean="0"/>
              <a:t>18/08/2021</a:t>
            </a:fld>
            <a:endParaRPr lang="pt-BR"/>
          </a:p>
        </p:txBody>
      </p:sp>
      <p:sp>
        <p:nvSpPr>
          <p:cNvPr id="5" name="Espaço Reservado para Rodapé 4">
            <a:extLst>
              <a:ext uri="{FF2B5EF4-FFF2-40B4-BE49-F238E27FC236}">
                <a16:creationId xmlns:a16="http://schemas.microsoft.com/office/drawing/2014/main" id="{468F7BE7-25CD-4D02-A32D-578A61276E19}"/>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08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F35EE429-DA35-4D66-9BFC-92C75945C37A}"/>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080">
                <a:solidFill>
                  <a:schemeClr val="tx1">
                    <a:tint val="75000"/>
                  </a:schemeClr>
                </a:solidFill>
              </a:defRPr>
            </a:lvl1pPr>
          </a:lstStyle>
          <a:p>
            <a:fld id="{64D2BD3D-AB71-4A25-A79B-5747BC07A632}" type="slidenum">
              <a:rPr lang="pt-BR" smtClean="0"/>
              <a:t>‹nº›</a:t>
            </a:fld>
            <a:endParaRPr lang="pt-BR"/>
          </a:p>
        </p:txBody>
      </p:sp>
    </p:spTree>
    <p:extLst>
      <p:ext uri="{BB962C8B-B14F-4D97-AF65-F5344CB8AC3E}">
        <p14:creationId xmlns:p14="http://schemas.microsoft.com/office/powerpoint/2010/main" val="1821430874"/>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l" defTabSz="822960" rtl="0" eaLnBrk="1" latinLnBrk="0" hangingPunct="1">
        <a:lnSpc>
          <a:spcPct val="90000"/>
        </a:lnSpc>
        <a:spcBef>
          <a:spcPct val="0"/>
        </a:spcBef>
        <a:buNone/>
        <a:defRPr sz="3960" kern="1200">
          <a:solidFill>
            <a:schemeClr val="tx1"/>
          </a:solidFill>
          <a:latin typeface="+mj-lt"/>
          <a:ea typeface="+mj-ea"/>
          <a:cs typeface="+mj-cs"/>
        </a:defRPr>
      </a:lvl1pPr>
    </p:titleStyle>
    <p:body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pt-BR"/>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
        <p:cNvGrpSpPr/>
        <p:nvPr/>
      </p:nvGrpSpPr>
      <p:grpSpPr>
        <a:xfrm>
          <a:off x="0" y="0"/>
          <a:ext cx="0" cy="0"/>
          <a:chOff x="0" y="0"/>
          <a:chExt cx="0" cy="0"/>
        </a:xfrm>
      </p:grpSpPr>
      <p:sp>
        <p:nvSpPr>
          <p:cNvPr id="73" name="Google Shape;73;p53"/>
          <p:cNvSpPr txBox="1">
            <a:spLocks noGrp="1"/>
          </p:cNvSpPr>
          <p:nvPr>
            <p:ph type="title"/>
          </p:nvPr>
        </p:nvSpPr>
        <p:spPr>
          <a:xfrm>
            <a:off x="838200" y="365125"/>
            <a:ext cx="10515600" cy="132552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4" name="Google Shape;74;p53"/>
          <p:cNvSpPr txBox="1">
            <a:spLocks noGrp="1"/>
          </p:cNvSpPr>
          <p:nvPr>
            <p:ph type="body" idx="1"/>
          </p:nvPr>
        </p:nvSpPr>
        <p:spPr>
          <a:xfrm>
            <a:off x="838200" y="1825625"/>
            <a:ext cx="10515600" cy="4351320"/>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75" name="Google Shape;75;p53"/>
          <p:cNvSpPr txBox="1">
            <a:spLocks noGrp="1"/>
          </p:cNvSpPr>
          <p:nvPr>
            <p:ph type="dt" idx="10"/>
          </p:nvPr>
        </p:nvSpPr>
        <p:spPr>
          <a:xfrm>
            <a:off x="838200" y="6356351"/>
            <a:ext cx="2743200" cy="36504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Arial"/>
              <a:buNone/>
              <a:defRPr sz="875" b="0" i="0" u="none" strike="noStrike" cap="none">
                <a:solidFill>
                  <a:srgbClr val="888888"/>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2333"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2333"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2333"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2333"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2333"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2333"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2333"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2333" b="0" i="0" u="none" strike="noStrike" cap="none">
                <a:solidFill>
                  <a:schemeClr val="dk1"/>
                </a:solidFill>
                <a:latin typeface="Arial"/>
                <a:ea typeface="Arial"/>
                <a:cs typeface="Arial"/>
                <a:sym typeface="Arial"/>
              </a:defRPr>
            </a:lvl9pPr>
          </a:lstStyle>
          <a:p>
            <a:pPr fontAlgn="auto"/>
            <a:endParaRPr kern="0"/>
          </a:p>
        </p:txBody>
      </p:sp>
      <p:sp>
        <p:nvSpPr>
          <p:cNvPr id="76" name="Google Shape;76;p53"/>
          <p:cNvSpPr txBox="1">
            <a:spLocks noGrp="1"/>
          </p:cNvSpPr>
          <p:nvPr>
            <p:ph type="ftr" idx="11"/>
          </p:nvPr>
        </p:nvSpPr>
        <p:spPr>
          <a:xfrm>
            <a:off x="4038600" y="6356351"/>
            <a:ext cx="4114800" cy="36504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Arial"/>
              <a:buNone/>
              <a:defRPr sz="875" b="0" i="0" u="none" strike="noStrike" cap="none">
                <a:solidFill>
                  <a:srgbClr val="888888"/>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2333"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2333"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2333"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2333"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2333"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2333"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2333"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2333" b="0" i="0" u="none" strike="noStrike" cap="none">
                <a:solidFill>
                  <a:schemeClr val="dk1"/>
                </a:solidFill>
                <a:latin typeface="Arial"/>
                <a:ea typeface="Arial"/>
                <a:cs typeface="Arial"/>
                <a:sym typeface="Arial"/>
              </a:defRPr>
            </a:lvl9pPr>
          </a:lstStyle>
          <a:p>
            <a:pPr fontAlgn="auto"/>
            <a:endParaRPr kern="0"/>
          </a:p>
        </p:txBody>
      </p:sp>
      <p:sp>
        <p:nvSpPr>
          <p:cNvPr id="77" name="Google Shape;77;p53"/>
          <p:cNvSpPr txBox="1">
            <a:spLocks noGrp="1"/>
          </p:cNvSpPr>
          <p:nvPr>
            <p:ph type="sldNum" idx="12"/>
          </p:nvPr>
        </p:nvSpPr>
        <p:spPr>
          <a:xfrm>
            <a:off x="8610600" y="6356351"/>
            <a:ext cx="2743200" cy="36504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000000"/>
              </a:buClr>
              <a:buSzPts val="900"/>
              <a:buFont typeface="Arial"/>
              <a:buNone/>
              <a:defRPr sz="875" b="0" i="0" u="none" strike="noStrike" cap="none">
                <a:solidFill>
                  <a:srgbClr val="888888"/>
                </a:solidFill>
                <a:latin typeface="Arial"/>
                <a:ea typeface="Arial"/>
                <a:cs typeface="Arial"/>
                <a:sym typeface="Arial"/>
              </a:defRPr>
            </a:lvl1pPr>
            <a:lvl2pPr marL="0" marR="0" lvl="1" indent="0" algn="r" rtl="0">
              <a:spcBef>
                <a:spcPts val="0"/>
              </a:spcBef>
              <a:spcAft>
                <a:spcPts val="0"/>
              </a:spcAft>
              <a:buClr>
                <a:srgbClr val="000000"/>
              </a:buClr>
              <a:buSzPts val="900"/>
              <a:buFont typeface="Arial"/>
              <a:buNone/>
              <a:defRPr sz="875" b="0" i="0" u="none" strike="noStrike" cap="none">
                <a:solidFill>
                  <a:srgbClr val="888888"/>
                </a:solidFill>
                <a:latin typeface="Arial"/>
                <a:ea typeface="Arial"/>
                <a:cs typeface="Arial"/>
                <a:sym typeface="Arial"/>
              </a:defRPr>
            </a:lvl2pPr>
            <a:lvl3pPr marL="0" marR="0" lvl="2" indent="0" algn="r" rtl="0">
              <a:spcBef>
                <a:spcPts val="0"/>
              </a:spcBef>
              <a:spcAft>
                <a:spcPts val="0"/>
              </a:spcAft>
              <a:buClr>
                <a:srgbClr val="000000"/>
              </a:buClr>
              <a:buSzPts val="900"/>
              <a:buFont typeface="Arial"/>
              <a:buNone/>
              <a:defRPr sz="875" b="0" i="0" u="none" strike="noStrike" cap="none">
                <a:solidFill>
                  <a:srgbClr val="888888"/>
                </a:solidFill>
                <a:latin typeface="Arial"/>
                <a:ea typeface="Arial"/>
                <a:cs typeface="Arial"/>
                <a:sym typeface="Arial"/>
              </a:defRPr>
            </a:lvl3pPr>
            <a:lvl4pPr marL="0" marR="0" lvl="3" indent="0" algn="r" rtl="0">
              <a:spcBef>
                <a:spcPts val="0"/>
              </a:spcBef>
              <a:spcAft>
                <a:spcPts val="0"/>
              </a:spcAft>
              <a:buClr>
                <a:srgbClr val="000000"/>
              </a:buClr>
              <a:buSzPts val="900"/>
              <a:buFont typeface="Arial"/>
              <a:buNone/>
              <a:defRPr sz="875" b="0" i="0" u="none" strike="noStrike" cap="none">
                <a:solidFill>
                  <a:srgbClr val="888888"/>
                </a:solidFill>
                <a:latin typeface="Arial"/>
                <a:ea typeface="Arial"/>
                <a:cs typeface="Arial"/>
                <a:sym typeface="Arial"/>
              </a:defRPr>
            </a:lvl4pPr>
            <a:lvl5pPr marL="0" marR="0" lvl="4" indent="0" algn="r" rtl="0">
              <a:spcBef>
                <a:spcPts val="0"/>
              </a:spcBef>
              <a:spcAft>
                <a:spcPts val="0"/>
              </a:spcAft>
              <a:buClr>
                <a:srgbClr val="000000"/>
              </a:buClr>
              <a:buSzPts val="900"/>
              <a:buFont typeface="Arial"/>
              <a:buNone/>
              <a:defRPr sz="875" b="0" i="0" u="none" strike="noStrike" cap="none">
                <a:solidFill>
                  <a:srgbClr val="888888"/>
                </a:solidFill>
                <a:latin typeface="Arial"/>
                <a:ea typeface="Arial"/>
                <a:cs typeface="Arial"/>
                <a:sym typeface="Arial"/>
              </a:defRPr>
            </a:lvl5pPr>
            <a:lvl6pPr marL="0" marR="0" lvl="5" indent="0" algn="r" rtl="0">
              <a:spcBef>
                <a:spcPts val="0"/>
              </a:spcBef>
              <a:spcAft>
                <a:spcPts val="0"/>
              </a:spcAft>
              <a:buClr>
                <a:srgbClr val="000000"/>
              </a:buClr>
              <a:buSzPts val="900"/>
              <a:buFont typeface="Arial"/>
              <a:buNone/>
              <a:defRPr sz="875" b="0" i="0" u="none" strike="noStrike" cap="none">
                <a:solidFill>
                  <a:srgbClr val="888888"/>
                </a:solidFill>
                <a:latin typeface="Arial"/>
                <a:ea typeface="Arial"/>
                <a:cs typeface="Arial"/>
                <a:sym typeface="Arial"/>
              </a:defRPr>
            </a:lvl6pPr>
            <a:lvl7pPr marL="0" marR="0" lvl="6" indent="0" algn="r" rtl="0">
              <a:spcBef>
                <a:spcPts val="0"/>
              </a:spcBef>
              <a:spcAft>
                <a:spcPts val="0"/>
              </a:spcAft>
              <a:buClr>
                <a:srgbClr val="000000"/>
              </a:buClr>
              <a:buSzPts val="900"/>
              <a:buFont typeface="Arial"/>
              <a:buNone/>
              <a:defRPr sz="875" b="0" i="0" u="none" strike="noStrike" cap="none">
                <a:solidFill>
                  <a:srgbClr val="888888"/>
                </a:solidFill>
                <a:latin typeface="Arial"/>
                <a:ea typeface="Arial"/>
                <a:cs typeface="Arial"/>
                <a:sym typeface="Arial"/>
              </a:defRPr>
            </a:lvl7pPr>
            <a:lvl8pPr marL="0" marR="0" lvl="7" indent="0" algn="r" rtl="0">
              <a:spcBef>
                <a:spcPts val="0"/>
              </a:spcBef>
              <a:spcAft>
                <a:spcPts val="0"/>
              </a:spcAft>
              <a:buClr>
                <a:srgbClr val="000000"/>
              </a:buClr>
              <a:buSzPts val="900"/>
              <a:buFont typeface="Arial"/>
              <a:buNone/>
              <a:defRPr sz="875" b="0" i="0" u="none" strike="noStrike" cap="none">
                <a:solidFill>
                  <a:srgbClr val="888888"/>
                </a:solidFill>
                <a:latin typeface="Arial"/>
                <a:ea typeface="Arial"/>
                <a:cs typeface="Arial"/>
                <a:sym typeface="Arial"/>
              </a:defRPr>
            </a:lvl8pPr>
            <a:lvl9pPr marL="0" marR="0" lvl="8" indent="0" algn="r" rtl="0">
              <a:spcBef>
                <a:spcPts val="0"/>
              </a:spcBef>
              <a:spcAft>
                <a:spcPts val="0"/>
              </a:spcAft>
              <a:buClr>
                <a:srgbClr val="000000"/>
              </a:buClr>
              <a:buSzPts val="900"/>
              <a:buFont typeface="Arial"/>
              <a:buNone/>
              <a:defRPr sz="875" b="0" i="0" u="none" strike="noStrike" cap="none">
                <a:solidFill>
                  <a:srgbClr val="888888"/>
                </a:solidFill>
                <a:latin typeface="Arial"/>
                <a:ea typeface="Arial"/>
                <a:cs typeface="Arial"/>
                <a:sym typeface="Arial"/>
              </a:defRPr>
            </a:lvl9pPr>
          </a:lstStyle>
          <a:p>
            <a:pPr fontAlgn="auto"/>
            <a:fld id="{00000000-1234-1234-1234-123412341234}" type="slidenum">
              <a:rPr lang="pt-BR" kern="0"/>
              <a:pPr fontAlgn="auto"/>
              <a:t>‹nº›</a:t>
            </a:fld>
            <a:endParaRPr kern="0"/>
          </a:p>
        </p:txBody>
      </p:sp>
    </p:spTree>
    <p:extLst>
      <p:ext uri="{BB962C8B-B14F-4D97-AF65-F5344CB8AC3E}">
        <p14:creationId xmlns:p14="http://schemas.microsoft.com/office/powerpoint/2010/main" val="2686947625"/>
      </p:ext>
    </p:extLst>
  </p:cSld>
  <p:clrMap bg1="lt1" tx1="dk1" bg2="dk2"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6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6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6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6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6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6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6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6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6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6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6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6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6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6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6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6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6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6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36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36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36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36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36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36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36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36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36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16.sv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16.sv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16.sv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16.sv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16.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6.sv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16.sv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16.sv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16.sv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18.sv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18.svg"/></Relationships>
</file>

<file path=ppt/slides/_rels/slide26.xml.rels><?xml version="1.0" encoding="UTF-8" standalone="yes"?>
<Relationships xmlns="http://schemas.openxmlformats.org/package/2006/relationships"><Relationship Id="rId8" Type="http://schemas.openxmlformats.org/officeDocument/2006/relationships/image" Target="../media/image23.jpg"/><Relationship Id="rId13" Type="http://schemas.openxmlformats.org/officeDocument/2006/relationships/image" Target="../media/image28.png"/><Relationship Id="rId3" Type="http://schemas.openxmlformats.org/officeDocument/2006/relationships/image" Target="../media/image19.jpg"/><Relationship Id="rId7" Type="http://schemas.openxmlformats.org/officeDocument/2006/relationships/image" Target="../media/image22.jpg"/><Relationship Id="rId12" Type="http://schemas.openxmlformats.org/officeDocument/2006/relationships/image" Target="../media/image27.png"/><Relationship Id="rId2" Type="http://schemas.openxmlformats.org/officeDocument/2006/relationships/notesSlide" Target="../notesSlides/notesSlide25.xml"/><Relationship Id="rId16" Type="http://schemas.openxmlformats.org/officeDocument/2006/relationships/image" Target="../media/image31.png"/><Relationship Id="rId1" Type="http://schemas.openxmlformats.org/officeDocument/2006/relationships/slideLayout" Target="../slideLayouts/slideLayout23.xml"/><Relationship Id="rId6" Type="http://schemas.openxmlformats.org/officeDocument/2006/relationships/image" Target="../media/image21.png"/><Relationship Id="rId11" Type="http://schemas.openxmlformats.org/officeDocument/2006/relationships/image" Target="../media/image26.jp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jpg"/><Relationship Id="rId4" Type="http://schemas.openxmlformats.org/officeDocument/2006/relationships/image" Target="../media/image1.png"/><Relationship Id="rId9" Type="http://schemas.openxmlformats.org/officeDocument/2006/relationships/image" Target="../media/image24.png"/><Relationship Id="rId1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1.emf"/><Relationship Id="rId5" Type="http://schemas.openxmlformats.org/officeDocument/2006/relationships/image" Target="../media/image10.emf"/><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4D71"/>
        </a:solidFill>
        <a:effectLst/>
      </p:bgPr>
    </p:bg>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6DF484FD-9575-BE41-82A3-C602C7528ECA}"/>
              </a:ext>
            </a:extLst>
          </p:cNvPr>
          <p:cNvSpPr/>
          <p:nvPr/>
        </p:nvSpPr>
        <p:spPr>
          <a:xfrm>
            <a:off x="9552385" y="6273542"/>
            <a:ext cx="2111622" cy="338554"/>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pt-BR" sz="1600" i="1" u="none" strike="noStrike" kern="1200" cap="none" spc="0" normalizeH="0" baseline="0" noProof="0" dirty="0">
                <a:ln>
                  <a:noFill/>
                </a:ln>
                <a:solidFill>
                  <a:srgbClr val="004D71"/>
                </a:solidFill>
                <a:effectLst/>
                <a:uLnTx/>
                <a:uFillTx/>
                <a:latin typeface="Uni Neue Regular" pitchFamily="2" charset="0"/>
                <a:ea typeface="+mn-ea"/>
                <a:cs typeface="+mn-cs"/>
              </a:rPr>
              <a:t>Brasília, </a:t>
            </a:r>
            <a:r>
              <a:rPr lang="pt-BR" sz="1600" i="1" dirty="0">
                <a:solidFill>
                  <a:srgbClr val="004D71"/>
                </a:solidFill>
                <a:latin typeface="Uni Neue Regular" pitchFamily="2" charset="0"/>
              </a:rPr>
              <a:t>junho</a:t>
            </a:r>
            <a:r>
              <a:rPr kumimoji="0" lang="pt-BR" sz="1600" i="1" u="none" strike="noStrike" kern="1200" cap="none" spc="0" normalizeH="0" baseline="0" noProof="0" dirty="0">
                <a:ln>
                  <a:noFill/>
                </a:ln>
                <a:solidFill>
                  <a:srgbClr val="004D71"/>
                </a:solidFill>
                <a:effectLst/>
                <a:uLnTx/>
                <a:uFillTx/>
                <a:latin typeface="Uni Neue Regular" pitchFamily="2" charset="0"/>
                <a:ea typeface="+mn-ea"/>
                <a:cs typeface="+mn-cs"/>
              </a:rPr>
              <a:t> de 2020</a:t>
            </a:r>
          </a:p>
        </p:txBody>
      </p:sp>
      <p:cxnSp>
        <p:nvCxnSpPr>
          <p:cNvPr id="14" name="Conector Reto 13">
            <a:extLst>
              <a:ext uri="{FF2B5EF4-FFF2-40B4-BE49-F238E27FC236}">
                <a16:creationId xmlns:a16="http://schemas.microsoft.com/office/drawing/2014/main" id="{449B6221-D9AD-6C45-B731-1EC66247903C}"/>
              </a:ext>
            </a:extLst>
          </p:cNvPr>
          <p:cNvCxnSpPr/>
          <p:nvPr/>
        </p:nvCxnSpPr>
        <p:spPr>
          <a:xfrm>
            <a:off x="9503766" y="6237312"/>
            <a:ext cx="2160240" cy="0"/>
          </a:xfrm>
          <a:prstGeom prst="line">
            <a:avLst/>
          </a:prstGeom>
          <a:ln w="28575">
            <a:solidFill>
              <a:srgbClr val="004D71"/>
            </a:solidFill>
          </a:ln>
        </p:spPr>
        <p:style>
          <a:lnRef idx="1">
            <a:schemeClr val="accent1"/>
          </a:lnRef>
          <a:fillRef idx="0">
            <a:schemeClr val="accent1"/>
          </a:fillRef>
          <a:effectRef idx="0">
            <a:schemeClr val="accent1"/>
          </a:effectRef>
          <a:fontRef idx="minor">
            <a:schemeClr val="tx1"/>
          </a:fontRef>
        </p:style>
      </p:cxnSp>
      <p:pic>
        <p:nvPicPr>
          <p:cNvPr id="27" name="Google Shape;1426;g632e9b4a7e_0_1431" descr="Grupo Farma Brasil_Marca_Horizontal-esquerda-tagline-negativo.png">
            <a:extLst>
              <a:ext uri="{FF2B5EF4-FFF2-40B4-BE49-F238E27FC236}">
                <a16:creationId xmlns:a16="http://schemas.microsoft.com/office/drawing/2014/main" id="{F2A3578C-35BA-49A5-BE8A-771191D93857}"/>
              </a:ext>
            </a:extLst>
          </p:cNvPr>
          <p:cNvPicPr preferRelativeResize="0"/>
          <p:nvPr/>
        </p:nvPicPr>
        <p:blipFill rotWithShape="1">
          <a:blip r:embed="rId3">
            <a:alphaModFix/>
          </a:blip>
          <a:srcRect/>
          <a:stretch/>
        </p:blipFill>
        <p:spPr>
          <a:xfrm>
            <a:off x="9768408" y="5768404"/>
            <a:ext cx="2088560" cy="937816"/>
          </a:xfrm>
          <a:prstGeom prst="rect">
            <a:avLst/>
          </a:prstGeom>
          <a:noFill/>
          <a:ln>
            <a:noFill/>
          </a:ln>
        </p:spPr>
      </p:pic>
      <p:pic>
        <p:nvPicPr>
          <p:cNvPr id="5" name="Imagem 4">
            <a:extLst>
              <a:ext uri="{FF2B5EF4-FFF2-40B4-BE49-F238E27FC236}">
                <a16:creationId xmlns:a16="http://schemas.microsoft.com/office/drawing/2014/main" id="{6A8920E1-AB2E-CA4D-B388-72C24A2FBF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9" name="CaixaDeTexto 28">
            <a:extLst>
              <a:ext uri="{FF2B5EF4-FFF2-40B4-BE49-F238E27FC236}">
                <a16:creationId xmlns:a16="http://schemas.microsoft.com/office/drawing/2014/main" id="{9D2EFAC4-C8B9-4993-B3C1-495BEE4F02F1}"/>
              </a:ext>
            </a:extLst>
          </p:cNvPr>
          <p:cNvSpPr txBox="1"/>
          <p:nvPr/>
        </p:nvSpPr>
        <p:spPr>
          <a:xfrm>
            <a:off x="6126364" y="3349043"/>
            <a:ext cx="4557047" cy="646331"/>
          </a:xfrm>
          <a:prstGeom prst="rect">
            <a:avLst/>
          </a:prstGeom>
          <a:noFill/>
        </p:spPr>
        <p:txBody>
          <a:bodyPr wrap="square">
            <a:spAutoFit/>
          </a:bodyPr>
          <a:lstStyle/>
          <a:p>
            <a:r>
              <a:rPr lang="pt-BR" sz="1800" dirty="0">
                <a:solidFill>
                  <a:srgbClr val="33CCCC"/>
                </a:solidFill>
                <a:latin typeface="Uni Neue Regular" pitchFamily="50" charset="0"/>
              </a:rPr>
              <a:t>Como fomentar o adensamento estratégico da indústria nacional de medicamentos </a:t>
            </a:r>
          </a:p>
        </p:txBody>
      </p:sp>
      <p:sp>
        <p:nvSpPr>
          <p:cNvPr id="6" name="CaixaDeTexto 5">
            <a:extLst>
              <a:ext uri="{FF2B5EF4-FFF2-40B4-BE49-F238E27FC236}">
                <a16:creationId xmlns:a16="http://schemas.microsoft.com/office/drawing/2014/main" id="{67342168-1D73-E04A-9B1C-5182309807A0}"/>
              </a:ext>
            </a:extLst>
          </p:cNvPr>
          <p:cNvSpPr txBox="1"/>
          <p:nvPr/>
        </p:nvSpPr>
        <p:spPr>
          <a:xfrm>
            <a:off x="1396314" y="3571103"/>
            <a:ext cx="184731" cy="565861"/>
          </a:xfrm>
          <a:prstGeom prst="rect">
            <a:avLst/>
          </a:prstGeom>
          <a:noFill/>
        </p:spPr>
        <p:txBody>
          <a:bodyPr wrap="none" rtlCol="0">
            <a:spAutoFit/>
          </a:bodyPr>
          <a:lstStyle/>
          <a:p>
            <a:endParaRPr lang="pt-BR" dirty="0"/>
          </a:p>
        </p:txBody>
      </p:sp>
      <p:sp>
        <p:nvSpPr>
          <p:cNvPr id="7" name="Retângulo 6">
            <a:extLst>
              <a:ext uri="{FF2B5EF4-FFF2-40B4-BE49-F238E27FC236}">
                <a16:creationId xmlns:a16="http://schemas.microsoft.com/office/drawing/2014/main" id="{8783C723-1ABE-744F-A1EA-2794AAE619A1}"/>
              </a:ext>
            </a:extLst>
          </p:cNvPr>
          <p:cNvSpPr/>
          <p:nvPr/>
        </p:nvSpPr>
        <p:spPr>
          <a:xfrm>
            <a:off x="6126364" y="1926028"/>
            <a:ext cx="4557047" cy="954107"/>
          </a:xfrm>
          <a:prstGeom prst="rect">
            <a:avLst/>
          </a:prstGeom>
        </p:spPr>
        <p:txBody>
          <a:bodyPr wrap="square">
            <a:spAutoFit/>
          </a:bodyPr>
          <a:lstStyle/>
          <a:p>
            <a:pPr lvl="0">
              <a:spcBef>
                <a:spcPts val="0"/>
              </a:spcBef>
              <a:spcAft>
                <a:spcPts val="0"/>
              </a:spcAft>
              <a:defRPr/>
            </a:pPr>
            <a:r>
              <a:rPr lang="pt-BR" sz="2800" dirty="0">
                <a:solidFill>
                  <a:prstClr val="white"/>
                </a:solidFill>
                <a:latin typeface="Uni Neue Regular" pitchFamily="2" charset="0"/>
              </a:rPr>
              <a:t>Inovação Farmacêutica </a:t>
            </a:r>
          </a:p>
          <a:p>
            <a:pPr lvl="0">
              <a:spcBef>
                <a:spcPts val="0"/>
              </a:spcBef>
              <a:spcAft>
                <a:spcPts val="0"/>
              </a:spcAft>
              <a:defRPr/>
            </a:pPr>
            <a:r>
              <a:rPr lang="pt-BR" sz="2800" dirty="0">
                <a:solidFill>
                  <a:prstClr val="white"/>
                </a:solidFill>
                <a:latin typeface="Uni Neue Regular" pitchFamily="2" charset="0"/>
              </a:rPr>
              <a:t>e acesso a medicamentos</a:t>
            </a:r>
          </a:p>
        </p:txBody>
      </p:sp>
      <p:cxnSp>
        <p:nvCxnSpPr>
          <p:cNvPr id="9" name="Conector Reto 8">
            <a:extLst>
              <a:ext uri="{FF2B5EF4-FFF2-40B4-BE49-F238E27FC236}">
                <a16:creationId xmlns:a16="http://schemas.microsoft.com/office/drawing/2014/main" id="{44409CA3-E6E1-8142-9003-0422EDE3E1A1}"/>
              </a:ext>
            </a:extLst>
          </p:cNvPr>
          <p:cNvCxnSpPr>
            <a:cxnSpLocks/>
          </p:cNvCxnSpPr>
          <p:nvPr/>
        </p:nvCxnSpPr>
        <p:spPr>
          <a:xfrm flipH="1">
            <a:off x="6240016" y="3119108"/>
            <a:ext cx="4176464" cy="0"/>
          </a:xfrm>
          <a:prstGeom prst="line">
            <a:avLst/>
          </a:prstGeom>
          <a:ln w="28575">
            <a:solidFill>
              <a:srgbClr val="33CCCC"/>
            </a:solidFill>
          </a:ln>
        </p:spPr>
        <p:style>
          <a:lnRef idx="1">
            <a:schemeClr val="accent1"/>
          </a:lnRef>
          <a:fillRef idx="0">
            <a:schemeClr val="accent1"/>
          </a:fillRef>
          <a:effectRef idx="0">
            <a:schemeClr val="accent1"/>
          </a:effectRef>
          <a:fontRef idx="minor">
            <a:schemeClr val="tx1"/>
          </a:fontRef>
        </p:style>
      </p:cxnSp>
      <p:sp>
        <p:nvSpPr>
          <p:cNvPr id="11" name="Google Shape;909;p1">
            <a:extLst>
              <a:ext uri="{FF2B5EF4-FFF2-40B4-BE49-F238E27FC236}">
                <a16:creationId xmlns:a16="http://schemas.microsoft.com/office/drawing/2014/main" id="{04684B6D-9831-430F-93E2-13C3673D5522}"/>
              </a:ext>
            </a:extLst>
          </p:cNvPr>
          <p:cNvSpPr txBox="1"/>
          <p:nvPr/>
        </p:nvSpPr>
        <p:spPr>
          <a:xfrm>
            <a:off x="6126364" y="4319189"/>
            <a:ext cx="5943605" cy="954067"/>
          </a:xfrm>
          <a:prstGeom prst="rect">
            <a:avLst/>
          </a:prstGeom>
          <a:noFill/>
          <a:ln>
            <a:noFill/>
          </a:ln>
        </p:spPr>
        <p:txBody>
          <a:bodyPr spcFirstLastPara="1" wrap="square" lIns="91425" tIns="45700" rIns="91425" bIns="45700" anchor="t" anchorCtr="0">
            <a:spAutoFit/>
          </a:bodyPr>
          <a:lstStyle/>
          <a:p>
            <a:pPr fontAlgn="auto">
              <a:spcBef>
                <a:spcPts val="0"/>
              </a:spcBef>
              <a:spcAft>
                <a:spcPts val="0"/>
              </a:spcAft>
              <a:buClr>
                <a:srgbClr val="000000"/>
              </a:buClr>
              <a:buFont typeface="Arial"/>
              <a:buNone/>
            </a:pPr>
            <a:r>
              <a:rPr lang="pt-BR" sz="1400" kern="0" dirty="0">
                <a:solidFill>
                  <a:schemeClr val="bg1"/>
                </a:solidFill>
                <a:latin typeface="Uni Neue Bold" pitchFamily="50" charset="0"/>
                <a:ea typeface="Calibri"/>
                <a:cs typeface="Calibri"/>
                <a:sym typeface="Calibri"/>
              </a:rPr>
              <a:t>AUDIÊNCIA DA COMISSÃO SENADO DO FUTURO: </a:t>
            </a:r>
            <a:r>
              <a:rPr lang="pt-BR" sz="1400" kern="0" dirty="0">
                <a:solidFill>
                  <a:schemeClr val="bg1"/>
                </a:solidFill>
                <a:latin typeface="Uni Neue Regular" pitchFamily="50" charset="0"/>
                <a:ea typeface="Calibri"/>
                <a:cs typeface="Calibri"/>
                <a:sym typeface="Calibri"/>
              </a:rPr>
              <a:t>O complexo econômico-industrial da saúde</a:t>
            </a:r>
          </a:p>
          <a:p>
            <a:pPr fontAlgn="auto">
              <a:spcBef>
                <a:spcPts val="0"/>
              </a:spcBef>
              <a:spcAft>
                <a:spcPts val="0"/>
              </a:spcAft>
              <a:buClr>
                <a:srgbClr val="000000"/>
              </a:buClr>
              <a:buFont typeface="Arial"/>
              <a:buNone/>
            </a:pPr>
            <a:endParaRPr lang="pt-BR" sz="1400" kern="0" dirty="0">
              <a:solidFill>
                <a:schemeClr val="bg1"/>
              </a:solidFill>
              <a:latin typeface="Uni Neue Regular" pitchFamily="50" charset="0"/>
              <a:ea typeface="Arial"/>
              <a:cs typeface="Calibri"/>
              <a:sym typeface="Calibri"/>
            </a:endParaRPr>
          </a:p>
          <a:p>
            <a:pPr fontAlgn="auto">
              <a:spcBef>
                <a:spcPts val="0"/>
              </a:spcBef>
              <a:spcAft>
                <a:spcPts val="0"/>
              </a:spcAft>
              <a:buClr>
                <a:srgbClr val="000000"/>
              </a:buClr>
              <a:buFont typeface="Arial"/>
              <a:buNone/>
            </a:pPr>
            <a:r>
              <a:rPr lang="pt-BR" sz="1400" kern="0" dirty="0">
                <a:solidFill>
                  <a:schemeClr val="bg1"/>
                </a:solidFill>
                <a:latin typeface="Uni Neue Regular" pitchFamily="50" charset="0"/>
                <a:ea typeface="Arial"/>
                <a:cs typeface="Calibri"/>
                <a:sym typeface="Calibri"/>
              </a:rPr>
              <a:t>20/08/21</a:t>
            </a:r>
            <a:endParaRPr sz="1050" kern="0" dirty="0">
              <a:solidFill>
                <a:schemeClr val="bg1"/>
              </a:solidFill>
              <a:latin typeface="Uni Neue Regular" pitchFamily="50" charset="0"/>
              <a:ea typeface="Arial"/>
              <a:cs typeface="Arial"/>
              <a:sym typeface="Arial"/>
            </a:endParaRPr>
          </a:p>
        </p:txBody>
      </p:sp>
    </p:spTree>
    <p:extLst>
      <p:ext uri="{BB962C8B-B14F-4D97-AF65-F5344CB8AC3E}">
        <p14:creationId xmlns:p14="http://schemas.microsoft.com/office/powerpoint/2010/main" val="4064363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94D71"/>
        </a:solidFill>
        <a:effectLst/>
      </p:bgPr>
    </p:bg>
    <p:spTree>
      <p:nvGrpSpPr>
        <p:cNvPr id="1" name=""/>
        <p:cNvGrpSpPr/>
        <p:nvPr/>
      </p:nvGrpSpPr>
      <p:grpSpPr>
        <a:xfrm>
          <a:off x="0" y="0"/>
          <a:ext cx="0" cy="0"/>
          <a:chOff x="0" y="0"/>
          <a:chExt cx="0" cy="0"/>
        </a:xfrm>
      </p:grpSpPr>
      <p:grpSp>
        <p:nvGrpSpPr>
          <p:cNvPr id="18" name="Agrupar 17">
            <a:extLst>
              <a:ext uri="{FF2B5EF4-FFF2-40B4-BE49-F238E27FC236}">
                <a16:creationId xmlns:a16="http://schemas.microsoft.com/office/drawing/2014/main" id="{004950DC-CEBB-0C49-9DEE-A655F381E788}"/>
              </a:ext>
            </a:extLst>
          </p:cNvPr>
          <p:cNvGrpSpPr/>
          <p:nvPr/>
        </p:nvGrpSpPr>
        <p:grpSpPr>
          <a:xfrm>
            <a:off x="2567608" y="3140968"/>
            <a:ext cx="872573" cy="360040"/>
            <a:chOff x="479376" y="692696"/>
            <a:chExt cx="872573" cy="360040"/>
          </a:xfrm>
        </p:grpSpPr>
        <p:grpSp>
          <p:nvGrpSpPr>
            <p:cNvPr id="4" name="Agrupar 3">
              <a:extLst>
                <a:ext uri="{FF2B5EF4-FFF2-40B4-BE49-F238E27FC236}">
                  <a16:creationId xmlns:a16="http://schemas.microsoft.com/office/drawing/2014/main" id="{5779B78C-8B39-EB45-BB60-B0CBD4C6B154}"/>
                </a:ext>
              </a:extLst>
            </p:cNvPr>
            <p:cNvGrpSpPr/>
            <p:nvPr/>
          </p:nvGrpSpPr>
          <p:grpSpPr>
            <a:xfrm>
              <a:off x="479376" y="692696"/>
              <a:ext cx="851002" cy="360040"/>
              <a:chOff x="4439816" y="3717032"/>
              <a:chExt cx="907734" cy="384042"/>
            </a:xfrm>
          </p:grpSpPr>
          <p:grpSp>
            <p:nvGrpSpPr>
              <p:cNvPr id="5" name="Agrupar 4">
                <a:extLst>
                  <a:ext uri="{FF2B5EF4-FFF2-40B4-BE49-F238E27FC236}">
                    <a16:creationId xmlns:a16="http://schemas.microsoft.com/office/drawing/2014/main" id="{FA4C9801-C33C-5F49-B57F-E14F71D0D7AE}"/>
                  </a:ext>
                </a:extLst>
              </p:cNvPr>
              <p:cNvGrpSpPr/>
              <p:nvPr/>
            </p:nvGrpSpPr>
            <p:grpSpPr>
              <a:xfrm>
                <a:off x="4439816" y="3717032"/>
                <a:ext cx="523694" cy="384042"/>
                <a:chOff x="3287688" y="3861048"/>
                <a:chExt cx="1080120" cy="792088"/>
              </a:xfrm>
            </p:grpSpPr>
            <p:sp>
              <p:nvSpPr>
                <p:cNvPr id="9" name="Oval 8">
                  <a:extLst>
                    <a:ext uri="{FF2B5EF4-FFF2-40B4-BE49-F238E27FC236}">
                      <a16:creationId xmlns:a16="http://schemas.microsoft.com/office/drawing/2014/main" id="{F30E66FE-B257-3845-AF24-10FEDA85428C}"/>
                    </a:ext>
                  </a:extLst>
                </p:cNvPr>
                <p:cNvSpPr/>
                <p:nvPr/>
              </p:nvSpPr>
              <p:spPr>
                <a:xfrm>
                  <a:off x="3287688" y="3861048"/>
                  <a:ext cx="792088" cy="792088"/>
                </a:xfrm>
                <a:prstGeom prst="ellipse">
                  <a:avLst/>
                </a:prstGeom>
                <a:solidFill>
                  <a:srgbClr val="49D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Retângulo 9">
                  <a:extLst>
                    <a:ext uri="{FF2B5EF4-FFF2-40B4-BE49-F238E27FC236}">
                      <a16:creationId xmlns:a16="http://schemas.microsoft.com/office/drawing/2014/main" id="{85C957ED-857B-3E4F-97C5-834CA2184322}"/>
                    </a:ext>
                  </a:extLst>
                </p:cNvPr>
                <p:cNvSpPr/>
                <p:nvPr/>
              </p:nvSpPr>
              <p:spPr>
                <a:xfrm>
                  <a:off x="3647728" y="3861048"/>
                  <a:ext cx="720080" cy="792088"/>
                </a:xfrm>
                <a:prstGeom prst="rect">
                  <a:avLst/>
                </a:prstGeom>
                <a:solidFill>
                  <a:srgbClr val="49D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6" name="Agrupar 5">
                <a:extLst>
                  <a:ext uri="{FF2B5EF4-FFF2-40B4-BE49-F238E27FC236}">
                    <a16:creationId xmlns:a16="http://schemas.microsoft.com/office/drawing/2014/main" id="{6CA9782A-32BD-364D-9726-974DA083BE8A}"/>
                  </a:ext>
                </a:extLst>
              </p:cNvPr>
              <p:cNvGrpSpPr/>
              <p:nvPr/>
            </p:nvGrpSpPr>
            <p:grpSpPr>
              <a:xfrm rot="10800000">
                <a:off x="4823853" y="3717032"/>
                <a:ext cx="523697" cy="384042"/>
                <a:chOff x="3575720" y="3861048"/>
                <a:chExt cx="1080125" cy="792088"/>
              </a:xfrm>
              <a:solidFill>
                <a:srgbClr val="49D9D8"/>
              </a:solidFill>
            </p:grpSpPr>
            <p:sp>
              <p:nvSpPr>
                <p:cNvPr id="7" name="Oval 6">
                  <a:extLst>
                    <a:ext uri="{FF2B5EF4-FFF2-40B4-BE49-F238E27FC236}">
                      <a16:creationId xmlns:a16="http://schemas.microsoft.com/office/drawing/2014/main" id="{CEEAC4EE-3071-6940-AE44-D961E6C9FA57}"/>
                    </a:ext>
                  </a:extLst>
                </p:cNvPr>
                <p:cNvSpPr/>
                <p:nvPr/>
              </p:nvSpPr>
              <p:spPr>
                <a:xfrm>
                  <a:off x="3575720" y="3861048"/>
                  <a:ext cx="792086" cy="792088"/>
                </a:xfrm>
                <a:prstGeom prst="ellipse">
                  <a:avLst/>
                </a:prstGeom>
                <a:solidFill>
                  <a:srgbClr val="49D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a16="http://schemas.microsoft.com/office/drawing/2014/main" id="{D33D9B4A-CDC4-3747-BC77-B336B33A3E4E}"/>
                    </a:ext>
                  </a:extLst>
                </p:cNvPr>
                <p:cNvSpPr/>
                <p:nvPr/>
              </p:nvSpPr>
              <p:spPr>
                <a:xfrm>
                  <a:off x="3935766" y="3861048"/>
                  <a:ext cx="720079" cy="792088"/>
                </a:xfrm>
                <a:prstGeom prst="rect">
                  <a:avLst/>
                </a:prstGeom>
                <a:solidFill>
                  <a:srgbClr val="49D9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sp>
          <p:nvSpPr>
            <p:cNvPr id="2" name="Retângulo 1">
              <a:extLst>
                <a:ext uri="{FF2B5EF4-FFF2-40B4-BE49-F238E27FC236}">
                  <a16:creationId xmlns:a16="http://schemas.microsoft.com/office/drawing/2014/main" id="{CB4C692C-5DF4-8549-8280-2E03F2907AB1}"/>
                </a:ext>
              </a:extLst>
            </p:cNvPr>
            <p:cNvSpPr/>
            <p:nvPr/>
          </p:nvSpPr>
          <p:spPr>
            <a:xfrm>
              <a:off x="489212" y="703439"/>
              <a:ext cx="862737" cy="338554"/>
            </a:xfrm>
            <a:prstGeom prst="rect">
              <a:avLst/>
            </a:prstGeom>
          </p:spPr>
          <p:txBody>
            <a:bodyPr wrap="none">
              <a:spAutoFit/>
            </a:bodyPr>
            <a:lstStyle/>
            <a:p>
              <a:r>
                <a:rPr lang="pt-BR" sz="1600" dirty="0">
                  <a:solidFill>
                    <a:srgbClr val="094D71"/>
                  </a:solidFill>
                  <a:latin typeface="Uni Neue Regular" pitchFamily="50" charset="0"/>
                </a:rPr>
                <a:t>AÇÃO 1 </a:t>
              </a:r>
              <a:endParaRPr lang="pt-BR" dirty="0"/>
            </a:p>
          </p:txBody>
        </p:sp>
      </p:grpSp>
      <p:sp>
        <p:nvSpPr>
          <p:cNvPr id="57" name="Retângulo 56">
            <a:extLst>
              <a:ext uri="{FF2B5EF4-FFF2-40B4-BE49-F238E27FC236}">
                <a16:creationId xmlns:a16="http://schemas.microsoft.com/office/drawing/2014/main" id="{A7BE5677-EBD3-6141-9CD0-AAFB808E0FEB}"/>
              </a:ext>
            </a:extLst>
          </p:cNvPr>
          <p:cNvSpPr/>
          <p:nvPr/>
        </p:nvSpPr>
        <p:spPr>
          <a:xfrm>
            <a:off x="3529857" y="3068960"/>
            <a:ext cx="6310559" cy="523220"/>
          </a:xfrm>
          <a:prstGeom prst="rect">
            <a:avLst/>
          </a:prstGeom>
        </p:spPr>
        <p:txBody>
          <a:bodyPr wrap="square">
            <a:spAutoFit/>
          </a:bodyPr>
          <a:lstStyle/>
          <a:p>
            <a:r>
              <a:rPr lang="pt-BR" sz="1400" dirty="0">
                <a:solidFill>
                  <a:prstClr val="white"/>
                </a:solidFill>
                <a:latin typeface="Uni Neue Regular" pitchFamily="50" charset="0"/>
              </a:rPr>
              <a:t>INICIATIVA DO CONGRESSO NACIONAL PARA ENQUADRAMENTO DA INDÚSTRIA FARMACÊUTICA COMO ESTRATÉGIA NACIONAL.</a:t>
            </a:r>
            <a:endParaRPr lang="pt-BR" sz="1400" dirty="0"/>
          </a:p>
        </p:txBody>
      </p:sp>
      <p:grpSp>
        <p:nvGrpSpPr>
          <p:cNvPr id="62" name="Agrupar 61">
            <a:extLst>
              <a:ext uri="{FF2B5EF4-FFF2-40B4-BE49-F238E27FC236}">
                <a16:creationId xmlns:a16="http://schemas.microsoft.com/office/drawing/2014/main" id="{7716F789-5C30-1C4E-A27B-D31152B3E813}"/>
              </a:ext>
            </a:extLst>
          </p:cNvPr>
          <p:cNvGrpSpPr/>
          <p:nvPr/>
        </p:nvGrpSpPr>
        <p:grpSpPr>
          <a:xfrm>
            <a:off x="2351584" y="2348880"/>
            <a:ext cx="7000527" cy="360040"/>
            <a:chOff x="4439816" y="3717032"/>
            <a:chExt cx="7467217" cy="384042"/>
          </a:xfrm>
          <a:solidFill>
            <a:srgbClr val="49D9D8"/>
          </a:solidFill>
        </p:grpSpPr>
        <p:grpSp>
          <p:nvGrpSpPr>
            <p:cNvPr id="64" name="Agrupar 63">
              <a:extLst>
                <a:ext uri="{FF2B5EF4-FFF2-40B4-BE49-F238E27FC236}">
                  <a16:creationId xmlns:a16="http://schemas.microsoft.com/office/drawing/2014/main" id="{7FCEEC10-F5F5-D442-A688-65A49E90D302}"/>
                </a:ext>
              </a:extLst>
            </p:cNvPr>
            <p:cNvGrpSpPr/>
            <p:nvPr/>
          </p:nvGrpSpPr>
          <p:grpSpPr>
            <a:xfrm>
              <a:off x="4439816" y="3717032"/>
              <a:ext cx="523694" cy="384042"/>
              <a:chOff x="3287688" y="3861048"/>
              <a:chExt cx="1080120" cy="792088"/>
            </a:xfrm>
            <a:grpFill/>
          </p:grpSpPr>
          <p:sp>
            <p:nvSpPr>
              <p:cNvPr id="68" name="Oval 67">
                <a:extLst>
                  <a:ext uri="{FF2B5EF4-FFF2-40B4-BE49-F238E27FC236}">
                    <a16:creationId xmlns:a16="http://schemas.microsoft.com/office/drawing/2014/main" id="{EB11DD87-26A8-A044-8F57-C1A1B54D6B48}"/>
                  </a:ext>
                </a:extLst>
              </p:cNvPr>
              <p:cNvSpPr/>
              <p:nvPr/>
            </p:nvSpPr>
            <p:spPr>
              <a:xfrm>
                <a:off x="3287688" y="3861048"/>
                <a:ext cx="792088" cy="7920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9" name="Retângulo 68">
                <a:extLst>
                  <a:ext uri="{FF2B5EF4-FFF2-40B4-BE49-F238E27FC236}">
                    <a16:creationId xmlns:a16="http://schemas.microsoft.com/office/drawing/2014/main" id="{866029BE-02DD-C340-BED1-56E395884A6B}"/>
                  </a:ext>
                </a:extLst>
              </p:cNvPr>
              <p:cNvSpPr/>
              <p:nvPr/>
            </p:nvSpPr>
            <p:spPr>
              <a:xfrm>
                <a:off x="3647728" y="3861048"/>
                <a:ext cx="720080" cy="7920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65" name="Agrupar 64">
              <a:extLst>
                <a:ext uri="{FF2B5EF4-FFF2-40B4-BE49-F238E27FC236}">
                  <a16:creationId xmlns:a16="http://schemas.microsoft.com/office/drawing/2014/main" id="{1955A03E-2FDE-6347-9BBD-8DC62D7B0A2A}"/>
                </a:ext>
              </a:extLst>
            </p:cNvPr>
            <p:cNvGrpSpPr/>
            <p:nvPr/>
          </p:nvGrpSpPr>
          <p:grpSpPr>
            <a:xfrm rot="10800000">
              <a:off x="4963501" y="3717032"/>
              <a:ext cx="6943532" cy="384042"/>
              <a:chOff x="-9953219" y="3861048"/>
              <a:chExt cx="14321041" cy="792088"/>
            </a:xfrm>
            <a:grpFill/>
          </p:grpSpPr>
          <p:sp>
            <p:nvSpPr>
              <p:cNvPr id="66" name="Oval 65">
                <a:extLst>
                  <a:ext uri="{FF2B5EF4-FFF2-40B4-BE49-F238E27FC236}">
                    <a16:creationId xmlns:a16="http://schemas.microsoft.com/office/drawing/2014/main" id="{1D686DD1-7805-0B48-8ED7-2354578A5BEF}"/>
                  </a:ext>
                </a:extLst>
              </p:cNvPr>
              <p:cNvSpPr/>
              <p:nvPr/>
            </p:nvSpPr>
            <p:spPr>
              <a:xfrm>
                <a:off x="-9953219" y="3861048"/>
                <a:ext cx="792087" cy="7920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7" name="Retângulo 66">
                <a:extLst>
                  <a:ext uri="{FF2B5EF4-FFF2-40B4-BE49-F238E27FC236}">
                    <a16:creationId xmlns:a16="http://schemas.microsoft.com/office/drawing/2014/main" id="{779D9B12-30B3-1C4B-B077-A26795E730C5}"/>
                  </a:ext>
                </a:extLst>
              </p:cNvPr>
              <p:cNvSpPr/>
              <p:nvPr/>
            </p:nvSpPr>
            <p:spPr>
              <a:xfrm>
                <a:off x="-9636384" y="3861048"/>
                <a:ext cx="14004206" cy="7920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sp>
        <p:nvSpPr>
          <p:cNvPr id="59" name="Retângulo 58">
            <a:extLst>
              <a:ext uri="{FF2B5EF4-FFF2-40B4-BE49-F238E27FC236}">
                <a16:creationId xmlns:a16="http://schemas.microsoft.com/office/drawing/2014/main" id="{DE62B581-F6E7-4743-9549-D2061955443C}"/>
              </a:ext>
            </a:extLst>
          </p:cNvPr>
          <p:cNvSpPr/>
          <p:nvPr/>
        </p:nvSpPr>
        <p:spPr>
          <a:xfrm>
            <a:off x="2515239" y="2313990"/>
            <a:ext cx="8112787" cy="396840"/>
          </a:xfrm>
          <a:prstGeom prst="rect">
            <a:avLst/>
          </a:prstGeom>
        </p:spPr>
        <p:txBody>
          <a:bodyPr wrap="square">
            <a:spAutoFit/>
          </a:bodyPr>
          <a:lstStyle/>
          <a:p>
            <a:pPr lvl="0" fontAlgn="b">
              <a:lnSpc>
                <a:spcPct val="150000"/>
              </a:lnSpc>
              <a:spcBef>
                <a:spcPts val="0"/>
              </a:spcBef>
              <a:spcAft>
                <a:spcPts val="0"/>
              </a:spcAft>
            </a:pPr>
            <a:r>
              <a:rPr lang="pt-BR" sz="1600" dirty="0">
                <a:solidFill>
                  <a:srgbClr val="094D71"/>
                </a:solidFill>
                <a:latin typeface="Uni Neue Bold" pitchFamily="50" charset="0"/>
              </a:rPr>
              <a:t>DIRETRIZ - INDÚSTRIA FARMACÊUTICA COMO ESTRATÉGIA NACIONAL</a:t>
            </a:r>
          </a:p>
        </p:txBody>
      </p:sp>
    </p:spTree>
    <p:extLst>
      <p:ext uri="{BB962C8B-B14F-4D97-AF65-F5344CB8AC3E}">
        <p14:creationId xmlns:p14="http://schemas.microsoft.com/office/powerpoint/2010/main" val="826052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94D71"/>
        </a:solidFill>
        <a:effectLst/>
      </p:bgPr>
    </p:bg>
    <p:spTree>
      <p:nvGrpSpPr>
        <p:cNvPr id="1" name=""/>
        <p:cNvGrpSpPr/>
        <p:nvPr/>
      </p:nvGrpSpPr>
      <p:grpSpPr>
        <a:xfrm>
          <a:off x="0" y="0"/>
          <a:ext cx="0" cy="0"/>
          <a:chOff x="0" y="0"/>
          <a:chExt cx="0" cy="0"/>
        </a:xfrm>
      </p:grpSpPr>
      <p:grpSp>
        <p:nvGrpSpPr>
          <p:cNvPr id="19" name="Agrupar 18">
            <a:extLst>
              <a:ext uri="{FF2B5EF4-FFF2-40B4-BE49-F238E27FC236}">
                <a16:creationId xmlns:a16="http://schemas.microsoft.com/office/drawing/2014/main" id="{BADB9C43-E261-2D48-A719-0EF8FA34C615}"/>
              </a:ext>
            </a:extLst>
          </p:cNvPr>
          <p:cNvGrpSpPr/>
          <p:nvPr/>
        </p:nvGrpSpPr>
        <p:grpSpPr>
          <a:xfrm>
            <a:off x="479376" y="1460566"/>
            <a:ext cx="904944" cy="360040"/>
            <a:chOff x="479376" y="692696"/>
            <a:chExt cx="904944" cy="360040"/>
          </a:xfrm>
        </p:grpSpPr>
        <p:grpSp>
          <p:nvGrpSpPr>
            <p:cNvPr id="20" name="Agrupar 19">
              <a:extLst>
                <a:ext uri="{FF2B5EF4-FFF2-40B4-BE49-F238E27FC236}">
                  <a16:creationId xmlns:a16="http://schemas.microsoft.com/office/drawing/2014/main" id="{3731ED1F-13E9-4545-88B5-98DA2EAEC511}"/>
                </a:ext>
              </a:extLst>
            </p:cNvPr>
            <p:cNvGrpSpPr/>
            <p:nvPr/>
          </p:nvGrpSpPr>
          <p:grpSpPr>
            <a:xfrm>
              <a:off x="479376" y="692696"/>
              <a:ext cx="851002" cy="360040"/>
              <a:chOff x="4439816" y="3717032"/>
              <a:chExt cx="907734" cy="384042"/>
            </a:xfrm>
          </p:grpSpPr>
          <p:grpSp>
            <p:nvGrpSpPr>
              <p:cNvPr id="22" name="Agrupar 21">
                <a:extLst>
                  <a:ext uri="{FF2B5EF4-FFF2-40B4-BE49-F238E27FC236}">
                    <a16:creationId xmlns:a16="http://schemas.microsoft.com/office/drawing/2014/main" id="{14A7828C-E9FC-6A4B-9D68-62668A9EA9DC}"/>
                  </a:ext>
                </a:extLst>
              </p:cNvPr>
              <p:cNvGrpSpPr/>
              <p:nvPr/>
            </p:nvGrpSpPr>
            <p:grpSpPr>
              <a:xfrm>
                <a:off x="4439816" y="3717032"/>
                <a:ext cx="523694" cy="384042"/>
                <a:chOff x="3287688" y="3861048"/>
                <a:chExt cx="1080120" cy="792088"/>
              </a:xfrm>
            </p:grpSpPr>
            <p:sp>
              <p:nvSpPr>
                <p:cNvPr id="26" name="Oval 25">
                  <a:extLst>
                    <a:ext uri="{FF2B5EF4-FFF2-40B4-BE49-F238E27FC236}">
                      <a16:creationId xmlns:a16="http://schemas.microsoft.com/office/drawing/2014/main" id="{3F9902FA-C497-1247-8866-E3657EFAC789}"/>
                    </a:ext>
                  </a:extLst>
                </p:cNvPr>
                <p:cNvSpPr/>
                <p:nvPr/>
              </p:nvSpPr>
              <p:spPr>
                <a:xfrm>
                  <a:off x="3287688" y="3861048"/>
                  <a:ext cx="792088" cy="792088"/>
                </a:xfrm>
                <a:prstGeom prst="ellipse">
                  <a:avLst/>
                </a:prstGeom>
                <a:solidFill>
                  <a:srgbClr val="ADF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tângulo 26">
                  <a:extLst>
                    <a:ext uri="{FF2B5EF4-FFF2-40B4-BE49-F238E27FC236}">
                      <a16:creationId xmlns:a16="http://schemas.microsoft.com/office/drawing/2014/main" id="{CA6A82BD-8039-C04D-AF27-1F11E209397A}"/>
                    </a:ext>
                  </a:extLst>
                </p:cNvPr>
                <p:cNvSpPr/>
                <p:nvPr/>
              </p:nvSpPr>
              <p:spPr>
                <a:xfrm>
                  <a:off x="3647728" y="3861048"/>
                  <a:ext cx="720080" cy="792088"/>
                </a:xfrm>
                <a:prstGeom prst="rect">
                  <a:avLst/>
                </a:prstGeom>
                <a:solidFill>
                  <a:srgbClr val="ADF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Agrupar 22">
                <a:extLst>
                  <a:ext uri="{FF2B5EF4-FFF2-40B4-BE49-F238E27FC236}">
                    <a16:creationId xmlns:a16="http://schemas.microsoft.com/office/drawing/2014/main" id="{79EB994C-14A7-F846-8379-56F04546B8BA}"/>
                  </a:ext>
                </a:extLst>
              </p:cNvPr>
              <p:cNvGrpSpPr/>
              <p:nvPr/>
            </p:nvGrpSpPr>
            <p:grpSpPr>
              <a:xfrm rot="10800000">
                <a:off x="4823853" y="3717032"/>
                <a:ext cx="523697" cy="384042"/>
                <a:chOff x="3575720" y="3861048"/>
                <a:chExt cx="1080125" cy="792088"/>
              </a:xfrm>
              <a:solidFill>
                <a:srgbClr val="49D9D8"/>
              </a:solidFill>
            </p:grpSpPr>
            <p:sp>
              <p:nvSpPr>
                <p:cNvPr id="24" name="Oval 23">
                  <a:extLst>
                    <a:ext uri="{FF2B5EF4-FFF2-40B4-BE49-F238E27FC236}">
                      <a16:creationId xmlns:a16="http://schemas.microsoft.com/office/drawing/2014/main" id="{9D417537-35AA-5E4B-9D4E-089E8141A596}"/>
                    </a:ext>
                  </a:extLst>
                </p:cNvPr>
                <p:cNvSpPr/>
                <p:nvPr/>
              </p:nvSpPr>
              <p:spPr>
                <a:xfrm>
                  <a:off x="3575720" y="3861048"/>
                  <a:ext cx="792086" cy="792088"/>
                </a:xfrm>
                <a:prstGeom prst="ellipse">
                  <a:avLst/>
                </a:prstGeom>
                <a:solidFill>
                  <a:srgbClr val="ADF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tângulo 24">
                  <a:extLst>
                    <a:ext uri="{FF2B5EF4-FFF2-40B4-BE49-F238E27FC236}">
                      <a16:creationId xmlns:a16="http://schemas.microsoft.com/office/drawing/2014/main" id="{B007DE61-99C2-9B45-95FC-4F27A5015263}"/>
                    </a:ext>
                  </a:extLst>
                </p:cNvPr>
                <p:cNvSpPr/>
                <p:nvPr/>
              </p:nvSpPr>
              <p:spPr>
                <a:xfrm>
                  <a:off x="3935766" y="3861048"/>
                  <a:ext cx="720079" cy="792088"/>
                </a:xfrm>
                <a:prstGeom prst="rect">
                  <a:avLst/>
                </a:prstGeom>
                <a:solidFill>
                  <a:srgbClr val="ADF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1" name="Retângulo 20">
              <a:extLst>
                <a:ext uri="{FF2B5EF4-FFF2-40B4-BE49-F238E27FC236}">
                  <a16:creationId xmlns:a16="http://schemas.microsoft.com/office/drawing/2014/main" id="{A53E882D-3BAE-7942-8B1A-751F1C1F041C}"/>
                </a:ext>
              </a:extLst>
            </p:cNvPr>
            <p:cNvSpPr/>
            <p:nvPr/>
          </p:nvSpPr>
          <p:spPr>
            <a:xfrm>
              <a:off x="481509" y="699086"/>
              <a:ext cx="902811"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1600" b="0" i="0" u="none" strike="noStrike" kern="1200" cap="none" spc="0" normalizeH="0" baseline="0" noProof="0" dirty="0">
                  <a:ln>
                    <a:noFill/>
                  </a:ln>
                  <a:solidFill>
                    <a:srgbClr val="094D71"/>
                  </a:solidFill>
                  <a:effectLst/>
                  <a:uLnTx/>
                  <a:uFillTx/>
                  <a:latin typeface="Uni Neue Regular" pitchFamily="50" charset="0"/>
                  <a:ea typeface="+mn-ea"/>
                  <a:cs typeface="+mn-cs"/>
                </a:rPr>
                <a:t>AÇÃO 2 </a:t>
              </a:r>
              <a:endParaRPr kumimoji="0" lang="pt-BR" sz="3077" b="0" i="0" u="none" strike="noStrike" kern="1200" cap="none" spc="0" normalizeH="0" baseline="0" noProof="0" dirty="0">
                <a:ln>
                  <a:noFill/>
                </a:ln>
                <a:solidFill>
                  <a:prstClr val="black"/>
                </a:solidFill>
                <a:effectLst/>
                <a:uLnTx/>
                <a:uFillTx/>
                <a:latin typeface="Arial" charset="0"/>
                <a:ea typeface="+mn-ea"/>
                <a:cs typeface="+mn-cs"/>
              </a:endParaRPr>
            </a:p>
          </p:txBody>
        </p:sp>
      </p:grpSp>
      <p:grpSp>
        <p:nvGrpSpPr>
          <p:cNvPr id="28" name="Agrupar 27">
            <a:extLst>
              <a:ext uri="{FF2B5EF4-FFF2-40B4-BE49-F238E27FC236}">
                <a16:creationId xmlns:a16="http://schemas.microsoft.com/office/drawing/2014/main" id="{1EB1E22F-13C1-1D49-875D-1ABDB1899584}"/>
              </a:ext>
            </a:extLst>
          </p:cNvPr>
          <p:cNvGrpSpPr/>
          <p:nvPr/>
        </p:nvGrpSpPr>
        <p:grpSpPr>
          <a:xfrm>
            <a:off x="479376" y="2035404"/>
            <a:ext cx="906549" cy="360040"/>
            <a:chOff x="479376" y="692696"/>
            <a:chExt cx="906549" cy="360040"/>
          </a:xfrm>
        </p:grpSpPr>
        <p:grpSp>
          <p:nvGrpSpPr>
            <p:cNvPr id="29" name="Agrupar 28">
              <a:extLst>
                <a:ext uri="{FF2B5EF4-FFF2-40B4-BE49-F238E27FC236}">
                  <a16:creationId xmlns:a16="http://schemas.microsoft.com/office/drawing/2014/main" id="{BBB5EB25-3EC3-5542-83C7-05DE3D84A487}"/>
                </a:ext>
              </a:extLst>
            </p:cNvPr>
            <p:cNvGrpSpPr/>
            <p:nvPr/>
          </p:nvGrpSpPr>
          <p:grpSpPr>
            <a:xfrm>
              <a:off x="479376" y="692696"/>
              <a:ext cx="851002" cy="360040"/>
              <a:chOff x="4439816" y="3717032"/>
              <a:chExt cx="907734" cy="384042"/>
            </a:xfrm>
          </p:grpSpPr>
          <p:grpSp>
            <p:nvGrpSpPr>
              <p:cNvPr id="31" name="Agrupar 30">
                <a:extLst>
                  <a:ext uri="{FF2B5EF4-FFF2-40B4-BE49-F238E27FC236}">
                    <a16:creationId xmlns:a16="http://schemas.microsoft.com/office/drawing/2014/main" id="{9356121A-3C05-5B42-8CD9-F2917F1CEC04}"/>
                  </a:ext>
                </a:extLst>
              </p:cNvPr>
              <p:cNvGrpSpPr/>
              <p:nvPr/>
            </p:nvGrpSpPr>
            <p:grpSpPr>
              <a:xfrm>
                <a:off x="4439816" y="3717032"/>
                <a:ext cx="523694" cy="384042"/>
                <a:chOff x="3287688" y="3861048"/>
                <a:chExt cx="1080120" cy="792088"/>
              </a:xfrm>
            </p:grpSpPr>
            <p:sp>
              <p:nvSpPr>
                <p:cNvPr id="35" name="Oval 34">
                  <a:extLst>
                    <a:ext uri="{FF2B5EF4-FFF2-40B4-BE49-F238E27FC236}">
                      <a16:creationId xmlns:a16="http://schemas.microsoft.com/office/drawing/2014/main" id="{7DE41800-A22E-7246-9222-02DB9F1DCFA4}"/>
                    </a:ext>
                  </a:extLst>
                </p:cNvPr>
                <p:cNvSpPr/>
                <p:nvPr/>
              </p:nvSpPr>
              <p:spPr>
                <a:xfrm>
                  <a:off x="3287688" y="3861048"/>
                  <a:ext cx="792088" cy="792088"/>
                </a:xfrm>
                <a:prstGeom prst="ellipse">
                  <a:avLst/>
                </a:prstGeom>
                <a:solidFill>
                  <a:srgbClr val="ADF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tângulo 35">
                  <a:extLst>
                    <a:ext uri="{FF2B5EF4-FFF2-40B4-BE49-F238E27FC236}">
                      <a16:creationId xmlns:a16="http://schemas.microsoft.com/office/drawing/2014/main" id="{7363BC5D-B335-294B-A2E5-D1E2A60A5A02}"/>
                    </a:ext>
                  </a:extLst>
                </p:cNvPr>
                <p:cNvSpPr/>
                <p:nvPr/>
              </p:nvSpPr>
              <p:spPr>
                <a:xfrm>
                  <a:off x="3647728" y="3861048"/>
                  <a:ext cx="720080" cy="792088"/>
                </a:xfrm>
                <a:prstGeom prst="rect">
                  <a:avLst/>
                </a:prstGeom>
                <a:solidFill>
                  <a:srgbClr val="ADF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2" name="Agrupar 31">
                <a:extLst>
                  <a:ext uri="{FF2B5EF4-FFF2-40B4-BE49-F238E27FC236}">
                    <a16:creationId xmlns:a16="http://schemas.microsoft.com/office/drawing/2014/main" id="{2291B368-7127-D444-9AF6-0902C539A3F2}"/>
                  </a:ext>
                </a:extLst>
              </p:cNvPr>
              <p:cNvGrpSpPr/>
              <p:nvPr/>
            </p:nvGrpSpPr>
            <p:grpSpPr>
              <a:xfrm rot="10800000">
                <a:off x="4823853" y="3717032"/>
                <a:ext cx="523697" cy="384042"/>
                <a:chOff x="3575720" y="3861048"/>
                <a:chExt cx="1080125" cy="792088"/>
              </a:xfrm>
              <a:solidFill>
                <a:srgbClr val="49D9D8"/>
              </a:solidFill>
            </p:grpSpPr>
            <p:sp>
              <p:nvSpPr>
                <p:cNvPr id="33" name="Oval 32">
                  <a:extLst>
                    <a:ext uri="{FF2B5EF4-FFF2-40B4-BE49-F238E27FC236}">
                      <a16:creationId xmlns:a16="http://schemas.microsoft.com/office/drawing/2014/main" id="{14E53F9A-467E-2C42-8D3C-0A068FBD8983}"/>
                    </a:ext>
                  </a:extLst>
                </p:cNvPr>
                <p:cNvSpPr/>
                <p:nvPr/>
              </p:nvSpPr>
              <p:spPr>
                <a:xfrm>
                  <a:off x="3575720" y="3861048"/>
                  <a:ext cx="792086" cy="792088"/>
                </a:xfrm>
                <a:prstGeom prst="ellipse">
                  <a:avLst/>
                </a:prstGeom>
                <a:solidFill>
                  <a:srgbClr val="ADF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tângulo 33">
                  <a:extLst>
                    <a:ext uri="{FF2B5EF4-FFF2-40B4-BE49-F238E27FC236}">
                      <a16:creationId xmlns:a16="http://schemas.microsoft.com/office/drawing/2014/main" id="{3642AE87-7245-0B47-A8DE-318C38A5701D}"/>
                    </a:ext>
                  </a:extLst>
                </p:cNvPr>
                <p:cNvSpPr/>
                <p:nvPr/>
              </p:nvSpPr>
              <p:spPr>
                <a:xfrm>
                  <a:off x="3935766" y="3861048"/>
                  <a:ext cx="720079" cy="792088"/>
                </a:xfrm>
                <a:prstGeom prst="rect">
                  <a:avLst/>
                </a:prstGeom>
                <a:solidFill>
                  <a:srgbClr val="ADF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30" name="Retângulo 29">
              <a:extLst>
                <a:ext uri="{FF2B5EF4-FFF2-40B4-BE49-F238E27FC236}">
                  <a16:creationId xmlns:a16="http://schemas.microsoft.com/office/drawing/2014/main" id="{293CAF84-343B-054D-A3D1-E5CA0CCE9BFF}"/>
                </a:ext>
              </a:extLst>
            </p:cNvPr>
            <p:cNvSpPr/>
            <p:nvPr/>
          </p:nvSpPr>
          <p:spPr>
            <a:xfrm>
              <a:off x="481510" y="703439"/>
              <a:ext cx="904415"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1600" b="0" i="0" u="none" strike="noStrike" kern="1200" cap="none" spc="0" normalizeH="0" baseline="0" noProof="0" dirty="0">
                  <a:ln>
                    <a:noFill/>
                  </a:ln>
                  <a:solidFill>
                    <a:srgbClr val="094D71"/>
                  </a:solidFill>
                  <a:effectLst/>
                  <a:uLnTx/>
                  <a:uFillTx/>
                  <a:latin typeface="Uni Neue Regular" pitchFamily="50" charset="0"/>
                  <a:ea typeface="+mn-ea"/>
                  <a:cs typeface="+mn-cs"/>
                </a:rPr>
                <a:t>AÇÃO 3 </a:t>
              </a:r>
              <a:endParaRPr kumimoji="0" lang="pt-BR" sz="3077" b="0" i="0" u="none" strike="noStrike" kern="1200" cap="none" spc="0" normalizeH="0" baseline="0" noProof="0" dirty="0">
                <a:ln>
                  <a:noFill/>
                </a:ln>
                <a:solidFill>
                  <a:prstClr val="black"/>
                </a:solidFill>
                <a:effectLst/>
                <a:uLnTx/>
                <a:uFillTx/>
                <a:latin typeface="Arial" charset="0"/>
                <a:ea typeface="+mn-ea"/>
                <a:cs typeface="+mn-cs"/>
              </a:endParaRPr>
            </a:p>
          </p:txBody>
        </p:sp>
      </p:grpSp>
      <p:grpSp>
        <p:nvGrpSpPr>
          <p:cNvPr id="39" name="Agrupar 38">
            <a:extLst>
              <a:ext uri="{FF2B5EF4-FFF2-40B4-BE49-F238E27FC236}">
                <a16:creationId xmlns:a16="http://schemas.microsoft.com/office/drawing/2014/main" id="{80EC7A27-6039-F24B-BC41-CD5BFF4DD014}"/>
              </a:ext>
            </a:extLst>
          </p:cNvPr>
          <p:cNvGrpSpPr/>
          <p:nvPr/>
        </p:nvGrpSpPr>
        <p:grpSpPr>
          <a:xfrm>
            <a:off x="479376" y="2555461"/>
            <a:ext cx="904945" cy="370783"/>
            <a:chOff x="479376" y="692696"/>
            <a:chExt cx="904945" cy="370783"/>
          </a:xfrm>
        </p:grpSpPr>
        <p:grpSp>
          <p:nvGrpSpPr>
            <p:cNvPr id="40" name="Agrupar 39">
              <a:extLst>
                <a:ext uri="{FF2B5EF4-FFF2-40B4-BE49-F238E27FC236}">
                  <a16:creationId xmlns:a16="http://schemas.microsoft.com/office/drawing/2014/main" id="{64073136-19BC-8646-AA98-8A0B413437EE}"/>
                </a:ext>
              </a:extLst>
            </p:cNvPr>
            <p:cNvGrpSpPr/>
            <p:nvPr/>
          </p:nvGrpSpPr>
          <p:grpSpPr>
            <a:xfrm>
              <a:off x="479376" y="692696"/>
              <a:ext cx="851002" cy="360040"/>
              <a:chOff x="4439816" y="3717032"/>
              <a:chExt cx="907734" cy="384042"/>
            </a:xfrm>
          </p:grpSpPr>
          <p:grpSp>
            <p:nvGrpSpPr>
              <p:cNvPr id="42" name="Agrupar 41">
                <a:extLst>
                  <a:ext uri="{FF2B5EF4-FFF2-40B4-BE49-F238E27FC236}">
                    <a16:creationId xmlns:a16="http://schemas.microsoft.com/office/drawing/2014/main" id="{DD4E7212-946C-DC42-B370-D629FFC32A3E}"/>
                  </a:ext>
                </a:extLst>
              </p:cNvPr>
              <p:cNvGrpSpPr/>
              <p:nvPr/>
            </p:nvGrpSpPr>
            <p:grpSpPr>
              <a:xfrm>
                <a:off x="4439816" y="3717032"/>
                <a:ext cx="523694" cy="384042"/>
                <a:chOff x="3287688" y="3861048"/>
                <a:chExt cx="1080120" cy="792088"/>
              </a:xfrm>
            </p:grpSpPr>
            <p:sp>
              <p:nvSpPr>
                <p:cNvPr id="46" name="Oval 45">
                  <a:extLst>
                    <a:ext uri="{FF2B5EF4-FFF2-40B4-BE49-F238E27FC236}">
                      <a16:creationId xmlns:a16="http://schemas.microsoft.com/office/drawing/2014/main" id="{9FCEE7D2-A7D9-AE45-8E41-AE23CAD5525D}"/>
                    </a:ext>
                  </a:extLst>
                </p:cNvPr>
                <p:cNvSpPr/>
                <p:nvPr/>
              </p:nvSpPr>
              <p:spPr>
                <a:xfrm>
                  <a:off x="3287688" y="3861048"/>
                  <a:ext cx="792088" cy="792088"/>
                </a:xfrm>
                <a:prstGeom prst="ellipse">
                  <a:avLst/>
                </a:prstGeom>
                <a:solidFill>
                  <a:srgbClr val="ADF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Retângulo 46">
                  <a:extLst>
                    <a:ext uri="{FF2B5EF4-FFF2-40B4-BE49-F238E27FC236}">
                      <a16:creationId xmlns:a16="http://schemas.microsoft.com/office/drawing/2014/main" id="{B9B43639-299D-5346-B828-C34CEA9EA6F2}"/>
                    </a:ext>
                  </a:extLst>
                </p:cNvPr>
                <p:cNvSpPr/>
                <p:nvPr/>
              </p:nvSpPr>
              <p:spPr>
                <a:xfrm>
                  <a:off x="3647728" y="3861048"/>
                  <a:ext cx="720080" cy="792088"/>
                </a:xfrm>
                <a:prstGeom prst="rect">
                  <a:avLst/>
                </a:prstGeom>
                <a:solidFill>
                  <a:srgbClr val="ADF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3" name="Agrupar 42">
                <a:extLst>
                  <a:ext uri="{FF2B5EF4-FFF2-40B4-BE49-F238E27FC236}">
                    <a16:creationId xmlns:a16="http://schemas.microsoft.com/office/drawing/2014/main" id="{3DA21398-0670-C345-A18C-A58C2A0BF978}"/>
                  </a:ext>
                </a:extLst>
              </p:cNvPr>
              <p:cNvGrpSpPr/>
              <p:nvPr/>
            </p:nvGrpSpPr>
            <p:grpSpPr>
              <a:xfrm rot="10800000">
                <a:off x="4823853" y="3717032"/>
                <a:ext cx="523697" cy="384042"/>
                <a:chOff x="3575720" y="3861048"/>
                <a:chExt cx="1080125" cy="792088"/>
              </a:xfrm>
              <a:solidFill>
                <a:srgbClr val="49D9D8"/>
              </a:solidFill>
            </p:grpSpPr>
            <p:sp>
              <p:nvSpPr>
                <p:cNvPr id="44" name="Oval 43">
                  <a:extLst>
                    <a:ext uri="{FF2B5EF4-FFF2-40B4-BE49-F238E27FC236}">
                      <a16:creationId xmlns:a16="http://schemas.microsoft.com/office/drawing/2014/main" id="{7D71BFBE-F35C-8241-8038-49C5CCA2EB94}"/>
                    </a:ext>
                  </a:extLst>
                </p:cNvPr>
                <p:cNvSpPr/>
                <p:nvPr/>
              </p:nvSpPr>
              <p:spPr>
                <a:xfrm>
                  <a:off x="3575720" y="3861048"/>
                  <a:ext cx="792086" cy="792088"/>
                </a:xfrm>
                <a:prstGeom prst="ellipse">
                  <a:avLst/>
                </a:prstGeom>
                <a:solidFill>
                  <a:srgbClr val="ADF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Retângulo 44">
                  <a:extLst>
                    <a:ext uri="{FF2B5EF4-FFF2-40B4-BE49-F238E27FC236}">
                      <a16:creationId xmlns:a16="http://schemas.microsoft.com/office/drawing/2014/main" id="{7E5E33C6-9184-7C45-8675-8F612B1170E7}"/>
                    </a:ext>
                  </a:extLst>
                </p:cNvPr>
                <p:cNvSpPr/>
                <p:nvPr/>
              </p:nvSpPr>
              <p:spPr>
                <a:xfrm>
                  <a:off x="3935766" y="3861048"/>
                  <a:ext cx="720079" cy="792088"/>
                </a:xfrm>
                <a:prstGeom prst="rect">
                  <a:avLst/>
                </a:prstGeom>
                <a:solidFill>
                  <a:srgbClr val="ADF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41" name="Retângulo 40">
              <a:extLst>
                <a:ext uri="{FF2B5EF4-FFF2-40B4-BE49-F238E27FC236}">
                  <a16:creationId xmlns:a16="http://schemas.microsoft.com/office/drawing/2014/main" id="{2DCAD923-8F96-8A4D-8554-96A1AFC144FA}"/>
                </a:ext>
              </a:extLst>
            </p:cNvPr>
            <p:cNvSpPr/>
            <p:nvPr/>
          </p:nvSpPr>
          <p:spPr>
            <a:xfrm>
              <a:off x="481510" y="724925"/>
              <a:ext cx="902811"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1600" b="0" i="0" u="none" strike="noStrike" kern="1200" cap="none" spc="0" normalizeH="0" baseline="0" noProof="0" dirty="0">
                  <a:ln>
                    <a:noFill/>
                  </a:ln>
                  <a:solidFill>
                    <a:srgbClr val="094D71"/>
                  </a:solidFill>
                  <a:effectLst/>
                  <a:uLnTx/>
                  <a:uFillTx/>
                  <a:latin typeface="Uni Neue Regular" pitchFamily="50" charset="0"/>
                  <a:ea typeface="+mn-ea"/>
                  <a:cs typeface="+mn-cs"/>
                </a:rPr>
                <a:t>AÇÃO 4 </a:t>
              </a:r>
              <a:endParaRPr kumimoji="0" lang="pt-BR" sz="3077" b="0" i="0" u="none" strike="noStrike" kern="1200" cap="none" spc="0" normalizeH="0" baseline="0" noProof="0" dirty="0">
                <a:ln>
                  <a:noFill/>
                </a:ln>
                <a:solidFill>
                  <a:prstClr val="black"/>
                </a:solidFill>
                <a:effectLst/>
                <a:uLnTx/>
                <a:uFillTx/>
                <a:latin typeface="Arial" charset="0"/>
                <a:ea typeface="+mn-ea"/>
                <a:cs typeface="+mn-cs"/>
              </a:endParaRPr>
            </a:p>
          </p:txBody>
        </p:sp>
      </p:grpSp>
      <p:grpSp>
        <p:nvGrpSpPr>
          <p:cNvPr id="48" name="Agrupar 47">
            <a:extLst>
              <a:ext uri="{FF2B5EF4-FFF2-40B4-BE49-F238E27FC236}">
                <a16:creationId xmlns:a16="http://schemas.microsoft.com/office/drawing/2014/main" id="{81400FB1-8AE8-174A-98A2-A00B301AEE05}"/>
              </a:ext>
            </a:extLst>
          </p:cNvPr>
          <p:cNvGrpSpPr/>
          <p:nvPr/>
        </p:nvGrpSpPr>
        <p:grpSpPr>
          <a:xfrm>
            <a:off x="479376" y="3084038"/>
            <a:ext cx="909755" cy="370783"/>
            <a:chOff x="479376" y="692696"/>
            <a:chExt cx="909755" cy="370783"/>
          </a:xfrm>
        </p:grpSpPr>
        <p:grpSp>
          <p:nvGrpSpPr>
            <p:cNvPr id="49" name="Agrupar 48">
              <a:extLst>
                <a:ext uri="{FF2B5EF4-FFF2-40B4-BE49-F238E27FC236}">
                  <a16:creationId xmlns:a16="http://schemas.microsoft.com/office/drawing/2014/main" id="{A036B8A5-ACAF-4B41-964C-138B15253057}"/>
                </a:ext>
              </a:extLst>
            </p:cNvPr>
            <p:cNvGrpSpPr/>
            <p:nvPr/>
          </p:nvGrpSpPr>
          <p:grpSpPr>
            <a:xfrm>
              <a:off x="479376" y="692696"/>
              <a:ext cx="851002" cy="360040"/>
              <a:chOff x="4439816" y="3717032"/>
              <a:chExt cx="907734" cy="384042"/>
            </a:xfrm>
          </p:grpSpPr>
          <p:grpSp>
            <p:nvGrpSpPr>
              <p:cNvPr id="51" name="Agrupar 50">
                <a:extLst>
                  <a:ext uri="{FF2B5EF4-FFF2-40B4-BE49-F238E27FC236}">
                    <a16:creationId xmlns:a16="http://schemas.microsoft.com/office/drawing/2014/main" id="{1ACB32C0-A5BA-2F4E-B708-793B5F26CD23}"/>
                  </a:ext>
                </a:extLst>
              </p:cNvPr>
              <p:cNvGrpSpPr/>
              <p:nvPr/>
            </p:nvGrpSpPr>
            <p:grpSpPr>
              <a:xfrm>
                <a:off x="4439816" y="3717032"/>
                <a:ext cx="523694" cy="384042"/>
                <a:chOff x="3287688" y="3861048"/>
                <a:chExt cx="1080120" cy="792088"/>
              </a:xfrm>
            </p:grpSpPr>
            <p:sp>
              <p:nvSpPr>
                <p:cNvPr id="55" name="Oval 54">
                  <a:extLst>
                    <a:ext uri="{FF2B5EF4-FFF2-40B4-BE49-F238E27FC236}">
                      <a16:creationId xmlns:a16="http://schemas.microsoft.com/office/drawing/2014/main" id="{853A97FB-4316-2A40-A302-72A34E8939FE}"/>
                    </a:ext>
                  </a:extLst>
                </p:cNvPr>
                <p:cNvSpPr/>
                <p:nvPr/>
              </p:nvSpPr>
              <p:spPr>
                <a:xfrm>
                  <a:off x="3287688" y="3861048"/>
                  <a:ext cx="792088" cy="792088"/>
                </a:xfrm>
                <a:prstGeom prst="ellipse">
                  <a:avLst/>
                </a:prstGeom>
                <a:solidFill>
                  <a:srgbClr val="ADF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Retângulo 55">
                  <a:extLst>
                    <a:ext uri="{FF2B5EF4-FFF2-40B4-BE49-F238E27FC236}">
                      <a16:creationId xmlns:a16="http://schemas.microsoft.com/office/drawing/2014/main" id="{D730726B-9572-5546-9440-1186D3C0F1D3}"/>
                    </a:ext>
                  </a:extLst>
                </p:cNvPr>
                <p:cNvSpPr/>
                <p:nvPr/>
              </p:nvSpPr>
              <p:spPr>
                <a:xfrm>
                  <a:off x="3647728" y="3861048"/>
                  <a:ext cx="720080" cy="792088"/>
                </a:xfrm>
                <a:prstGeom prst="rect">
                  <a:avLst/>
                </a:prstGeom>
                <a:solidFill>
                  <a:srgbClr val="ADF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2" name="Agrupar 51">
                <a:extLst>
                  <a:ext uri="{FF2B5EF4-FFF2-40B4-BE49-F238E27FC236}">
                    <a16:creationId xmlns:a16="http://schemas.microsoft.com/office/drawing/2014/main" id="{B43F060B-8948-7C43-B247-6AAB8BBD0820}"/>
                  </a:ext>
                </a:extLst>
              </p:cNvPr>
              <p:cNvGrpSpPr/>
              <p:nvPr/>
            </p:nvGrpSpPr>
            <p:grpSpPr>
              <a:xfrm rot="10800000">
                <a:off x="4823853" y="3717032"/>
                <a:ext cx="523697" cy="384042"/>
                <a:chOff x="3575720" y="3861048"/>
                <a:chExt cx="1080125" cy="792088"/>
              </a:xfrm>
              <a:solidFill>
                <a:srgbClr val="49D9D8"/>
              </a:solidFill>
            </p:grpSpPr>
            <p:sp>
              <p:nvSpPr>
                <p:cNvPr id="53" name="Oval 52">
                  <a:extLst>
                    <a:ext uri="{FF2B5EF4-FFF2-40B4-BE49-F238E27FC236}">
                      <a16:creationId xmlns:a16="http://schemas.microsoft.com/office/drawing/2014/main" id="{2466C8EB-5C21-B341-BC08-DB8A8CEE33F2}"/>
                    </a:ext>
                  </a:extLst>
                </p:cNvPr>
                <p:cNvSpPr/>
                <p:nvPr/>
              </p:nvSpPr>
              <p:spPr>
                <a:xfrm>
                  <a:off x="3575720" y="3861048"/>
                  <a:ext cx="792086" cy="792088"/>
                </a:xfrm>
                <a:prstGeom prst="ellipse">
                  <a:avLst/>
                </a:prstGeom>
                <a:solidFill>
                  <a:srgbClr val="ADF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tângulo 53">
                  <a:extLst>
                    <a:ext uri="{FF2B5EF4-FFF2-40B4-BE49-F238E27FC236}">
                      <a16:creationId xmlns:a16="http://schemas.microsoft.com/office/drawing/2014/main" id="{55038CA9-AD08-4F42-AFED-E8A3195DE1B1}"/>
                    </a:ext>
                  </a:extLst>
                </p:cNvPr>
                <p:cNvSpPr/>
                <p:nvPr/>
              </p:nvSpPr>
              <p:spPr>
                <a:xfrm>
                  <a:off x="3935766" y="3861048"/>
                  <a:ext cx="720079" cy="792088"/>
                </a:xfrm>
                <a:prstGeom prst="rect">
                  <a:avLst/>
                </a:prstGeom>
                <a:solidFill>
                  <a:srgbClr val="ADF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50" name="Retângulo 49">
              <a:extLst>
                <a:ext uri="{FF2B5EF4-FFF2-40B4-BE49-F238E27FC236}">
                  <a16:creationId xmlns:a16="http://schemas.microsoft.com/office/drawing/2014/main" id="{77E8ECE1-B510-A14E-888D-9AFCA6B9F51A}"/>
                </a:ext>
              </a:extLst>
            </p:cNvPr>
            <p:cNvSpPr/>
            <p:nvPr/>
          </p:nvSpPr>
          <p:spPr>
            <a:xfrm>
              <a:off x="481510" y="724925"/>
              <a:ext cx="907621"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1600" b="0" i="0" u="none" strike="noStrike" kern="1200" cap="none" spc="0" normalizeH="0" baseline="0" noProof="0" dirty="0">
                  <a:ln>
                    <a:noFill/>
                  </a:ln>
                  <a:solidFill>
                    <a:srgbClr val="094D71"/>
                  </a:solidFill>
                  <a:effectLst/>
                  <a:uLnTx/>
                  <a:uFillTx/>
                  <a:latin typeface="Uni Neue Regular" pitchFamily="50" charset="0"/>
                  <a:ea typeface="+mn-ea"/>
                  <a:cs typeface="+mn-cs"/>
                </a:rPr>
                <a:t>AÇÃO 5 </a:t>
              </a:r>
              <a:endParaRPr kumimoji="0" lang="pt-BR" sz="3077" b="0" i="0" u="none" strike="noStrike" kern="1200" cap="none" spc="0" normalizeH="0" baseline="0" noProof="0" dirty="0">
                <a:ln>
                  <a:noFill/>
                </a:ln>
                <a:solidFill>
                  <a:prstClr val="black"/>
                </a:solidFill>
                <a:effectLst/>
                <a:uLnTx/>
                <a:uFillTx/>
                <a:latin typeface="Arial" charset="0"/>
                <a:ea typeface="+mn-ea"/>
                <a:cs typeface="+mn-cs"/>
              </a:endParaRPr>
            </a:p>
          </p:txBody>
        </p:sp>
      </p:grpSp>
      <p:sp>
        <p:nvSpPr>
          <p:cNvPr id="58" name="Retângulo 57">
            <a:extLst>
              <a:ext uri="{FF2B5EF4-FFF2-40B4-BE49-F238E27FC236}">
                <a16:creationId xmlns:a16="http://schemas.microsoft.com/office/drawing/2014/main" id="{FF5EA592-DB3E-894E-B1FB-381CE44F2021}"/>
              </a:ext>
            </a:extLst>
          </p:cNvPr>
          <p:cNvSpPr/>
          <p:nvPr/>
        </p:nvSpPr>
        <p:spPr>
          <a:xfrm>
            <a:off x="1495965" y="1428047"/>
            <a:ext cx="9784611"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1400" b="0" i="0" u="none" strike="noStrike" kern="1200" cap="none" spc="0" normalizeH="0" baseline="0" noProof="0" dirty="0">
                <a:ln>
                  <a:noFill/>
                </a:ln>
                <a:solidFill>
                  <a:prstClr val="white"/>
                </a:solidFill>
                <a:effectLst/>
                <a:uLnTx/>
                <a:uFillTx/>
                <a:latin typeface="Uni Neue Regular" pitchFamily="50" charset="0"/>
                <a:ea typeface="+mn-ea"/>
                <a:cs typeface="+mn-cs"/>
              </a:rPr>
              <a:t>INSERÇÃO DE REGRAS CLARAS NO MARCO REGULATÓRIO BRASILEIRO QUE VIABILIZE O REGISTRO DE MEDICAMENTOS INOVADORES POR MEIO DA IMPLEMENTAÇÃO PELA ANVISA DE VIAS DE REGISTRO DE MEDICAMENTOS</a:t>
            </a:r>
            <a:endParaRPr kumimoji="0" lang="pt-BR" sz="1400" b="0" i="0" u="none" strike="noStrike" kern="1200" cap="none" spc="0" normalizeH="0" baseline="0" noProof="0" dirty="0">
              <a:ln>
                <a:noFill/>
              </a:ln>
              <a:solidFill>
                <a:prstClr val="black"/>
              </a:solidFill>
              <a:effectLst/>
              <a:uLnTx/>
              <a:uFillTx/>
              <a:latin typeface="Arial" charset="0"/>
              <a:ea typeface="+mn-ea"/>
              <a:cs typeface="+mn-cs"/>
            </a:endParaRPr>
          </a:p>
        </p:txBody>
      </p:sp>
      <p:grpSp>
        <p:nvGrpSpPr>
          <p:cNvPr id="71" name="Agrupar 70">
            <a:extLst>
              <a:ext uri="{FF2B5EF4-FFF2-40B4-BE49-F238E27FC236}">
                <a16:creationId xmlns:a16="http://schemas.microsoft.com/office/drawing/2014/main" id="{7AA1930E-FDE2-884C-9713-5ABE4CD4671E}"/>
              </a:ext>
            </a:extLst>
          </p:cNvPr>
          <p:cNvGrpSpPr/>
          <p:nvPr/>
        </p:nvGrpSpPr>
        <p:grpSpPr>
          <a:xfrm>
            <a:off x="4799856" y="548680"/>
            <a:ext cx="2106042" cy="360040"/>
            <a:chOff x="4439816" y="3717032"/>
            <a:chExt cx="2246441" cy="384042"/>
          </a:xfrm>
          <a:solidFill>
            <a:srgbClr val="ADFAE6"/>
          </a:solidFill>
        </p:grpSpPr>
        <p:grpSp>
          <p:nvGrpSpPr>
            <p:cNvPr id="72" name="Agrupar 71">
              <a:extLst>
                <a:ext uri="{FF2B5EF4-FFF2-40B4-BE49-F238E27FC236}">
                  <a16:creationId xmlns:a16="http://schemas.microsoft.com/office/drawing/2014/main" id="{BC6CA5E3-A91C-F545-B480-2A0F1F4BECB2}"/>
                </a:ext>
              </a:extLst>
            </p:cNvPr>
            <p:cNvGrpSpPr/>
            <p:nvPr/>
          </p:nvGrpSpPr>
          <p:grpSpPr>
            <a:xfrm>
              <a:off x="4439816" y="3717032"/>
              <a:ext cx="523694" cy="384042"/>
              <a:chOff x="3287688" y="3861048"/>
              <a:chExt cx="1080120" cy="792088"/>
            </a:xfrm>
            <a:grpFill/>
          </p:grpSpPr>
          <p:sp>
            <p:nvSpPr>
              <p:cNvPr id="76" name="Oval 75">
                <a:extLst>
                  <a:ext uri="{FF2B5EF4-FFF2-40B4-BE49-F238E27FC236}">
                    <a16:creationId xmlns:a16="http://schemas.microsoft.com/office/drawing/2014/main" id="{6FF04189-F914-4E42-8A85-B27BFB3A02C6}"/>
                  </a:ext>
                </a:extLst>
              </p:cNvPr>
              <p:cNvSpPr/>
              <p:nvPr/>
            </p:nvSpPr>
            <p:spPr>
              <a:xfrm>
                <a:off x="3287688" y="3861048"/>
                <a:ext cx="792088" cy="7920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tângulo 76">
                <a:extLst>
                  <a:ext uri="{FF2B5EF4-FFF2-40B4-BE49-F238E27FC236}">
                    <a16:creationId xmlns:a16="http://schemas.microsoft.com/office/drawing/2014/main" id="{A36FA7CD-87C9-8343-8D8E-AB4827526D63}"/>
                  </a:ext>
                </a:extLst>
              </p:cNvPr>
              <p:cNvSpPr/>
              <p:nvPr/>
            </p:nvSpPr>
            <p:spPr>
              <a:xfrm>
                <a:off x="3647728" y="3861048"/>
                <a:ext cx="720080" cy="7920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3" name="Agrupar 72">
              <a:extLst>
                <a:ext uri="{FF2B5EF4-FFF2-40B4-BE49-F238E27FC236}">
                  <a16:creationId xmlns:a16="http://schemas.microsoft.com/office/drawing/2014/main" id="{B3088B8E-2A75-C448-B3EB-463DE33916BC}"/>
                </a:ext>
              </a:extLst>
            </p:cNvPr>
            <p:cNvGrpSpPr/>
            <p:nvPr/>
          </p:nvGrpSpPr>
          <p:grpSpPr>
            <a:xfrm rot="10800000">
              <a:off x="4963500" y="3717032"/>
              <a:ext cx="1722757" cy="384042"/>
              <a:chOff x="814635" y="3861048"/>
              <a:chExt cx="3553187" cy="792088"/>
            </a:xfrm>
            <a:grpFill/>
          </p:grpSpPr>
          <p:sp>
            <p:nvSpPr>
              <p:cNvPr id="74" name="Oval 73">
                <a:extLst>
                  <a:ext uri="{FF2B5EF4-FFF2-40B4-BE49-F238E27FC236}">
                    <a16:creationId xmlns:a16="http://schemas.microsoft.com/office/drawing/2014/main" id="{4164F43F-AF03-8944-942B-0B3712F23B5E}"/>
                  </a:ext>
                </a:extLst>
              </p:cNvPr>
              <p:cNvSpPr/>
              <p:nvPr/>
            </p:nvSpPr>
            <p:spPr>
              <a:xfrm>
                <a:off x="814635" y="3861048"/>
                <a:ext cx="792087" cy="7920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etângulo 74">
                <a:extLst>
                  <a:ext uri="{FF2B5EF4-FFF2-40B4-BE49-F238E27FC236}">
                    <a16:creationId xmlns:a16="http://schemas.microsoft.com/office/drawing/2014/main" id="{263DB4E2-AA0D-F548-BCA4-5F0A39E030D8}"/>
                  </a:ext>
                </a:extLst>
              </p:cNvPr>
              <p:cNvSpPr/>
              <p:nvPr/>
            </p:nvSpPr>
            <p:spPr>
              <a:xfrm>
                <a:off x="1174676" y="3861048"/>
                <a:ext cx="3193146" cy="7920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78" name="Retângulo 77">
            <a:extLst>
              <a:ext uri="{FF2B5EF4-FFF2-40B4-BE49-F238E27FC236}">
                <a16:creationId xmlns:a16="http://schemas.microsoft.com/office/drawing/2014/main" id="{E6887E23-FA3C-6A4C-8BFA-30A7888910DF}"/>
              </a:ext>
            </a:extLst>
          </p:cNvPr>
          <p:cNvSpPr/>
          <p:nvPr/>
        </p:nvSpPr>
        <p:spPr>
          <a:xfrm>
            <a:off x="4963511" y="515550"/>
            <a:ext cx="1942387" cy="396840"/>
          </a:xfrm>
          <a:prstGeom prst="rect">
            <a:avLst/>
          </a:prstGeom>
        </p:spPr>
        <p:txBody>
          <a:bodyPr wrap="square">
            <a:spAutoFit/>
          </a:bodyPr>
          <a:lstStyle/>
          <a:p>
            <a:pPr marL="0" marR="0" lvl="0" indent="0" algn="l" defTabSz="914400" rtl="0" eaLnBrk="1" fontAlgn="b" latinLnBrk="0" hangingPunct="1">
              <a:lnSpc>
                <a:spcPct val="150000"/>
              </a:lnSpc>
              <a:spcBef>
                <a:spcPts val="0"/>
              </a:spcBef>
              <a:spcAft>
                <a:spcPts val="0"/>
              </a:spcAft>
              <a:buClrTx/>
              <a:buSzTx/>
              <a:buFontTx/>
              <a:buNone/>
              <a:tabLst/>
              <a:defRPr/>
            </a:pPr>
            <a:r>
              <a:rPr kumimoji="0" lang="pt-BR" sz="1600" b="0" i="0" u="none" strike="noStrike" kern="1200" cap="none" spc="0" normalizeH="0" baseline="0" noProof="0" dirty="0">
                <a:ln>
                  <a:noFill/>
                </a:ln>
                <a:solidFill>
                  <a:srgbClr val="094D71"/>
                </a:solidFill>
                <a:effectLst/>
                <a:uLnTx/>
                <a:uFillTx/>
                <a:latin typeface="Uni Neue Bold" pitchFamily="50" charset="0"/>
                <a:ea typeface="+mn-ea"/>
                <a:cs typeface="+mn-cs"/>
              </a:rPr>
              <a:t>EIXO - INOVAÇÃO</a:t>
            </a:r>
          </a:p>
        </p:txBody>
      </p:sp>
      <p:sp>
        <p:nvSpPr>
          <p:cNvPr id="79" name="Retângulo 78">
            <a:extLst>
              <a:ext uri="{FF2B5EF4-FFF2-40B4-BE49-F238E27FC236}">
                <a16:creationId xmlns:a16="http://schemas.microsoft.com/office/drawing/2014/main" id="{994C674C-00C2-534A-8E23-AD616CBD5334}"/>
              </a:ext>
            </a:extLst>
          </p:cNvPr>
          <p:cNvSpPr/>
          <p:nvPr/>
        </p:nvSpPr>
        <p:spPr>
          <a:xfrm>
            <a:off x="1495966" y="1984396"/>
            <a:ext cx="9313768" cy="52322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1400" b="0" i="0" u="none" strike="noStrike" kern="1200" cap="none" spc="0" normalizeH="0" baseline="0" noProof="0" dirty="0">
                <a:ln>
                  <a:noFill/>
                </a:ln>
                <a:solidFill>
                  <a:prstClr val="white"/>
                </a:solidFill>
                <a:effectLst/>
                <a:uLnTx/>
                <a:uFillTx/>
                <a:latin typeface="Uni Neue Regular" pitchFamily="50" charset="0"/>
                <a:ea typeface="+mn-ea"/>
                <a:cs typeface="+mn-cs"/>
              </a:rPr>
              <a:t>PERMISSÃO DE PREÇO REFERENCIADO PARA A INOVAÇÃO, LIBERANDO ESSA CATEGORIA DOS CRITÉRIOS DEFINIDOS PELA RESOLUÇÃO Nº 02/2004, NOS TERMOS DO ART. 6º, INCISO IV DA LEI Nº 10.742/2003.</a:t>
            </a:r>
            <a:endParaRPr kumimoji="0" lang="pt-BR" sz="1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80" name="Retângulo 79">
            <a:extLst>
              <a:ext uri="{FF2B5EF4-FFF2-40B4-BE49-F238E27FC236}">
                <a16:creationId xmlns:a16="http://schemas.microsoft.com/office/drawing/2014/main" id="{C7C105FB-FC79-5641-8298-20FDCA7E4764}"/>
              </a:ext>
            </a:extLst>
          </p:cNvPr>
          <p:cNvSpPr/>
          <p:nvPr/>
        </p:nvSpPr>
        <p:spPr>
          <a:xfrm>
            <a:off x="1513632" y="2585365"/>
            <a:ext cx="9622927" cy="30777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1400" b="0" i="0" u="none" strike="noStrike" kern="1200" cap="none" spc="0" normalizeH="0" baseline="0" noProof="0" dirty="0">
                <a:ln>
                  <a:noFill/>
                </a:ln>
                <a:solidFill>
                  <a:prstClr val="white"/>
                </a:solidFill>
                <a:effectLst/>
                <a:uLnTx/>
                <a:uFillTx/>
                <a:latin typeface="Uni Neue Regular" pitchFamily="50" charset="0"/>
                <a:ea typeface="+mn-ea"/>
                <a:cs typeface="+mn-cs"/>
              </a:rPr>
              <a:t>APRIMORAMENTO, CELERIDADE E DESBUROCRATIZAÇÃO DA GESTÃO DE PROCESSOS NO ÂMBITO DA ANVISA</a:t>
            </a:r>
            <a:endParaRPr kumimoji="0" lang="pt-BR" sz="14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81" name="Retângulo 80">
            <a:extLst>
              <a:ext uri="{FF2B5EF4-FFF2-40B4-BE49-F238E27FC236}">
                <a16:creationId xmlns:a16="http://schemas.microsoft.com/office/drawing/2014/main" id="{949A2DC0-4F11-7749-8A09-978A92D99274}"/>
              </a:ext>
            </a:extLst>
          </p:cNvPr>
          <p:cNvSpPr/>
          <p:nvPr/>
        </p:nvSpPr>
        <p:spPr>
          <a:xfrm>
            <a:off x="1502442" y="3052314"/>
            <a:ext cx="6096000" cy="358816"/>
          </a:xfrm>
          <a:prstGeom prst="rect">
            <a:avLst/>
          </a:prstGeom>
        </p:spPr>
        <p:txBody>
          <a:bodyPr>
            <a:spAutoFit/>
          </a:bodyPr>
          <a:lstStyle/>
          <a:p>
            <a:pPr marL="0" marR="0" lvl="0" indent="0" algn="l" defTabSz="914400" rtl="0" eaLnBrk="1" fontAlgn="b" latinLnBrk="0" hangingPunct="1">
              <a:lnSpc>
                <a:spcPct val="15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white"/>
                </a:solidFill>
                <a:effectLst/>
                <a:uLnTx/>
                <a:uFillTx/>
                <a:latin typeface="Uni Neue Regular" pitchFamily="50" charset="0"/>
                <a:ea typeface="+mn-ea"/>
                <a:cs typeface="+mn-cs"/>
              </a:rPr>
              <a:t>FORTALECIMENTO DA PESQUISA CLÍNICA NO PAÍS</a:t>
            </a:r>
          </a:p>
        </p:txBody>
      </p:sp>
      <p:grpSp>
        <p:nvGrpSpPr>
          <p:cNvPr id="82" name="Agrupar 81">
            <a:extLst>
              <a:ext uri="{FF2B5EF4-FFF2-40B4-BE49-F238E27FC236}">
                <a16:creationId xmlns:a16="http://schemas.microsoft.com/office/drawing/2014/main" id="{83ACA812-149D-144B-ABFC-37D8950E3951}"/>
              </a:ext>
            </a:extLst>
          </p:cNvPr>
          <p:cNvGrpSpPr/>
          <p:nvPr/>
        </p:nvGrpSpPr>
        <p:grpSpPr>
          <a:xfrm>
            <a:off x="479376" y="3632193"/>
            <a:ext cx="909755" cy="370783"/>
            <a:chOff x="479376" y="692696"/>
            <a:chExt cx="909755" cy="370783"/>
          </a:xfrm>
        </p:grpSpPr>
        <p:grpSp>
          <p:nvGrpSpPr>
            <p:cNvPr id="83" name="Agrupar 82">
              <a:extLst>
                <a:ext uri="{FF2B5EF4-FFF2-40B4-BE49-F238E27FC236}">
                  <a16:creationId xmlns:a16="http://schemas.microsoft.com/office/drawing/2014/main" id="{DC59CF9C-5C50-CE44-BCD3-52A5D668C92B}"/>
                </a:ext>
              </a:extLst>
            </p:cNvPr>
            <p:cNvGrpSpPr/>
            <p:nvPr/>
          </p:nvGrpSpPr>
          <p:grpSpPr>
            <a:xfrm>
              <a:off x="479376" y="692696"/>
              <a:ext cx="851002" cy="360040"/>
              <a:chOff x="4439816" y="3717032"/>
              <a:chExt cx="907734" cy="384042"/>
            </a:xfrm>
          </p:grpSpPr>
          <p:grpSp>
            <p:nvGrpSpPr>
              <p:cNvPr id="85" name="Agrupar 84">
                <a:extLst>
                  <a:ext uri="{FF2B5EF4-FFF2-40B4-BE49-F238E27FC236}">
                    <a16:creationId xmlns:a16="http://schemas.microsoft.com/office/drawing/2014/main" id="{5971858D-E27A-EE41-AA58-2404228C24E6}"/>
                  </a:ext>
                </a:extLst>
              </p:cNvPr>
              <p:cNvGrpSpPr/>
              <p:nvPr/>
            </p:nvGrpSpPr>
            <p:grpSpPr>
              <a:xfrm>
                <a:off x="4439816" y="3717032"/>
                <a:ext cx="523694" cy="384042"/>
                <a:chOff x="3287688" y="3861048"/>
                <a:chExt cx="1080120" cy="792088"/>
              </a:xfrm>
            </p:grpSpPr>
            <p:sp>
              <p:nvSpPr>
                <p:cNvPr id="89" name="Oval 88">
                  <a:extLst>
                    <a:ext uri="{FF2B5EF4-FFF2-40B4-BE49-F238E27FC236}">
                      <a16:creationId xmlns:a16="http://schemas.microsoft.com/office/drawing/2014/main" id="{F0456F9C-FAEC-494D-8AE8-A584136C23B3}"/>
                    </a:ext>
                  </a:extLst>
                </p:cNvPr>
                <p:cNvSpPr/>
                <p:nvPr/>
              </p:nvSpPr>
              <p:spPr>
                <a:xfrm>
                  <a:off x="3287688" y="3861048"/>
                  <a:ext cx="792088" cy="792088"/>
                </a:xfrm>
                <a:prstGeom prst="ellipse">
                  <a:avLst/>
                </a:prstGeom>
                <a:solidFill>
                  <a:srgbClr val="ADF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0" name="Retângulo 89">
                  <a:extLst>
                    <a:ext uri="{FF2B5EF4-FFF2-40B4-BE49-F238E27FC236}">
                      <a16:creationId xmlns:a16="http://schemas.microsoft.com/office/drawing/2014/main" id="{75618875-A94A-864D-9629-D872A42DC188}"/>
                    </a:ext>
                  </a:extLst>
                </p:cNvPr>
                <p:cNvSpPr/>
                <p:nvPr/>
              </p:nvSpPr>
              <p:spPr>
                <a:xfrm>
                  <a:off x="3647728" y="3861048"/>
                  <a:ext cx="720080" cy="792088"/>
                </a:xfrm>
                <a:prstGeom prst="rect">
                  <a:avLst/>
                </a:prstGeom>
                <a:solidFill>
                  <a:srgbClr val="ADF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6" name="Agrupar 85">
                <a:extLst>
                  <a:ext uri="{FF2B5EF4-FFF2-40B4-BE49-F238E27FC236}">
                    <a16:creationId xmlns:a16="http://schemas.microsoft.com/office/drawing/2014/main" id="{133A53DC-2293-1A47-B46F-92619D032932}"/>
                  </a:ext>
                </a:extLst>
              </p:cNvPr>
              <p:cNvGrpSpPr/>
              <p:nvPr/>
            </p:nvGrpSpPr>
            <p:grpSpPr>
              <a:xfrm rot="10800000">
                <a:off x="4823853" y="3717032"/>
                <a:ext cx="523697" cy="384042"/>
                <a:chOff x="3575720" y="3861048"/>
                <a:chExt cx="1080125" cy="792088"/>
              </a:xfrm>
              <a:solidFill>
                <a:srgbClr val="49D9D8"/>
              </a:solidFill>
            </p:grpSpPr>
            <p:sp>
              <p:nvSpPr>
                <p:cNvPr id="87" name="Oval 86">
                  <a:extLst>
                    <a:ext uri="{FF2B5EF4-FFF2-40B4-BE49-F238E27FC236}">
                      <a16:creationId xmlns:a16="http://schemas.microsoft.com/office/drawing/2014/main" id="{51F74A06-4714-7645-8FA0-B8D86D300EED}"/>
                    </a:ext>
                  </a:extLst>
                </p:cNvPr>
                <p:cNvSpPr/>
                <p:nvPr/>
              </p:nvSpPr>
              <p:spPr>
                <a:xfrm>
                  <a:off x="3575720" y="3861048"/>
                  <a:ext cx="792086" cy="792088"/>
                </a:xfrm>
                <a:prstGeom prst="ellipse">
                  <a:avLst/>
                </a:prstGeom>
                <a:solidFill>
                  <a:srgbClr val="ADF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Retângulo 87">
                  <a:extLst>
                    <a:ext uri="{FF2B5EF4-FFF2-40B4-BE49-F238E27FC236}">
                      <a16:creationId xmlns:a16="http://schemas.microsoft.com/office/drawing/2014/main" id="{76DBC698-D5B8-9C49-A36E-62233D267A1E}"/>
                    </a:ext>
                  </a:extLst>
                </p:cNvPr>
                <p:cNvSpPr/>
                <p:nvPr/>
              </p:nvSpPr>
              <p:spPr>
                <a:xfrm>
                  <a:off x="3935766" y="3861048"/>
                  <a:ext cx="720079" cy="792088"/>
                </a:xfrm>
                <a:prstGeom prst="rect">
                  <a:avLst/>
                </a:prstGeom>
                <a:solidFill>
                  <a:srgbClr val="ADF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84" name="Retângulo 83">
              <a:extLst>
                <a:ext uri="{FF2B5EF4-FFF2-40B4-BE49-F238E27FC236}">
                  <a16:creationId xmlns:a16="http://schemas.microsoft.com/office/drawing/2014/main" id="{D8B75097-EB7C-6D43-9F01-12795469128D}"/>
                </a:ext>
              </a:extLst>
            </p:cNvPr>
            <p:cNvSpPr/>
            <p:nvPr/>
          </p:nvSpPr>
          <p:spPr>
            <a:xfrm>
              <a:off x="481510" y="724925"/>
              <a:ext cx="907621"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1600" b="0" i="0" u="none" strike="noStrike" kern="1200" cap="none" spc="0" normalizeH="0" baseline="0" noProof="0" dirty="0">
                  <a:ln>
                    <a:noFill/>
                  </a:ln>
                  <a:solidFill>
                    <a:srgbClr val="094D71"/>
                  </a:solidFill>
                  <a:effectLst/>
                  <a:uLnTx/>
                  <a:uFillTx/>
                  <a:latin typeface="Uni Neue Regular" pitchFamily="50" charset="0"/>
                  <a:ea typeface="+mn-ea"/>
                  <a:cs typeface="+mn-cs"/>
                </a:rPr>
                <a:t>AÇÃO 6 </a:t>
              </a:r>
              <a:endParaRPr kumimoji="0" lang="pt-BR" sz="3077" b="0" i="0" u="none" strike="noStrike" kern="1200" cap="none" spc="0" normalizeH="0" baseline="0" noProof="0" dirty="0">
                <a:ln>
                  <a:noFill/>
                </a:ln>
                <a:solidFill>
                  <a:prstClr val="black"/>
                </a:solidFill>
                <a:effectLst/>
                <a:uLnTx/>
                <a:uFillTx/>
                <a:latin typeface="Arial" charset="0"/>
                <a:ea typeface="+mn-ea"/>
                <a:cs typeface="+mn-cs"/>
              </a:endParaRPr>
            </a:p>
          </p:txBody>
        </p:sp>
      </p:grpSp>
      <p:sp>
        <p:nvSpPr>
          <p:cNvPr id="91" name="Retângulo 90">
            <a:extLst>
              <a:ext uri="{FF2B5EF4-FFF2-40B4-BE49-F238E27FC236}">
                <a16:creationId xmlns:a16="http://schemas.microsoft.com/office/drawing/2014/main" id="{ED71C615-FE05-4E46-BE42-8A5889440BFC}"/>
              </a:ext>
            </a:extLst>
          </p:cNvPr>
          <p:cNvSpPr/>
          <p:nvPr/>
        </p:nvSpPr>
        <p:spPr>
          <a:xfrm>
            <a:off x="1502442" y="3600469"/>
            <a:ext cx="6096000" cy="358816"/>
          </a:xfrm>
          <a:prstGeom prst="rect">
            <a:avLst/>
          </a:prstGeom>
        </p:spPr>
        <p:txBody>
          <a:bodyPr>
            <a:spAutoFit/>
          </a:bodyPr>
          <a:lstStyle/>
          <a:p>
            <a:pPr marL="0" marR="0" lvl="0" indent="0" algn="l" defTabSz="914400" rtl="0" eaLnBrk="1" fontAlgn="b" latinLnBrk="0" hangingPunct="1">
              <a:lnSpc>
                <a:spcPct val="150000"/>
              </a:lnSpc>
              <a:spcBef>
                <a:spcPts val="0"/>
              </a:spcBef>
              <a:spcAft>
                <a:spcPts val="0"/>
              </a:spcAft>
              <a:buClrTx/>
              <a:buSzTx/>
              <a:buFontTx/>
              <a:buNone/>
              <a:tabLst/>
              <a:defRPr/>
            </a:pPr>
            <a:r>
              <a:rPr kumimoji="0" lang="pt-BR" sz="1400" b="0" i="0" u="none" strike="noStrike" kern="1200" cap="none" spc="0" normalizeH="0" baseline="0" noProof="0" dirty="0">
                <a:ln>
                  <a:noFill/>
                </a:ln>
                <a:solidFill>
                  <a:prstClr val="white"/>
                </a:solidFill>
                <a:effectLst/>
                <a:uLnTx/>
                <a:uFillTx/>
                <a:latin typeface="Uni Neue Regular" pitchFamily="50" charset="0"/>
                <a:ea typeface="+mn-ea"/>
                <a:cs typeface="+mn-cs"/>
              </a:rPr>
              <a:t>DESENVOLVIMENTO DE AMBIENTE PARA A INOVAÇÃO</a:t>
            </a:r>
          </a:p>
        </p:txBody>
      </p:sp>
      <p:grpSp>
        <p:nvGrpSpPr>
          <p:cNvPr id="92" name="Agrupar 91">
            <a:extLst>
              <a:ext uri="{FF2B5EF4-FFF2-40B4-BE49-F238E27FC236}">
                <a16:creationId xmlns:a16="http://schemas.microsoft.com/office/drawing/2014/main" id="{2A3ED700-C6D5-B745-BDC1-8AC68A8856C0}"/>
              </a:ext>
            </a:extLst>
          </p:cNvPr>
          <p:cNvGrpSpPr/>
          <p:nvPr/>
        </p:nvGrpSpPr>
        <p:grpSpPr>
          <a:xfrm>
            <a:off x="479376" y="4184083"/>
            <a:ext cx="909755" cy="370783"/>
            <a:chOff x="479376" y="692696"/>
            <a:chExt cx="909755" cy="370783"/>
          </a:xfrm>
        </p:grpSpPr>
        <p:grpSp>
          <p:nvGrpSpPr>
            <p:cNvPr id="93" name="Agrupar 92">
              <a:extLst>
                <a:ext uri="{FF2B5EF4-FFF2-40B4-BE49-F238E27FC236}">
                  <a16:creationId xmlns:a16="http://schemas.microsoft.com/office/drawing/2014/main" id="{AB9EDCC9-D949-DC43-B228-144595CC563D}"/>
                </a:ext>
              </a:extLst>
            </p:cNvPr>
            <p:cNvGrpSpPr/>
            <p:nvPr/>
          </p:nvGrpSpPr>
          <p:grpSpPr>
            <a:xfrm>
              <a:off x="479376" y="692696"/>
              <a:ext cx="851002" cy="360040"/>
              <a:chOff x="4439816" y="3717032"/>
              <a:chExt cx="907734" cy="384042"/>
            </a:xfrm>
          </p:grpSpPr>
          <p:grpSp>
            <p:nvGrpSpPr>
              <p:cNvPr id="95" name="Agrupar 94">
                <a:extLst>
                  <a:ext uri="{FF2B5EF4-FFF2-40B4-BE49-F238E27FC236}">
                    <a16:creationId xmlns:a16="http://schemas.microsoft.com/office/drawing/2014/main" id="{89A9051E-1110-C143-BF88-40CF3BE33ADC}"/>
                  </a:ext>
                </a:extLst>
              </p:cNvPr>
              <p:cNvGrpSpPr/>
              <p:nvPr/>
            </p:nvGrpSpPr>
            <p:grpSpPr>
              <a:xfrm>
                <a:off x="4439816" y="3717032"/>
                <a:ext cx="523694" cy="384042"/>
                <a:chOff x="3287688" y="3861048"/>
                <a:chExt cx="1080120" cy="792088"/>
              </a:xfrm>
            </p:grpSpPr>
            <p:sp>
              <p:nvSpPr>
                <p:cNvPr id="99" name="Oval 98">
                  <a:extLst>
                    <a:ext uri="{FF2B5EF4-FFF2-40B4-BE49-F238E27FC236}">
                      <a16:creationId xmlns:a16="http://schemas.microsoft.com/office/drawing/2014/main" id="{EAE81A4A-866A-F84A-8053-976698245988}"/>
                    </a:ext>
                  </a:extLst>
                </p:cNvPr>
                <p:cNvSpPr/>
                <p:nvPr/>
              </p:nvSpPr>
              <p:spPr>
                <a:xfrm>
                  <a:off x="3287688" y="3861048"/>
                  <a:ext cx="792088" cy="792088"/>
                </a:xfrm>
                <a:prstGeom prst="ellipse">
                  <a:avLst/>
                </a:prstGeom>
                <a:solidFill>
                  <a:srgbClr val="ADF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0" name="Retângulo 99">
                  <a:extLst>
                    <a:ext uri="{FF2B5EF4-FFF2-40B4-BE49-F238E27FC236}">
                      <a16:creationId xmlns:a16="http://schemas.microsoft.com/office/drawing/2014/main" id="{31CC921C-2B3F-C347-A073-CF2841C0877D}"/>
                    </a:ext>
                  </a:extLst>
                </p:cNvPr>
                <p:cNvSpPr/>
                <p:nvPr/>
              </p:nvSpPr>
              <p:spPr>
                <a:xfrm>
                  <a:off x="3647728" y="3861048"/>
                  <a:ext cx="720080" cy="792088"/>
                </a:xfrm>
                <a:prstGeom prst="rect">
                  <a:avLst/>
                </a:prstGeom>
                <a:solidFill>
                  <a:srgbClr val="ADF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6" name="Agrupar 95">
                <a:extLst>
                  <a:ext uri="{FF2B5EF4-FFF2-40B4-BE49-F238E27FC236}">
                    <a16:creationId xmlns:a16="http://schemas.microsoft.com/office/drawing/2014/main" id="{A347CB4C-5814-B242-BE7D-399CA5241B9D}"/>
                  </a:ext>
                </a:extLst>
              </p:cNvPr>
              <p:cNvGrpSpPr/>
              <p:nvPr/>
            </p:nvGrpSpPr>
            <p:grpSpPr>
              <a:xfrm rot="10800000">
                <a:off x="4823853" y="3717032"/>
                <a:ext cx="523697" cy="384042"/>
                <a:chOff x="3575720" y="3861048"/>
                <a:chExt cx="1080125" cy="792088"/>
              </a:xfrm>
              <a:solidFill>
                <a:srgbClr val="49D9D8"/>
              </a:solidFill>
            </p:grpSpPr>
            <p:sp>
              <p:nvSpPr>
                <p:cNvPr id="97" name="Oval 96">
                  <a:extLst>
                    <a:ext uri="{FF2B5EF4-FFF2-40B4-BE49-F238E27FC236}">
                      <a16:creationId xmlns:a16="http://schemas.microsoft.com/office/drawing/2014/main" id="{6B74314A-22C2-1C41-B348-474D42158A86}"/>
                    </a:ext>
                  </a:extLst>
                </p:cNvPr>
                <p:cNvSpPr/>
                <p:nvPr/>
              </p:nvSpPr>
              <p:spPr>
                <a:xfrm>
                  <a:off x="3575720" y="3861048"/>
                  <a:ext cx="792086" cy="792088"/>
                </a:xfrm>
                <a:prstGeom prst="ellipse">
                  <a:avLst/>
                </a:prstGeom>
                <a:solidFill>
                  <a:srgbClr val="ADF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Retângulo 97">
                  <a:extLst>
                    <a:ext uri="{FF2B5EF4-FFF2-40B4-BE49-F238E27FC236}">
                      <a16:creationId xmlns:a16="http://schemas.microsoft.com/office/drawing/2014/main" id="{D67397F7-C1EC-694C-92FC-4FD453C52917}"/>
                    </a:ext>
                  </a:extLst>
                </p:cNvPr>
                <p:cNvSpPr/>
                <p:nvPr/>
              </p:nvSpPr>
              <p:spPr>
                <a:xfrm>
                  <a:off x="3935766" y="3861048"/>
                  <a:ext cx="720079" cy="792088"/>
                </a:xfrm>
                <a:prstGeom prst="rect">
                  <a:avLst/>
                </a:prstGeom>
                <a:solidFill>
                  <a:srgbClr val="ADF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94" name="Retângulo 93">
              <a:extLst>
                <a:ext uri="{FF2B5EF4-FFF2-40B4-BE49-F238E27FC236}">
                  <a16:creationId xmlns:a16="http://schemas.microsoft.com/office/drawing/2014/main" id="{C7A8630C-FBEB-3F42-92FC-A6D42C9B1D17}"/>
                </a:ext>
              </a:extLst>
            </p:cNvPr>
            <p:cNvSpPr/>
            <p:nvPr/>
          </p:nvSpPr>
          <p:spPr>
            <a:xfrm>
              <a:off x="481510" y="724925"/>
              <a:ext cx="907621"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1600" b="0" i="0" u="none" strike="noStrike" kern="1200" cap="none" spc="0" normalizeH="0" baseline="0" noProof="0" dirty="0">
                  <a:ln>
                    <a:noFill/>
                  </a:ln>
                  <a:solidFill>
                    <a:srgbClr val="094D71"/>
                  </a:solidFill>
                  <a:effectLst/>
                  <a:uLnTx/>
                  <a:uFillTx/>
                  <a:latin typeface="Uni Neue Regular" pitchFamily="50" charset="0"/>
                  <a:ea typeface="+mn-ea"/>
                  <a:cs typeface="+mn-cs"/>
                </a:rPr>
                <a:t>AÇÃO 7 </a:t>
              </a:r>
              <a:endParaRPr kumimoji="0" lang="pt-BR" sz="3077" b="0" i="0" u="none" strike="noStrike" kern="1200" cap="none" spc="0" normalizeH="0" baseline="0" noProof="0" dirty="0">
                <a:ln>
                  <a:noFill/>
                </a:ln>
                <a:solidFill>
                  <a:prstClr val="black"/>
                </a:solidFill>
                <a:effectLst/>
                <a:uLnTx/>
                <a:uFillTx/>
                <a:latin typeface="Arial" charset="0"/>
                <a:ea typeface="+mn-ea"/>
                <a:cs typeface="+mn-cs"/>
              </a:endParaRPr>
            </a:p>
          </p:txBody>
        </p:sp>
      </p:grpSp>
      <p:sp>
        <p:nvSpPr>
          <p:cNvPr id="101" name="Retângulo 100">
            <a:extLst>
              <a:ext uri="{FF2B5EF4-FFF2-40B4-BE49-F238E27FC236}">
                <a16:creationId xmlns:a16="http://schemas.microsoft.com/office/drawing/2014/main" id="{4BF4E58E-5419-B842-8E86-497A7106170F}"/>
              </a:ext>
            </a:extLst>
          </p:cNvPr>
          <p:cNvSpPr/>
          <p:nvPr/>
        </p:nvSpPr>
        <p:spPr>
          <a:xfrm>
            <a:off x="1502442" y="4152359"/>
            <a:ext cx="8481990" cy="358816"/>
          </a:xfrm>
          <a:prstGeom prst="rect">
            <a:avLst/>
          </a:prstGeom>
        </p:spPr>
        <p:txBody>
          <a:bodyPr wrap="square">
            <a:spAutoFit/>
          </a:bodyPr>
          <a:lstStyle/>
          <a:p>
            <a:pPr marL="0" marR="0" lvl="0" indent="0" algn="l" defTabSz="914400" rtl="0" eaLnBrk="1" fontAlgn="b" latinLnBrk="0" hangingPunct="1">
              <a:lnSpc>
                <a:spcPct val="150000"/>
              </a:lnSpc>
              <a:spcBef>
                <a:spcPct val="0"/>
              </a:spcBef>
              <a:spcAft>
                <a:spcPct val="0"/>
              </a:spcAft>
              <a:buClrTx/>
              <a:buSzTx/>
              <a:buFontTx/>
              <a:buNone/>
              <a:tabLst/>
              <a:defRPr/>
            </a:pPr>
            <a:r>
              <a:rPr kumimoji="0" lang="pt-BR" sz="1400" b="0" i="0" u="none" strike="noStrike" kern="1200" cap="none" spc="0" normalizeH="0" baseline="0" noProof="0" dirty="0">
                <a:ln>
                  <a:noFill/>
                </a:ln>
                <a:solidFill>
                  <a:prstClr val="white"/>
                </a:solidFill>
                <a:effectLst/>
                <a:uLnTx/>
                <a:uFillTx/>
                <a:latin typeface="Uni Neue Regular" pitchFamily="50" charset="0"/>
                <a:ea typeface="+mn-ea"/>
                <a:cs typeface="+mn-cs"/>
              </a:rPr>
              <a:t>REVOGAÇÃO DO PARÁGRAFO ÚNICO ARTIGO 40 DA LEI DE PROPRIEDADE INTELECTUAL</a:t>
            </a:r>
          </a:p>
        </p:txBody>
      </p:sp>
      <p:grpSp>
        <p:nvGrpSpPr>
          <p:cNvPr id="102" name="Agrupar 101">
            <a:extLst>
              <a:ext uri="{FF2B5EF4-FFF2-40B4-BE49-F238E27FC236}">
                <a16:creationId xmlns:a16="http://schemas.microsoft.com/office/drawing/2014/main" id="{7712A724-EF6A-C34D-ADEE-BB42BA44CB1D}"/>
              </a:ext>
            </a:extLst>
          </p:cNvPr>
          <p:cNvGrpSpPr/>
          <p:nvPr/>
        </p:nvGrpSpPr>
        <p:grpSpPr>
          <a:xfrm>
            <a:off x="479376" y="4713702"/>
            <a:ext cx="916167" cy="370783"/>
            <a:chOff x="479376" y="692696"/>
            <a:chExt cx="916167" cy="370783"/>
          </a:xfrm>
        </p:grpSpPr>
        <p:grpSp>
          <p:nvGrpSpPr>
            <p:cNvPr id="103" name="Agrupar 102">
              <a:extLst>
                <a:ext uri="{FF2B5EF4-FFF2-40B4-BE49-F238E27FC236}">
                  <a16:creationId xmlns:a16="http://schemas.microsoft.com/office/drawing/2014/main" id="{F26690A1-C61D-864C-B05A-E8C1588838B3}"/>
                </a:ext>
              </a:extLst>
            </p:cNvPr>
            <p:cNvGrpSpPr/>
            <p:nvPr/>
          </p:nvGrpSpPr>
          <p:grpSpPr>
            <a:xfrm>
              <a:off x="479376" y="692696"/>
              <a:ext cx="851002" cy="360040"/>
              <a:chOff x="4439816" y="3717032"/>
              <a:chExt cx="907734" cy="384042"/>
            </a:xfrm>
          </p:grpSpPr>
          <p:grpSp>
            <p:nvGrpSpPr>
              <p:cNvPr id="105" name="Agrupar 104">
                <a:extLst>
                  <a:ext uri="{FF2B5EF4-FFF2-40B4-BE49-F238E27FC236}">
                    <a16:creationId xmlns:a16="http://schemas.microsoft.com/office/drawing/2014/main" id="{9F2EC5EA-4ED1-EE4D-9441-2C8D526EFC47}"/>
                  </a:ext>
                </a:extLst>
              </p:cNvPr>
              <p:cNvGrpSpPr/>
              <p:nvPr/>
            </p:nvGrpSpPr>
            <p:grpSpPr>
              <a:xfrm>
                <a:off x="4439816" y="3717032"/>
                <a:ext cx="523694" cy="384042"/>
                <a:chOff x="3287688" y="3861048"/>
                <a:chExt cx="1080120" cy="792088"/>
              </a:xfrm>
            </p:grpSpPr>
            <p:sp>
              <p:nvSpPr>
                <p:cNvPr id="109" name="Oval 108">
                  <a:extLst>
                    <a:ext uri="{FF2B5EF4-FFF2-40B4-BE49-F238E27FC236}">
                      <a16:creationId xmlns:a16="http://schemas.microsoft.com/office/drawing/2014/main" id="{AF2902C6-5747-CC4C-AEE2-A9A9558E480A}"/>
                    </a:ext>
                  </a:extLst>
                </p:cNvPr>
                <p:cNvSpPr/>
                <p:nvPr/>
              </p:nvSpPr>
              <p:spPr>
                <a:xfrm>
                  <a:off x="3287688" y="3861048"/>
                  <a:ext cx="792088" cy="792088"/>
                </a:xfrm>
                <a:prstGeom prst="ellipse">
                  <a:avLst/>
                </a:prstGeom>
                <a:solidFill>
                  <a:srgbClr val="ADF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Retângulo 109">
                  <a:extLst>
                    <a:ext uri="{FF2B5EF4-FFF2-40B4-BE49-F238E27FC236}">
                      <a16:creationId xmlns:a16="http://schemas.microsoft.com/office/drawing/2014/main" id="{9BF7AC84-41A3-FF45-AC80-C24C5175FA14}"/>
                    </a:ext>
                  </a:extLst>
                </p:cNvPr>
                <p:cNvSpPr/>
                <p:nvPr/>
              </p:nvSpPr>
              <p:spPr>
                <a:xfrm>
                  <a:off x="3647728" y="3861048"/>
                  <a:ext cx="720080" cy="792088"/>
                </a:xfrm>
                <a:prstGeom prst="rect">
                  <a:avLst/>
                </a:prstGeom>
                <a:solidFill>
                  <a:srgbClr val="ADF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6" name="Agrupar 105">
                <a:extLst>
                  <a:ext uri="{FF2B5EF4-FFF2-40B4-BE49-F238E27FC236}">
                    <a16:creationId xmlns:a16="http://schemas.microsoft.com/office/drawing/2014/main" id="{6858F643-302A-F54E-B50B-F9A1E6816C5B}"/>
                  </a:ext>
                </a:extLst>
              </p:cNvPr>
              <p:cNvGrpSpPr/>
              <p:nvPr/>
            </p:nvGrpSpPr>
            <p:grpSpPr>
              <a:xfrm rot="10800000">
                <a:off x="4823853" y="3717032"/>
                <a:ext cx="523697" cy="384042"/>
                <a:chOff x="3575720" y="3861048"/>
                <a:chExt cx="1080125" cy="792088"/>
              </a:xfrm>
              <a:solidFill>
                <a:srgbClr val="49D9D8"/>
              </a:solidFill>
            </p:grpSpPr>
            <p:sp>
              <p:nvSpPr>
                <p:cNvPr id="107" name="Oval 106">
                  <a:extLst>
                    <a:ext uri="{FF2B5EF4-FFF2-40B4-BE49-F238E27FC236}">
                      <a16:creationId xmlns:a16="http://schemas.microsoft.com/office/drawing/2014/main" id="{1565B22B-E6D3-124E-B9CF-57EA912414A5}"/>
                    </a:ext>
                  </a:extLst>
                </p:cNvPr>
                <p:cNvSpPr/>
                <p:nvPr/>
              </p:nvSpPr>
              <p:spPr>
                <a:xfrm>
                  <a:off x="3575720" y="3861048"/>
                  <a:ext cx="792086" cy="792088"/>
                </a:xfrm>
                <a:prstGeom prst="ellipse">
                  <a:avLst/>
                </a:prstGeom>
                <a:solidFill>
                  <a:srgbClr val="ADF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etângulo 107">
                  <a:extLst>
                    <a:ext uri="{FF2B5EF4-FFF2-40B4-BE49-F238E27FC236}">
                      <a16:creationId xmlns:a16="http://schemas.microsoft.com/office/drawing/2014/main" id="{CAB6F3EB-6E40-6C4A-87BD-B08D7C13E933}"/>
                    </a:ext>
                  </a:extLst>
                </p:cNvPr>
                <p:cNvSpPr/>
                <p:nvPr/>
              </p:nvSpPr>
              <p:spPr>
                <a:xfrm>
                  <a:off x="3935766" y="3861048"/>
                  <a:ext cx="720079" cy="792088"/>
                </a:xfrm>
                <a:prstGeom prst="rect">
                  <a:avLst/>
                </a:prstGeom>
                <a:solidFill>
                  <a:srgbClr val="ADF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04" name="Retângulo 103">
              <a:extLst>
                <a:ext uri="{FF2B5EF4-FFF2-40B4-BE49-F238E27FC236}">
                  <a16:creationId xmlns:a16="http://schemas.microsoft.com/office/drawing/2014/main" id="{D6A53396-8D3F-3D4A-86F7-63DF1D37C684}"/>
                </a:ext>
              </a:extLst>
            </p:cNvPr>
            <p:cNvSpPr/>
            <p:nvPr/>
          </p:nvSpPr>
          <p:spPr>
            <a:xfrm>
              <a:off x="481510" y="724925"/>
              <a:ext cx="914033"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1600" b="0" i="0" u="none" strike="noStrike" kern="1200" cap="none" spc="0" normalizeH="0" baseline="0" noProof="0" dirty="0">
                  <a:ln>
                    <a:noFill/>
                  </a:ln>
                  <a:solidFill>
                    <a:srgbClr val="094D71"/>
                  </a:solidFill>
                  <a:effectLst/>
                  <a:uLnTx/>
                  <a:uFillTx/>
                  <a:latin typeface="Uni Neue Regular" pitchFamily="50" charset="0"/>
                  <a:ea typeface="+mn-ea"/>
                  <a:cs typeface="+mn-cs"/>
                </a:rPr>
                <a:t>AÇÃO 8 </a:t>
              </a:r>
              <a:endParaRPr kumimoji="0" lang="pt-BR" sz="3077" b="0" i="0" u="none" strike="noStrike" kern="1200" cap="none" spc="0" normalizeH="0" baseline="0" noProof="0" dirty="0">
                <a:ln>
                  <a:noFill/>
                </a:ln>
                <a:solidFill>
                  <a:prstClr val="black"/>
                </a:solidFill>
                <a:effectLst/>
                <a:uLnTx/>
                <a:uFillTx/>
                <a:latin typeface="Arial" charset="0"/>
                <a:ea typeface="+mn-ea"/>
                <a:cs typeface="+mn-cs"/>
              </a:endParaRPr>
            </a:p>
          </p:txBody>
        </p:sp>
      </p:grpSp>
      <p:sp>
        <p:nvSpPr>
          <p:cNvPr id="111" name="Retângulo 110">
            <a:extLst>
              <a:ext uri="{FF2B5EF4-FFF2-40B4-BE49-F238E27FC236}">
                <a16:creationId xmlns:a16="http://schemas.microsoft.com/office/drawing/2014/main" id="{A86C5C8F-CCD4-6544-B1CC-0FBBDBA1D1CD}"/>
              </a:ext>
            </a:extLst>
          </p:cNvPr>
          <p:cNvSpPr/>
          <p:nvPr/>
        </p:nvSpPr>
        <p:spPr>
          <a:xfrm>
            <a:off x="1502442" y="4731036"/>
            <a:ext cx="9307292" cy="358816"/>
          </a:xfrm>
          <a:prstGeom prst="rect">
            <a:avLst/>
          </a:prstGeom>
        </p:spPr>
        <p:txBody>
          <a:bodyPr wrap="square">
            <a:spAutoFit/>
          </a:bodyPr>
          <a:lstStyle/>
          <a:p>
            <a:pPr marL="0" marR="0" lvl="0" indent="0" algn="l" defTabSz="914400" rtl="0" eaLnBrk="1" fontAlgn="b" latinLnBrk="0" hangingPunct="1">
              <a:lnSpc>
                <a:spcPct val="150000"/>
              </a:lnSpc>
              <a:spcBef>
                <a:spcPct val="0"/>
              </a:spcBef>
              <a:spcAft>
                <a:spcPct val="0"/>
              </a:spcAft>
              <a:buClrTx/>
              <a:buSzTx/>
              <a:buFontTx/>
              <a:buNone/>
              <a:tabLst/>
              <a:defRPr/>
            </a:pPr>
            <a:r>
              <a:rPr kumimoji="0" lang="pt-BR" sz="1400" b="0" i="0" u="none" strike="noStrike" kern="1200" cap="none" spc="0" normalizeH="0" baseline="0" noProof="0" dirty="0">
                <a:ln>
                  <a:noFill/>
                </a:ln>
                <a:solidFill>
                  <a:prstClr val="white"/>
                </a:solidFill>
                <a:effectLst/>
                <a:uLnTx/>
                <a:uFillTx/>
                <a:latin typeface="Uni Neue Regular" pitchFamily="50" charset="0"/>
                <a:ea typeface="+mn-ea"/>
                <a:cs typeface="+mn-cs"/>
              </a:rPr>
              <a:t>ELIMINAÇÃO DO LIMITE DE DEDUTIBILIDADE FISCAL PARA ROYALTIES RELATIVOS A PRODUTOS INOVADORES</a:t>
            </a:r>
          </a:p>
        </p:txBody>
      </p:sp>
      <p:grpSp>
        <p:nvGrpSpPr>
          <p:cNvPr id="112" name="Agrupar 111">
            <a:extLst>
              <a:ext uri="{FF2B5EF4-FFF2-40B4-BE49-F238E27FC236}">
                <a16:creationId xmlns:a16="http://schemas.microsoft.com/office/drawing/2014/main" id="{E02ADE86-94A3-7544-BDC6-CE157DD0BD1B}"/>
              </a:ext>
            </a:extLst>
          </p:cNvPr>
          <p:cNvGrpSpPr/>
          <p:nvPr/>
        </p:nvGrpSpPr>
        <p:grpSpPr>
          <a:xfrm>
            <a:off x="479376" y="5234193"/>
            <a:ext cx="911357" cy="370783"/>
            <a:chOff x="479376" y="692696"/>
            <a:chExt cx="911357" cy="370783"/>
          </a:xfrm>
        </p:grpSpPr>
        <p:grpSp>
          <p:nvGrpSpPr>
            <p:cNvPr id="113" name="Agrupar 112">
              <a:extLst>
                <a:ext uri="{FF2B5EF4-FFF2-40B4-BE49-F238E27FC236}">
                  <a16:creationId xmlns:a16="http://schemas.microsoft.com/office/drawing/2014/main" id="{DFB0049B-1ACD-8349-ACC5-B4A40DAF7710}"/>
                </a:ext>
              </a:extLst>
            </p:cNvPr>
            <p:cNvGrpSpPr/>
            <p:nvPr/>
          </p:nvGrpSpPr>
          <p:grpSpPr>
            <a:xfrm>
              <a:off x="479376" y="692696"/>
              <a:ext cx="851002" cy="360040"/>
              <a:chOff x="4439816" y="3717032"/>
              <a:chExt cx="907734" cy="384042"/>
            </a:xfrm>
          </p:grpSpPr>
          <p:grpSp>
            <p:nvGrpSpPr>
              <p:cNvPr id="115" name="Agrupar 114">
                <a:extLst>
                  <a:ext uri="{FF2B5EF4-FFF2-40B4-BE49-F238E27FC236}">
                    <a16:creationId xmlns:a16="http://schemas.microsoft.com/office/drawing/2014/main" id="{019EE020-A1A1-9B40-A57B-2FCB40C1C0DB}"/>
                  </a:ext>
                </a:extLst>
              </p:cNvPr>
              <p:cNvGrpSpPr/>
              <p:nvPr/>
            </p:nvGrpSpPr>
            <p:grpSpPr>
              <a:xfrm>
                <a:off x="4439816" y="3717032"/>
                <a:ext cx="523694" cy="384042"/>
                <a:chOff x="3287688" y="3861048"/>
                <a:chExt cx="1080120" cy="792088"/>
              </a:xfrm>
            </p:grpSpPr>
            <p:sp>
              <p:nvSpPr>
                <p:cNvPr id="119" name="Oval 118">
                  <a:extLst>
                    <a:ext uri="{FF2B5EF4-FFF2-40B4-BE49-F238E27FC236}">
                      <a16:creationId xmlns:a16="http://schemas.microsoft.com/office/drawing/2014/main" id="{ACA5C541-7688-424F-8273-D4029C6CB46A}"/>
                    </a:ext>
                  </a:extLst>
                </p:cNvPr>
                <p:cNvSpPr/>
                <p:nvPr/>
              </p:nvSpPr>
              <p:spPr>
                <a:xfrm>
                  <a:off x="3287688" y="3861048"/>
                  <a:ext cx="792088" cy="792088"/>
                </a:xfrm>
                <a:prstGeom prst="ellipse">
                  <a:avLst/>
                </a:prstGeom>
                <a:solidFill>
                  <a:srgbClr val="ADF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Retângulo 119">
                  <a:extLst>
                    <a:ext uri="{FF2B5EF4-FFF2-40B4-BE49-F238E27FC236}">
                      <a16:creationId xmlns:a16="http://schemas.microsoft.com/office/drawing/2014/main" id="{9DB242A2-A9D9-7845-983E-3CE5824155A5}"/>
                    </a:ext>
                  </a:extLst>
                </p:cNvPr>
                <p:cNvSpPr/>
                <p:nvPr/>
              </p:nvSpPr>
              <p:spPr>
                <a:xfrm>
                  <a:off x="3647728" y="3861048"/>
                  <a:ext cx="720080" cy="792088"/>
                </a:xfrm>
                <a:prstGeom prst="rect">
                  <a:avLst/>
                </a:prstGeom>
                <a:solidFill>
                  <a:srgbClr val="ADF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16" name="Agrupar 115">
                <a:extLst>
                  <a:ext uri="{FF2B5EF4-FFF2-40B4-BE49-F238E27FC236}">
                    <a16:creationId xmlns:a16="http://schemas.microsoft.com/office/drawing/2014/main" id="{1E8A3120-ADE8-3A48-B416-0CCFE7C37313}"/>
                  </a:ext>
                </a:extLst>
              </p:cNvPr>
              <p:cNvGrpSpPr/>
              <p:nvPr/>
            </p:nvGrpSpPr>
            <p:grpSpPr>
              <a:xfrm rot="10800000">
                <a:off x="4823853" y="3717032"/>
                <a:ext cx="523697" cy="384042"/>
                <a:chOff x="3575720" y="3861048"/>
                <a:chExt cx="1080125" cy="792088"/>
              </a:xfrm>
              <a:solidFill>
                <a:srgbClr val="49D9D8"/>
              </a:solidFill>
            </p:grpSpPr>
            <p:sp>
              <p:nvSpPr>
                <p:cNvPr id="117" name="Oval 116">
                  <a:extLst>
                    <a:ext uri="{FF2B5EF4-FFF2-40B4-BE49-F238E27FC236}">
                      <a16:creationId xmlns:a16="http://schemas.microsoft.com/office/drawing/2014/main" id="{B3814169-BFBF-CD45-ACAF-33B423FA7D0D}"/>
                    </a:ext>
                  </a:extLst>
                </p:cNvPr>
                <p:cNvSpPr/>
                <p:nvPr/>
              </p:nvSpPr>
              <p:spPr>
                <a:xfrm>
                  <a:off x="3575720" y="3861048"/>
                  <a:ext cx="792086" cy="792088"/>
                </a:xfrm>
                <a:prstGeom prst="ellipse">
                  <a:avLst/>
                </a:prstGeom>
                <a:solidFill>
                  <a:srgbClr val="ADF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Retângulo 117">
                  <a:extLst>
                    <a:ext uri="{FF2B5EF4-FFF2-40B4-BE49-F238E27FC236}">
                      <a16:creationId xmlns:a16="http://schemas.microsoft.com/office/drawing/2014/main" id="{17779030-09A6-2E43-A8DB-E80F05C09182}"/>
                    </a:ext>
                  </a:extLst>
                </p:cNvPr>
                <p:cNvSpPr/>
                <p:nvPr/>
              </p:nvSpPr>
              <p:spPr>
                <a:xfrm>
                  <a:off x="3935766" y="3861048"/>
                  <a:ext cx="720079" cy="792088"/>
                </a:xfrm>
                <a:prstGeom prst="rect">
                  <a:avLst/>
                </a:prstGeom>
                <a:solidFill>
                  <a:srgbClr val="ADF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14" name="Retângulo 113">
              <a:extLst>
                <a:ext uri="{FF2B5EF4-FFF2-40B4-BE49-F238E27FC236}">
                  <a16:creationId xmlns:a16="http://schemas.microsoft.com/office/drawing/2014/main" id="{897F5FD7-CA90-2D4C-8CE3-A19EE63CB901}"/>
                </a:ext>
              </a:extLst>
            </p:cNvPr>
            <p:cNvSpPr/>
            <p:nvPr/>
          </p:nvSpPr>
          <p:spPr>
            <a:xfrm>
              <a:off x="481510" y="724925"/>
              <a:ext cx="909223"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1600" b="0" i="0" u="none" strike="noStrike" kern="1200" cap="none" spc="0" normalizeH="0" baseline="0" noProof="0" dirty="0">
                  <a:ln>
                    <a:noFill/>
                  </a:ln>
                  <a:solidFill>
                    <a:srgbClr val="094D71"/>
                  </a:solidFill>
                  <a:effectLst/>
                  <a:uLnTx/>
                  <a:uFillTx/>
                  <a:latin typeface="Uni Neue Regular" pitchFamily="50" charset="0"/>
                  <a:ea typeface="+mn-ea"/>
                  <a:cs typeface="+mn-cs"/>
                </a:rPr>
                <a:t>AÇÃO 9 </a:t>
              </a:r>
              <a:endParaRPr kumimoji="0" lang="pt-BR" sz="3077" b="0" i="0" u="none" strike="noStrike" kern="1200" cap="none" spc="0" normalizeH="0" baseline="0" noProof="0" dirty="0">
                <a:ln>
                  <a:noFill/>
                </a:ln>
                <a:solidFill>
                  <a:prstClr val="black"/>
                </a:solidFill>
                <a:effectLst/>
                <a:uLnTx/>
                <a:uFillTx/>
                <a:latin typeface="Arial" charset="0"/>
                <a:ea typeface="+mn-ea"/>
                <a:cs typeface="+mn-cs"/>
              </a:endParaRPr>
            </a:p>
          </p:txBody>
        </p:sp>
      </p:grpSp>
      <p:sp>
        <p:nvSpPr>
          <p:cNvPr id="121" name="Retângulo 120">
            <a:extLst>
              <a:ext uri="{FF2B5EF4-FFF2-40B4-BE49-F238E27FC236}">
                <a16:creationId xmlns:a16="http://schemas.microsoft.com/office/drawing/2014/main" id="{FF00B92E-818F-4E4E-B2F1-2AA4ACDA8203}"/>
              </a:ext>
            </a:extLst>
          </p:cNvPr>
          <p:cNvSpPr/>
          <p:nvPr/>
        </p:nvSpPr>
        <p:spPr>
          <a:xfrm>
            <a:off x="1502442" y="5251527"/>
            <a:ext cx="9307292" cy="358816"/>
          </a:xfrm>
          <a:prstGeom prst="rect">
            <a:avLst/>
          </a:prstGeom>
        </p:spPr>
        <p:txBody>
          <a:bodyPr wrap="square">
            <a:spAutoFit/>
          </a:bodyPr>
          <a:lstStyle/>
          <a:p>
            <a:pPr marL="0" marR="0" lvl="0" indent="0" algn="l" defTabSz="914400" rtl="0" eaLnBrk="1" fontAlgn="b" latinLnBrk="0" hangingPunct="1">
              <a:lnSpc>
                <a:spcPct val="150000"/>
              </a:lnSpc>
              <a:spcBef>
                <a:spcPct val="0"/>
              </a:spcBef>
              <a:spcAft>
                <a:spcPct val="0"/>
              </a:spcAft>
              <a:buClrTx/>
              <a:buSzTx/>
              <a:buFontTx/>
              <a:buNone/>
              <a:tabLst/>
              <a:defRPr/>
            </a:pPr>
            <a:r>
              <a:rPr kumimoji="0" lang="pt-BR" sz="1400" b="0" i="0" u="none" strike="noStrike" kern="1200" cap="none" spc="0" normalizeH="0" baseline="0" noProof="0" dirty="0">
                <a:ln>
                  <a:noFill/>
                </a:ln>
                <a:solidFill>
                  <a:prstClr val="white"/>
                </a:solidFill>
                <a:effectLst/>
                <a:uLnTx/>
                <a:uFillTx/>
                <a:latin typeface="Uni Neue Regular" pitchFamily="50" charset="0"/>
                <a:ea typeface="+mn-ea"/>
                <a:cs typeface="+mn-cs"/>
              </a:rPr>
              <a:t>REDUÇÃO OU ELIMINAÇÃO DA TRIBUTAÇÃO DE SERVIÇOS TÉCNICOS PRESTADOS NO EXTERIOR</a:t>
            </a:r>
          </a:p>
        </p:txBody>
      </p:sp>
      <p:grpSp>
        <p:nvGrpSpPr>
          <p:cNvPr id="122" name="Agrupar 121">
            <a:extLst>
              <a:ext uri="{FF2B5EF4-FFF2-40B4-BE49-F238E27FC236}">
                <a16:creationId xmlns:a16="http://schemas.microsoft.com/office/drawing/2014/main" id="{6E09DBA1-FAC3-794A-81CB-EE5253F87C3A}"/>
              </a:ext>
            </a:extLst>
          </p:cNvPr>
          <p:cNvGrpSpPr/>
          <p:nvPr/>
        </p:nvGrpSpPr>
        <p:grpSpPr>
          <a:xfrm>
            <a:off x="479376" y="5768766"/>
            <a:ext cx="989905" cy="370783"/>
            <a:chOff x="479376" y="692696"/>
            <a:chExt cx="989905" cy="370783"/>
          </a:xfrm>
        </p:grpSpPr>
        <p:grpSp>
          <p:nvGrpSpPr>
            <p:cNvPr id="123" name="Agrupar 122">
              <a:extLst>
                <a:ext uri="{FF2B5EF4-FFF2-40B4-BE49-F238E27FC236}">
                  <a16:creationId xmlns:a16="http://schemas.microsoft.com/office/drawing/2014/main" id="{F55C3FAB-B042-2848-88CD-BA776C8096D9}"/>
                </a:ext>
              </a:extLst>
            </p:cNvPr>
            <p:cNvGrpSpPr/>
            <p:nvPr/>
          </p:nvGrpSpPr>
          <p:grpSpPr>
            <a:xfrm>
              <a:off x="479376" y="692696"/>
              <a:ext cx="851002" cy="360040"/>
              <a:chOff x="4439816" y="3717032"/>
              <a:chExt cx="907734" cy="384042"/>
            </a:xfrm>
          </p:grpSpPr>
          <p:grpSp>
            <p:nvGrpSpPr>
              <p:cNvPr id="125" name="Agrupar 124">
                <a:extLst>
                  <a:ext uri="{FF2B5EF4-FFF2-40B4-BE49-F238E27FC236}">
                    <a16:creationId xmlns:a16="http://schemas.microsoft.com/office/drawing/2014/main" id="{EFFA36A1-00EA-5C47-A2EA-3F41FD1BF430}"/>
                  </a:ext>
                </a:extLst>
              </p:cNvPr>
              <p:cNvGrpSpPr/>
              <p:nvPr/>
            </p:nvGrpSpPr>
            <p:grpSpPr>
              <a:xfrm>
                <a:off x="4439816" y="3717032"/>
                <a:ext cx="523694" cy="384042"/>
                <a:chOff x="3287688" y="3861048"/>
                <a:chExt cx="1080120" cy="792088"/>
              </a:xfrm>
            </p:grpSpPr>
            <p:sp>
              <p:nvSpPr>
                <p:cNvPr id="129" name="Oval 128">
                  <a:extLst>
                    <a:ext uri="{FF2B5EF4-FFF2-40B4-BE49-F238E27FC236}">
                      <a16:creationId xmlns:a16="http://schemas.microsoft.com/office/drawing/2014/main" id="{D838FAC8-15A6-A849-A5B3-28C9D1635964}"/>
                    </a:ext>
                  </a:extLst>
                </p:cNvPr>
                <p:cNvSpPr/>
                <p:nvPr/>
              </p:nvSpPr>
              <p:spPr>
                <a:xfrm>
                  <a:off x="3287688" y="3861048"/>
                  <a:ext cx="792088" cy="792088"/>
                </a:xfrm>
                <a:prstGeom prst="ellipse">
                  <a:avLst/>
                </a:prstGeom>
                <a:solidFill>
                  <a:srgbClr val="ADF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Retângulo 129">
                  <a:extLst>
                    <a:ext uri="{FF2B5EF4-FFF2-40B4-BE49-F238E27FC236}">
                      <a16:creationId xmlns:a16="http://schemas.microsoft.com/office/drawing/2014/main" id="{B52D81E8-7E12-B141-829A-B623954CC651}"/>
                    </a:ext>
                  </a:extLst>
                </p:cNvPr>
                <p:cNvSpPr/>
                <p:nvPr/>
              </p:nvSpPr>
              <p:spPr>
                <a:xfrm>
                  <a:off x="3647728" y="3861048"/>
                  <a:ext cx="720080" cy="792088"/>
                </a:xfrm>
                <a:prstGeom prst="rect">
                  <a:avLst/>
                </a:prstGeom>
                <a:solidFill>
                  <a:srgbClr val="ADF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6" name="Agrupar 125">
                <a:extLst>
                  <a:ext uri="{FF2B5EF4-FFF2-40B4-BE49-F238E27FC236}">
                    <a16:creationId xmlns:a16="http://schemas.microsoft.com/office/drawing/2014/main" id="{E5B87D2F-0879-A642-99A5-52D5E71B9B06}"/>
                  </a:ext>
                </a:extLst>
              </p:cNvPr>
              <p:cNvGrpSpPr/>
              <p:nvPr/>
            </p:nvGrpSpPr>
            <p:grpSpPr>
              <a:xfrm rot="10800000">
                <a:off x="4823853" y="3717032"/>
                <a:ext cx="523697" cy="384042"/>
                <a:chOff x="3575720" y="3861048"/>
                <a:chExt cx="1080125" cy="792088"/>
              </a:xfrm>
              <a:solidFill>
                <a:srgbClr val="49D9D8"/>
              </a:solidFill>
            </p:grpSpPr>
            <p:sp>
              <p:nvSpPr>
                <p:cNvPr id="127" name="Oval 126">
                  <a:extLst>
                    <a:ext uri="{FF2B5EF4-FFF2-40B4-BE49-F238E27FC236}">
                      <a16:creationId xmlns:a16="http://schemas.microsoft.com/office/drawing/2014/main" id="{69BF9FCB-4595-6545-A5F3-A864A4DF06EF}"/>
                    </a:ext>
                  </a:extLst>
                </p:cNvPr>
                <p:cNvSpPr/>
                <p:nvPr/>
              </p:nvSpPr>
              <p:spPr>
                <a:xfrm>
                  <a:off x="3575720" y="3861048"/>
                  <a:ext cx="792086" cy="792088"/>
                </a:xfrm>
                <a:prstGeom prst="ellipse">
                  <a:avLst/>
                </a:prstGeom>
                <a:solidFill>
                  <a:srgbClr val="ADF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8" name="Retângulo 127">
                  <a:extLst>
                    <a:ext uri="{FF2B5EF4-FFF2-40B4-BE49-F238E27FC236}">
                      <a16:creationId xmlns:a16="http://schemas.microsoft.com/office/drawing/2014/main" id="{47A6BBDB-8165-8C44-B1E0-0C6C6C0BC0C3}"/>
                    </a:ext>
                  </a:extLst>
                </p:cNvPr>
                <p:cNvSpPr/>
                <p:nvPr/>
              </p:nvSpPr>
              <p:spPr>
                <a:xfrm>
                  <a:off x="3935766" y="3861048"/>
                  <a:ext cx="720079" cy="792088"/>
                </a:xfrm>
                <a:prstGeom prst="rect">
                  <a:avLst/>
                </a:prstGeom>
                <a:solidFill>
                  <a:srgbClr val="ADF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124" name="Retângulo 123">
              <a:extLst>
                <a:ext uri="{FF2B5EF4-FFF2-40B4-BE49-F238E27FC236}">
                  <a16:creationId xmlns:a16="http://schemas.microsoft.com/office/drawing/2014/main" id="{3A6CEA9D-E220-FD4F-A440-E4820D41C978}"/>
                </a:ext>
              </a:extLst>
            </p:cNvPr>
            <p:cNvSpPr/>
            <p:nvPr/>
          </p:nvSpPr>
          <p:spPr>
            <a:xfrm>
              <a:off x="481510" y="724925"/>
              <a:ext cx="987771"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1600" b="0" i="0" u="none" strike="noStrike" kern="1200" cap="none" spc="0" normalizeH="0" baseline="0" noProof="0" dirty="0">
                  <a:ln>
                    <a:noFill/>
                  </a:ln>
                  <a:solidFill>
                    <a:srgbClr val="094D71"/>
                  </a:solidFill>
                  <a:effectLst/>
                  <a:uLnTx/>
                  <a:uFillTx/>
                  <a:latin typeface="Uni Neue Regular" pitchFamily="50" charset="0"/>
                  <a:ea typeface="+mn-ea"/>
                  <a:cs typeface="+mn-cs"/>
                </a:rPr>
                <a:t>AÇÃO 10 </a:t>
              </a:r>
              <a:endParaRPr kumimoji="0" lang="pt-BR" sz="3077" b="0" i="0" u="none" strike="noStrike" kern="1200" cap="none" spc="0" normalizeH="0" baseline="0" noProof="0" dirty="0">
                <a:ln>
                  <a:noFill/>
                </a:ln>
                <a:solidFill>
                  <a:prstClr val="black"/>
                </a:solidFill>
                <a:effectLst/>
                <a:uLnTx/>
                <a:uFillTx/>
                <a:latin typeface="Arial" charset="0"/>
                <a:ea typeface="+mn-ea"/>
                <a:cs typeface="+mn-cs"/>
              </a:endParaRPr>
            </a:p>
          </p:txBody>
        </p:sp>
      </p:grpSp>
      <p:sp>
        <p:nvSpPr>
          <p:cNvPr id="131" name="Retângulo 130">
            <a:extLst>
              <a:ext uri="{FF2B5EF4-FFF2-40B4-BE49-F238E27FC236}">
                <a16:creationId xmlns:a16="http://schemas.microsoft.com/office/drawing/2014/main" id="{B566EB2B-E819-3B4C-883E-B4E5B2B6B65D}"/>
              </a:ext>
            </a:extLst>
          </p:cNvPr>
          <p:cNvSpPr/>
          <p:nvPr/>
        </p:nvSpPr>
        <p:spPr>
          <a:xfrm>
            <a:off x="1502442" y="5786100"/>
            <a:ext cx="9307292" cy="523220"/>
          </a:xfrm>
          <a:prstGeom prst="rect">
            <a:avLst/>
          </a:prstGeom>
        </p:spPr>
        <p:txBody>
          <a:bodyPr wrap="square">
            <a:spAutoFit/>
          </a:bodyPr>
          <a:lstStyle/>
          <a:p>
            <a:pPr marL="0" marR="0" lvl="0" indent="0" algn="l" defTabSz="914400" rtl="0" eaLnBrk="1" fontAlgn="b" latinLnBrk="0" hangingPunct="1">
              <a:lnSpc>
                <a:spcPct val="100000"/>
              </a:lnSpc>
              <a:spcBef>
                <a:spcPct val="0"/>
              </a:spcBef>
              <a:spcAft>
                <a:spcPct val="0"/>
              </a:spcAft>
              <a:buClrTx/>
              <a:buSzTx/>
              <a:buFontTx/>
              <a:buNone/>
              <a:tabLst/>
              <a:defRPr/>
            </a:pPr>
            <a:r>
              <a:rPr kumimoji="0" lang="pt-BR" sz="1400" b="0" i="0" u="none" strike="noStrike" kern="1200" cap="none" spc="0" normalizeH="0" baseline="0" noProof="0" dirty="0">
                <a:ln>
                  <a:noFill/>
                </a:ln>
                <a:solidFill>
                  <a:prstClr val="white"/>
                </a:solidFill>
                <a:effectLst/>
                <a:uLnTx/>
                <a:uFillTx/>
                <a:latin typeface="Uni Neue Regular" pitchFamily="50" charset="0"/>
                <a:ea typeface="+mn-ea"/>
                <a:cs typeface="+mn-cs"/>
              </a:rPr>
              <a:t>COORDENAÇÃO DA POSIÇÃO BRASILEIRA E DO MERCOSUL NOS ACORDOS COMERCIAIS NEGOCIADOS E NOS FÓRUNS INTERNACIONAIS DE REGULAÇÃO</a:t>
            </a:r>
          </a:p>
        </p:txBody>
      </p:sp>
      <p:grpSp>
        <p:nvGrpSpPr>
          <p:cNvPr id="132" name="Agrupar 131">
            <a:extLst>
              <a:ext uri="{FF2B5EF4-FFF2-40B4-BE49-F238E27FC236}">
                <a16:creationId xmlns:a16="http://schemas.microsoft.com/office/drawing/2014/main" id="{02E2BB82-A6F2-44D9-874D-D1427EDAF7FE}"/>
              </a:ext>
            </a:extLst>
          </p:cNvPr>
          <p:cNvGrpSpPr/>
          <p:nvPr/>
        </p:nvGrpSpPr>
        <p:grpSpPr>
          <a:xfrm>
            <a:off x="8688288" y="4061361"/>
            <a:ext cx="540590" cy="472969"/>
            <a:chOff x="10560496" y="213914"/>
            <a:chExt cx="1192340" cy="1163841"/>
          </a:xfrm>
        </p:grpSpPr>
        <p:sp>
          <p:nvSpPr>
            <p:cNvPr id="133" name="Elipse 132">
              <a:extLst>
                <a:ext uri="{FF2B5EF4-FFF2-40B4-BE49-F238E27FC236}">
                  <a16:creationId xmlns:a16="http://schemas.microsoft.com/office/drawing/2014/main" id="{18FDF06B-FEC1-4305-A0EC-F80068675171}"/>
                </a:ext>
              </a:extLst>
            </p:cNvPr>
            <p:cNvSpPr/>
            <p:nvPr/>
          </p:nvSpPr>
          <p:spPr>
            <a:xfrm>
              <a:off x="10560496" y="213914"/>
              <a:ext cx="1192340" cy="1163841"/>
            </a:xfrm>
            <a:prstGeom prst="ellipse">
              <a:avLst/>
            </a:prstGeom>
            <a:solidFill>
              <a:srgbClr val="ADFA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34" name="Gráfico 133" descr="Marca de seleção com preenchimento sólido">
              <a:extLst>
                <a:ext uri="{FF2B5EF4-FFF2-40B4-BE49-F238E27FC236}">
                  <a16:creationId xmlns:a16="http://schemas.microsoft.com/office/drawing/2014/main" id="{23C600F4-0D6A-4D56-A543-43755AFEAE4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59845" y="338634"/>
              <a:ext cx="914400" cy="914400"/>
            </a:xfrm>
            <a:prstGeom prst="rect">
              <a:avLst/>
            </a:prstGeom>
          </p:spPr>
        </p:pic>
      </p:grpSp>
    </p:spTree>
    <p:extLst>
      <p:ext uri="{BB962C8B-B14F-4D97-AF65-F5344CB8AC3E}">
        <p14:creationId xmlns:p14="http://schemas.microsoft.com/office/powerpoint/2010/main" val="16910255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94D71"/>
        </a:solidFill>
        <a:effectLst/>
      </p:bgPr>
    </p:bg>
    <p:spTree>
      <p:nvGrpSpPr>
        <p:cNvPr id="1" name=""/>
        <p:cNvGrpSpPr/>
        <p:nvPr/>
      </p:nvGrpSpPr>
      <p:grpSpPr>
        <a:xfrm>
          <a:off x="0" y="0"/>
          <a:ext cx="0" cy="0"/>
          <a:chOff x="0" y="0"/>
          <a:chExt cx="0" cy="0"/>
        </a:xfrm>
      </p:grpSpPr>
      <p:grpSp>
        <p:nvGrpSpPr>
          <p:cNvPr id="19" name="Agrupar 18">
            <a:extLst>
              <a:ext uri="{FF2B5EF4-FFF2-40B4-BE49-F238E27FC236}">
                <a16:creationId xmlns:a16="http://schemas.microsoft.com/office/drawing/2014/main" id="{BADB9C43-E261-2D48-A719-0EF8FA34C615}"/>
              </a:ext>
            </a:extLst>
          </p:cNvPr>
          <p:cNvGrpSpPr/>
          <p:nvPr/>
        </p:nvGrpSpPr>
        <p:grpSpPr>
          <a:xfrm>
            <a:off x="479376" y="3044742"/>
            <a:ext cx="936475" cy="360040"/>
            <a:chOff x="479376" y="692696"/>
            <a:chExt cx="936475" cy="360040"/>
          </a:xfrm>
        </p:grpSpPr>
        <p:grpSp>
          <p:nvGrpSpPr>
            <p:cNvPr id="20" name="Agrupar 19">
              <a:extLst>
                <a:ext uri="{FF2B5EF4-FFF2-40B4-BE49-F238E27FC236}">
                  <a16:creationId xmlns:a16="http://schemas.microsoft.com/office/drawing/2014/main" id="{3731ED1F-13E9-4545-88B5-98DA2EAEC511}"/>
                </a:ext>
              </a:extLst>
            </p:cNvPr>
            <p:cNvGrpSpPr/>
            <p:nvPr/>
          </p:nvGrpSpPr>
          <p:grpSpPr>
            <a:xfrm>
              <a:off x="479376" y="692696"/>
              <a:ext cx="851002" cy="360040"/>
              <a:chOff x="4439816" y="3717032"/>
              <a:chExt cx="907734" cy="384042"/>
            </a:xfrm>
          </p:grpSpPr>
          <p:grpSp>
            <p:nvGrpSpPr>
              <p:cNvPr id="22" name="Agrupar 21">
                <a:extLst>
                  <a:ext uri="{FF2B5EF4-FFF2-40B4-BE49-F238E27FC236}">
                    <a16:creationId xmlns:a16="http://schemas.microsoft.com/office/drawing/2014/main" id="{14A7828C-E9FC-6A4B-9D68-62668A9EA9DC}"/>
                  </a:ext>
                </a:extLst>
              </p:cNvPr>
              <p:cNvGrpSpPr/>
              <p:nvPr/>
            </p:nvGrpSpPr>
            <p:grpSpPr>
              <a:xfrm>
                <a:off x="4439816" y="3717032"/>
                <a:ext cx="523694" cy="384042"/>
                <a:chOff x="3287688" y="3861048"/>
                <a:chExt cx="1080120" cy="792088"/>
              </a:xfrm>
            </p:grpSpPr>
            <p:sp>
              <p:nvSpPr>
                <p:cNvPr id="26" name="Oval 25">
                  <a:extLst>
                    <a:ext uri="{FF2B5EF4-FFF2-40B4-BE49-F238E27FC236}">
                      <a16:creationId xmlns:a16="http://schemas.microsoft.com/office/drawing/2014/main" id="{3F9902FA-C497-1247-8866-E3657EFAC789}"/>
                    </a:ext>
                  </a:extLst>
                </p:cNvPr>
                <p:cNvSpPr/>
                <p:nvPr/>
              </p:nvSpPr>
              <p:spPr>
                <a:xfrm>
                  <a:off x="3287688" y="3861048"/>
                  <a:ext cx="792088" cy="792088"/>
                </a:xfrm>
                <a:prstGeom prst="ellipse">
                  <a:avLst/>
                </a:prstGeom>
                <a:solidFill>
                  <a:srgbClr val="B6E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tângulo 26">
                  <a:extLst>
                    <a:ext uri="{FF2B5EF4-FFF2-40B4-BE49-F238E27FC236}">
                      <a16:creationId xmlns:a16="http://schemas.microsoft.com/office/drawing/2014/main" id="{CA6A82BD-8039-C04D-AF27-1F11E209397A}"/>
                    </a:ext>
                  </a:extLst>
                </p:cNvPr>
                <p:cNvSpPr/>
                <p:nvPr/>
              </p:nvSpPr>
              <p:spPr>
                <a:xfrm>
                  <a:off x="3647728" y="3861048"/>
                  <a:ext cx="720080" cy="792088"/>
                </a:xfrm>
                <a:prstGeom prst="rect">
                  <a:avLst/>
                </a:prstGeom>
                <a:solidFill>
                  <a:srgbClr val="B6E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3" name="Agrupar 22">
                <a:extLst>
                  <a:ext uri="{FF2B5EF4-FFF2-40B4-BE49-F238E27FC236}">
                    <a16:creationId xmlns:a16="http://schemas.microsoft.com/office/drawing/2014/main" id="{79EB994C-14A7-F846-8379-56F04546B8BA}"/>
                  </a:ext>
                </a:extLst>
              </p:cNvPr>
              <p:cNvGrpSpPr/>
              <p:nvPr/>
            </p:nvGrpSpPr>
            <p:grpSpPr>
              <a:xfrm rot="10800000">
                <a:off x="4823853" y="3717032"/>
                <a:ext cx="523697" cy="384042"/>
                <a:chOff x="3575720" y="3861048"/>
                <a:chExt cx="1080125" cy="792088"/>
              </a:xfrm>
              <a:solidFill>
                <a:srgbClr val="49D9D8"/>
              </a:solidFill>
            </p:grpSpPr>
            <p:sp>
              <p:nvSpPr>
                <p:cNvPr id="24" name="Oval 23">
                  <a:extLst>
                    <a:ext uri="{FF2B5EF4-FFF2-40B4-BE49-F238E27FC236}">
                      <a16:creationId xmlns:a16="http://schemas.microsoft.com/office/drawing/2014/main" id="{9D417537-35AA-5E4B-9D4E-089E8141A596}"/>
                    </a:ext>
                  </a:extLst>
                </p:cNvPr>
                <p:cNvSpPr/>
                <p:nvPr/>
              </p:nvSpPr>
              <p:spPr>
                <a:xfrm>
                  <a:off x="3575720" y="3861048"/>
                  <a:ext cx="792086" cy="792088"/>
                </a:xfrm>
                <a:prstGeom prst="ellipse">
                  <a:avLst/>
                </a:prstGeom>
                <a:solidFill>
                  <a:srgbClr val="B6E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tângulo 24">
                  <a:extLst>
                    <a:ext uri="{FF2B5EF4-FFF2-40B4-BE49-F238E27FC236}">
                      <a16:creationId xmlns:a16="http://schemas.microsoft.com/office/drawing/2014/main" id="{B007DE61-99C2-9B45-95FC-4F27A5015263}"/>
                    </a:ext>
                  </a:extLst>
                </p:cNvPr>
                <p:cNvSpPr/>
                <p:nvPr/>
              </p:nvSpPr>
              <p:spPr>
                <a:xfrm>
                  <a:off x="3935766" y="3861048"/>
                  <a:ext cx="720079" cy="792088"/>
                </a:xfrm>
                <a:prstGeom prst="rect">
                  <a:avLst/>
                </a:prstGeom>
                <a:solidFill>
                  <a:srgbClr val="B6E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1" name="Retângulo 20">
              <a:extLst>
                <a:ext uri="{FF2B5EF4-FFF2-40B4-BE49-F238E27FC236}">
                  <a16:creationId xmlns:a16="http://schemas.microsoft.com/office/drawing/2014/main" id="{A53E882D-3BAE-7942-8B1A-751F1C1F041C}"/>
                </a:ext>
              </a:extLst>
            </p:cNvPr>
            <p:cNvSpPr/>
            <p:nvPr/>
          </p:nvSpPr>
          <p:spPr>
            <a:xfrm>
              <a:off x="479376" y="699086"/>
              <a:ext cx="936475"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1600" b="0" i="0" u="none" strike="noStrike" kern="1200" cap="none" spc="0" normalizeH="0" baseline="0" noProof="0" dirty="0">
                  <a:ln>
                    <a:noFill/>
                  </a:ln>
                  <a:solidFill>
                    <a:srgbClr val="094D71"/>
                  </a:solidFill>
                  <a:effectLst/>
                  <a:uLnTx/>
                  <a:uFillTx/>
                  <a:latin typeface="Uni Neue Regular" pitchFamily="50" charset="0"/>
                  <a:ea typeface="+mn-ea"/>
                  <a:cs typeface="+mn-cs"/>
                </a:rPr>
                <a:t>AÇÃO </a:t>
              </a:r>
              <a:r>
                <a:rPr lang="pt-BR" sz="1600" dirty="0">
                  <a:solidFill>
                    <a:srgbClr val="094D71"/>
                  </a:solidFill>
                  <a:latin typeface="Uni Neue Regular" pitchFamily="50" charset="0"/>
                </a:rPr>
                <a:t>11</a:t>
              </a:r>
              <a:r>
                <a:rPr kumimoji="0" lang="pt-BR" sz="1600" b="0" i="0" u="none" strike="noStrike" kern="1200" cap="none" spc="0" normalizeH="0" baseline="0" noProof="0" dirty="0">
                  <a:ln>
                    <a:noFill/>
                  </a:ln>
                  <a:solidFill>
                    <a:srgbClr val="094D71"/>
                  </a:solidFill>
                  <a:effectLst/>
                  <a:uLnTx/>
                  <a:uFillTx/>
                  <a:latin typeface="Uni Neue Regular" pitchFamily="50" charset="0"/>
                  <a:ea typeface="+mn-ea"/>
                  <a:cs typeface="+mn-cs"/>
                </a:rPr>
                <a:t> </a:t>
              </a:r>
              <a:endParaRPr kumimoji="0" lang="pt-BR" sz="3077" b="0" i="0" u="none" strike="noStrike" kern="1200" cap="none" spc="0" normalizeH="0" baseline="0" noProof="0" dirty="0">
                <a:ln>
                  <a:noFill/>
                </a:ln>
                <a:solidFill>
                  <a:prstClr val="black"/>
                </a:solidFill>
                <a:effectLst/>
                <a:uLnTx/>
                <a:uFillTx/>
                <a:latin typeface="Arial" charset="0"/>
                <a:ea typeface="+mn-ea"/>
                <a:cs typeface="+mn-cs"/>
              </a:endParaRPr>
            </a:p>
          </p:txBody>
        </p:sp>
      </p:grpSp>
      <p:grpSp>
        <p:nvGrpSpPr>
          <p:cNvPr id="28" name="Agrupar 27">
            <a:extLst>
              <a:ext uri="{FF2B5EF4-FFF2-40B4-BE49-F238E27FC236}">
                <a16:creationId xmlns:a16="http://schemas.microsoft.com/office/drawing/2014/main" id="{1EB1E22F-13C1-1D49-875D-1ABDB1899584}"/>
              </a:ext>
            </a:extLst>
          </p:cNvPr>
          <p:cNvGrpSpPr/>
          <p:nvPr/>
        </p:nvGrpSpPr>
        <p:grpSpPr>
          <a:xfrm>
            <a:off x="479376" y="3619580"/>
            <a:ext cx="978683" cy="360040"/>
            <a:chOff x="479376" y="692696"/>
            <a:chExt cx="978683" cy="360040"/>
          </a:xfrm>
        </p:grpSpPr>
        <p:grpSp>
          <p:nvGrpSpPr>
            <p:cNvPr id="29" name="Agrupar 28">
              <a:extLst>
                <a:ext uri="{FF2B5EF4-FFF2-40B4-BE49-F238E27FC236}">
                  <a16:creationId xmlns:a16="http://schemas.microsoft.com/office/drawing/2014/main" id="{BBB5EB25-3EC3-5542-83C7-05DE3D84A487}"/>
                </a:ext>
              </a:extLst>
            </p:cNvPr>
            <p:cNvGrpSpPr/>
            <p:nvPr/>
          </p:nvGrpSpPr>
          <p:grpSpPr>
            <a:xfrm>
              <a:off x="479376" y="692696"/>
              <a:ext cx="851002" cy="360040"/>
              <a:chOff x="4439816" y="3717032"/>
              <a:chExt cx="907734" cy="384042"/>
            </a:xfrm>
          </p:grpSpPr>
          <p:grpSp>
            <p:nvGrpSpPr>
              <p:cNvPr id="31" name="Agrupar 30">
                <a:extLst>
                  <a:ext uri="{FF2B5EF4-FFF2-40B4-BE49-F238E27FC236}">
                    <a16:creationId xmlns:a16="http://schemas.microsoft.com/office/drawing/2014/main" id="{9356121A-3C05-5B42-8CD9-F2917F1CEC04}"/>
                  </a:ext>
                </a:extLst>
              </p:cNvPr>
              <p:cNvGrpSpPr/>
              <p:nvPr/>
            </p:nvGrpSpPr>
            <p:grpSpPr>
              <a:xfrm>
                <a:off x="4439816" y="3717032"/>
                <a:ext cx="523694" cy="384042"/>
                <a:chOff x="3287688" y="3861048"/>
                <a:chExt cx="1080120" cy="792088"/>
              </a:xfrm>
            </p:grpSpPr>
            <p:sp>
              <p:nvSpPr>
                <p:cNvPr id="35" name="Oval 34">
                  <a:extLst>
                    <a:ext uri="{FF2B5EF4-FFF2-40B4-BE49-F238E27FC236}">
                      <a16:creationId xmlns:a16="http://schemas.microsoft.com/office/drawing/2014/main" id="{7DE41800-A22E-7246-9222-02DB9F1DCFA4}"/>
                    </a:ext>
                  </a:extLst>
                </p:cNvPr>
                <p:cNvSpPr/>
                <p:nvPr/>
              </p:nvSpPr>
              <p:spPr>
                <a:xfrm>
                  <a:off x="3287688" y="3861048"/>
                  <a:ext cx="792088" cy="792088"/>
                </a:xfrm>
                <a:prstGeom prst="ellipse">
                  <a:avLst/>
                </a:prstGeom>
                <a:solidFill>
                  <a:srgbClr val="B6E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tângulo 35">
                  <a:extLst>
                    <a:ext uri="{FF2B5EF4-FFF2-40B4-BE49-F238E27FC236}">
                      <a16:creationId xmlns:a16="http://schemas.microsoft.com/office/drawing/2014/main" id="{7363BC5D-B335-294B-A2E5-D1E2A60A5A02}"/>
                    </a:ext>
                  </a:extLst>
                </p:cNvPr>
                <p:cNvSpPr/>
                <p:nvPr/>
              </p:nvSpPr>
              <p:spPr>
                <a:xfrm>
                  <a:off x="3647728" y="3861048"/>
                  <a:ext cx="720080" cy="792088"/>
                </a:xfrm>
                <a:prstGeom prst="rect">
                  <a:avLst/>
                </a:prstGeom>
                <a:solidFill>
                  <a:srgbClr val="B6E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2" name="Agrupar 31">
                <a:extLst>
                  <a:ext uri="{FF2B5EF4-FFF2-40B4-BE49-F238E27FC236}">
                    <a16:creationId xmlns:a16="http://schemas.microsoft.com/office/drawing/2014/main" id="{2291B368-7127-D444-9AF6-0902C539A3F2}"/>
                  </a:ext>
                </a:extLst>
              </p:cNvPr>
              <p:cNvGrpSpPr/>
              <p:nvPr/>
            </p:nvGrpSpPr>
            <p:grpSpPr>
              <a:xfrm rot="10800000">
                <a:off x="4823853" y="3717032"/>
                <a:ext cx="523697" cy="384042"/>
                <a:chOff x="3575720" y="3861048"/>
                <a:chExt cx="1080125" cy="792088"/>
              </a:xfrm>
              <a:solidFill>
                <a:srgbClr val="49D9D8"/>
              </a:solidFill>
            </p:grpSpPr>
            <p:sp>
              <p:nvSpPr>
                <p:cNvPr id="33" name="Oval 32">
                  <a:extLst>
                    <a:ext uri="{FF2B5EF4-FFF2-40B4-BE49-F238E27FC236}">
                      <a16:creationId xmlns:a16="http://schemas.microsoft.com/office/drawing/2014/main" id="{14E53F9A-467E-2C42-8D3C-0A068FBD8983}"/>
                    </a:ext>
                  </a:extLst>
                </p:cNvPr>
                <p:cNvSpPr/>
                <p:nvPr/>
              </p:nvSpPr>
              <p:spPr>
                <a:xfrm>
                  <a:off x="3575720" y="3861048"/>
                  <a:ext cx="792086" cy="792088"/>
                </a:xfrm>
                <a:prstGeom prst="ellipse">
                  <a:avLst/>
                </a:prstGeom>
                <a:solidFill>
                  <a:srgbClr val="B6E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tângulo 33">
                  <a:extLst>
                    <a:ext uri="{FF2B5EF4-FFF2-40B4-BE49-F238E27FC236}">
                      <a16:creationId xmlns:a16="http://schemas.microsoft.com/office/drawing/2014/main" id="{3642AE87-7245-0B47-A8DE-318C38A5701D}"/>
                    </a:ext>
                  </a:extLst>
                </p:cNvPr>
                <p:cNvSpPr/>
                <p:nvPr/>
              </p:nvSpPr>
              <p:spPr>
                <a:xfrm>
                  <a:off x="3935766" y="3861048"/>
                  <a:ext cx="720079" cy="792088"/>
                </a:xfrm>
                <a:prstGeom prst="rect">
                  <a:avLst/>
                </a:prstGeom>
                <a:solidFill>
                  <a:srgbClr val="B6E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30" name="Retângulo 29">
              <a:extLst>
                <a:ext uri="{FF2B5EF4-FFF2-40B4-BE49-F238E27FC236}">
                  <a16:creationId xmlns:a16="http://schemas.microsoft.com/office/drawing/2014/main" id="{293CAF84-343B-054D-A3D1-E5CA0CCE9BFF}"/>
                </a:ext>
              </a:extLst>
            </p:cNvPr>
            <p:cNvSpPr/>
            <p:nvPr/>
          </p:nvSpPr>
          <p:spPr>
            <a:xfrm>
              <a:off x="481510" y="703439"/>
              <a:ext cx="976549"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1600" b="0" i="0" u="none" strike="noStrike" kern="1200" cap="none" spc="0" normalizeH="0" baseline="0" noProof="0" dirty="0">
                  <a:ln>
                    <a:noFill/>
                  </a:ln>
                  <a:solidFill>
                    <a:srgbClr val="094D71"/>
                  </a:solidFill>
                  <a:effectLst/>
                  <a:uLnTx/>
                  <a:uFillTx/>
                  <a:latin typeface="Uni Neue Regular" pitchFamily="50" charset="0"/>
                  <a:ea typeface="+mn-ea"/>
                  <a:cs typeface="+mn-cs"/>
                </a:rPr>
                <a:t>AÇÃO 12 </a:t>
              </a:r>
              <a:endParaRPr kumimoji="0" lang="pt-BR" sz="3077" b="0" i="0" u="none" strike="noStrike" kern="1200" cap="none" spc="0" normalizeH="0" baseline="0" noProof="0" dirty="0">
                <a:ln>
                  <a:noFill/>
                </a:ln>
                <a:solidFill>
                  <a:prstClr val="black"/>
                </a:solidFill>
                <a:effectLst/>
                <a:uLnTx/>
                <a:uFillTx/>
                <a:latin typeface="Arial" charset="0"/>
                <a:ea typeface="+mn-ea"/>
                <a:cs typeface="+mn-cs"/>
              </a:endParaRPr>
            </a:p>
          </p:txBody>
        </p:sp>
      </p:grpSp>
      <p:sp>
        <p:nvSpPr>
          <p:cNvPr id="58" name="Retângulo 57">
            <a:extLst>
              <a:ext uri="{FF2B5EF4-FFF2-40B4-BE49-F238E27FC236}">
                <a16:creationId xmlns:a16="http://schemas.microsoft.com/office/drawing/2014/main" id="{FF5EA592-DB3E-894E-B1FB-381CE44F2021}"/>
              </a:ext>
            </a:extLst>
          </p:cNvPr>
          <p:cNvSpPr/>
          <p:nvPr/>
        </p:nvSpPr>
        <p:spPr>
          <a:xfrm>
            <a:off x="1495965" y="3012223"/>
            <a:ext cx="8920515" cy="523220"/>
          </a:xfrm>
          <a:prstGeom prst="rect">
            <a:avLst/>
          </a:prstGeom>
        </p:spPr>
        <p:txBody>
          <a:bodyPr wrap="square">
            <a:spAutoFit/>
          </a:bodyPr>
          <a:lstStyle/>
          <a:p>
            <a:pPr fontAlgn="b"/>
            <a:r>
              <a:rPr lang="pt-BR" sz="1400" dirty="0">
                <a:solidFill>
                  <a:schemeClr val="bg1"/>
                </a:solidFill>
                <a:latin typeface="Uni Neue Regular" pitchFamily="50" charset="0"/>
              </a:rPr>
              <a:t>CRIAÇÃO DE UM AMBIENTE DE SEGURANÇA JURÍDICA E DE PREVISIBILIDADE NO ÂMBITO DAS PARCERIAS PARA O DESENVOLVIMENTO PRODUTIVO (PDPS).</a:t>
            </a:r>
          </a:p>
        </p:txBody>
      </p:sp>
      <p:grpSp>
        <p:nvGrpSpPr>
          <p:cNvPr id="71" name="Agrupar 70">
            <a:extLst>
              <a:ext uri="{FF2B5EF4-FFF2-40B4-BE49-F238E27FC236}">
                <a16:creationId xmlns:a16="http://schemas.microsoft.com/office/drawing/2014/main" id="{7AA1930E-FDE2-884C-9713-5ABE4CD4671E}"/>
              </a:ext>
            </a:extLst>
          </p:cNvPr>
          <p:cNvGrpSpPr/>
          <p:nvPr/>
        </p:nvGrpSpPr>
        <p:grpSpPr>
          <a:xfrm>
            <a:off x="4119032" y="2132856"/>
            <a:ext cx="3744415" cy="360040"/>
            <a:chOff x="4439816" y="3717032"/>
            <a:chExt cx="3994036" cy="384042"/>
          </a:xfrm>
          <a:solidFill>
            <a:srgbClr val="B6E6F9"/>
          </a:solidFill>
        </p:grpSpPr>
        <p:grpSp>
          <p:nvGrpSpPr>
            <p:cNvPr id="72" name="Agrupar 71">
              <a:extLst>
                <a:ext uri="{FF2B5EF4-FFF2-40B4-BE49-F238E27FC236}">
                  <a16:creationId xmlns:a16="http://schemas.microsoft.com/office/drawing/2014/main" id="{BC6CA5E3-A91C-F545-B480-2A0F1F4BECB2}"/>
                </a:ext>
              </a:extLst>
            </p:cNvPr>
            <p:cNvGrpSpPr/>
            <p:nvPr/>
          </p:nvGrpSpPr>
          <p:grpSpPr>
            <a:xfrm>
              <a:off x="4439816" y="3717032"/>
              <a:ext cx="523694" cy="384042"/>
              <a:chOff x="3287688" y="3861048"/>
              <a:chExt cx="1080120" cy="792088"/>
            </a:xfrm>
            <a:grpFill/>
          </p:grpSpPr>
          <p:sp>
            <p:nvSpPr>
              <p:cNvPr id="76" name="Oval 75">
                <a:extLst>
                  <a:ext uri="{FF2B5EF4-FFF2-40B4-BE49-F238E27FC236}">
                    <a16:creationId xmlns:a16="http://schemas.microsoft.com/office/drawing/2014/main" id="{6FF04189-F914-4E42-8A85-B27BFB3A02C6}"/>
                  </a:ext>
                </a:extLst>
              </p:cNvPr>
              <p:cNvSpPr/>
              <p:nvPr/>
            </p:nvSpPr>
            <p:spPr>
              <a:xfrm>
                <a:off x="3287688" y="3861048"/>
                <a:ext cx="792088" cy="7920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tângulo 76">
                <a:extLst>
                  <a:ext uri="{FF2B5EF4-FFF2-40B4-BE49-F238E27FC236}">
                    <a16:creationId xmlns:a16="http://schemas.microsoft.com/office/drawing/2014/main" id="{A36FA7CD-87C9-8343-8D8E-AB4827526D63}"/>
                  </a:ext>
                </a:extLst>
              </p:cNvPr>
              <p:cNvSpPr/>
              <p:nvPr/>
            </p:nvSpPr>
            <p:spPr>
              <a:xfrm>
                <a:off x="3647728" y="3861048"/>
                <a:ext cx="720080" cy="7920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3" name="Agrupar 72">
              <a:extLst>
                <a:ext uri="{FF2B5EF4-FFF2-40B4-BE49-F238E27FC236}">
                  <a16:creationId xmlns:a16="http://schemas.microsoft.com/office/drawing/2014/main" id="{B3088B8E-2A75-C448-B3EB-463DE33916BC}"/>
                </a:ext>
              </a:extLst>
            </p:cNvPr>
            <p:cNvGrpSpPr/>
            <p:nvPr/>
          </p:nvGrpSpPr>
          <p:grpSpPr>
            <a:xfrm rot="10800000">
              <a:off x="4823857" y="3717032"/>
              <a:ext cx="3609995" cy="384042"/>
              <a:chOff x="-2789779" y="3861048"/>
              <a:chExt cx="7445620" cy="792088"/>
            </a:xfrm>
            <a:grpFill/>
          </p:grpSpPr>
          <p:sp>
            <p:nvSpPr>
              <p:cNvPr id="74" name="Oval 73">
                <a:extLst>
                  <a:ext uri="{FF2B5EF4-FFF2-40B4-BE49-F238E27FC236}">
                    <a16:creationId xmlns:a16="http://schemas.microsoft.com/office/drawing/2014/main" id="{4164F43F-AF03-8944-942B-0B3712F23B5E}"/>
                  </a:ext>
                </a:extLst>
              </p:cNvPr>
              <p:cNvSpPr/>
              <p:nvPr/>
            </p:nvSpPr>
            <p:spPr>
              <a:xfrm>
                <a:off x="-2789779" y="3861048"/>
                <a:ext cx="892385" cy="7920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Retângulo 74">
                <a:extLst>
                  <a:ext uri="{FF2B5EF4-FFF2-40B4-BE49-F238E27FC236}">
                    <a16:creationId xmlns:a16="http://schemas.microsoft.com/office/drawing/2014/main" id="{263DB4E2-AA0D-F548-BCA4-5F0A39E030D8}"/>
                  </a:ext>
                </a:extLst>
              </p:cNvPr>
              <p:cNvSpPr/>
              <p:nvPr/>
            </p:nvSpPr>
            <p:spPr>
              <a:xfrm>
                <a:off x="-2444138" y="3861048"/>
                <a:ext cx="7099979" cy="7920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
        <p:nvSpPr>
          <p:cNvPr id="78" name="Retângulo 77">
            <a:extLst>
              <a:ext uri="{FF2B5EF4-FFF2-40B4-BE49-F238E27FC236}">
                <a16:creationId xmlns:a16="http://schemas.microsoft.com/office/drawing/2014/main" id="{E6887E23-FA3C-6A4C-8BFA-30A7888910DF}"/>
              </a:ext>
            </a:extLst>
          </p:cNvPr>
          <p:cNvSpPr/>
          <p:nvPr/>
        </p:nvSpPr>
        <p:spPr>
          <a:xfrm>
            <a:off x="4282686" y="2096056"/>
            <a:ext cx="4084817" cy="396840"/>
          </a:xfrm>
          <a:prstGeom prst="rect">
            <a:avLst/>
          </a:prstGeom>
        </p:spPr>
        <p:txBody>
          <a:bodyPr wrap="square">
            <a:spAutoFit/>
          </a:bodyPr>
          <a:lstStyle/>
          <a:p>
            <a:pPr marL="0" marR="0" lvl="0" indent="0" algn="l" defTabSz="914400" rtl="0" eaLnBrk="1" fontAlgn="b" latinLnBrk="0" hangingPunct="1">
              <a:lnSpc>
                <a:spcPct val="150000"/>
              </a:lnSpc>
              <a:spcBef>
                <a:spcPts val="0"/>
              </a:spcBef>
              <a:spcAft>
                <a:spcPts val="0"/>
              </a:spcAft>
              <a:buClrTx/>
              <a:buSzTx/>
              <a:buFontTx/>
              <a:buNone/>
              <a:tabLst/>
              <a:defRPr/>
            </a:pPr>
            <a:r>
              <a:rPr kumimoji="0" lang="pt-BR" sz="1600" b="0" i="0" u="none" strike="noStrike" kern="1200" cap="none" spc="0" normalizeH="0" baseline="0" noProof="0" dirty="0">
                <a:ln>
                  <a:noFill/>
                </a:ln>
                <a:solidFill>
                  <a:srgbClr val="094D71"/>
                </a:solidFill>
                <a:effectLst/>
                <a:uLnTx/>
                <a:uFillTx/>
                <a:latin typeface="Uni Neue Bold" pitchFamily="50" charset="0"/>
                <a:ea typeface="+mn-ea"/>
                <a:cs typeface="+mn-cs"/>
              </a:rPr>
              <a:t>EIXO – </a:t>
            </a:r>
            <a:r>
              <a:rPr lang="pt-BR" sz="1600" dirty="0">
                <a:solidFill>
                  <a:srgbClr val="094D71"/>
                </a:solidFill>
                <a:latin typeface="Uni Neue Bold" pitchFamily="50" charset="0"/>
              </a:rPr>
              <a:t>USO DO PODER DE COMPRA</a:t>
            </a:r>
            <a:endParaRPr kumimoji="0" lang="pt-BR" sz="1600" b="0" i="0" u="none" strike="noStrike" kern="1200" cap="none" spc="0" normalizeH="0" baseline="0" noProof="0" dirty="0">
              <a:ln>
                <a:noFill/>
              </a:ln>
              <a:solidFill>
                <a:srgbClr val="094D71"/>
              </a:solidFill>
              <a:effectLst/>
              <a:uLnTx/>
              <a:uFillTx/>
              <a:latin typeface="Uni Neue Bold" pitchFamily="50" charset="0"/>
              <a:ea typeface="+mn-ea"/>
              <a:cs typeface="+mn-cs"/>
            </a:endParaRPr>
          </a:p>
        </p:txBody>
      </p:sp>
      <p:sp>
        <p:nvSpPr>
          <p:cNvPr id="79" name="Retângulo 78">
            <a:extLst>
              <a:ext uri="{FF2B5EF4-FFF2-40B4-BE49-F238E27FC236}">
                <a16:creationId xmlns:a16="http://schemas.microsoft.com/office/drawing/2014/main" id="{994C674C-00C2-534A-8E23-AD616CBD5334}"/>
              </a:ext>
            </a:extLst>
          </p:cNvPr>
          <p:cNvSpPr/>
          <p:nvPr/>
        </p:nvSpPr>
        <p:spPr>
          <a:xfrm>
            <a:off x="1495966" y="3568572"/>
            <a:ext cx="9313768" cy="523220"/>
          </a:xfrm>
          <a:prstGeom prst="rect">
            <a:avLst/>
          </a:prstGeom>
        </p:spPr>
        <p:txBody>
          <a:bodyPr wrap="square">
            <a:spAutoFit/>
          </a:bodyPr>
          <a:lstStyle/>
          <a:p>
            <a:pPr fontAlgn="b"/>
            <a:r>
              <a:rPr lang="pt-BR" sz="1400" dirty="0">
                <a:solidFill>
                  <a:schemeClr val="bg1"/>
                </a:solidFill>
                <a:latin typeface="Uni Neue Regular" pitchFamily="50" charset="0"/>
              </a:rPr>
              <a:t>DISCUSSÃO DE OUTRAS FORMAS JURÍDICAS DO USO DO PODER DE COMPRA COMO OS CONTRATOS DE COMPETITIVIDADE EM SAÚDE, ENCOMENDAS TECNOLÓGICAS, MEDIDAS DE COMPENSAÇÃO EM SAÚDE, ETC.</a:t>
            </a:r>
          </a:p>
        </p:txBody>
      </p:sp>
    </p:spTree>
    <p:extLst>
      <p:ext uri="{BB962C8B-B14F-4D97-AF65-F5344CB8AC3E}">
        <p14:creationId xmlns:p14="http://schemas.microsoft.com/office/powerpoint/2010/main" val="1731569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94D71"/>
        </a:solidFill>
        <a:effectLst/>
      </p:bgPr>
    </p:bg>
    <p:spTree>
      <p:nvGrpSpPr>
        <p:cNvPr id="1" name=""/>
        <p:cNvGrpSpPr/>
        <p:nvPr/>
      </p:nvGrpSpPr>
      <p:grpSpPr>
        <a:xfrm>
          <a:off x="0" y="0"/>
          <a:ext cx="0" cy="0"/>
          <a:chOff x="0" y="0"/>
          <a:chExt cx="0" cy="0"/>
        </a:xfrm>
      </p:grpSpPr>
      <p:grpSp>
        <p:nvGrpSpPr>
          <p:cNvPr id="4" name="Agrupar 3">
            <a:extLst>
              <a:ext uri="{FF2B5EF4-FFF2-40B4-BE49-F238E27FC236}">
                <a16:creationId xmlns:a16="http://schemas.microsoft.com/office/drawing/2014/main" id="{B096C51D-EF67-4B85-BE9A-BB83A1AD091D}"/>
              </a:ext>
            </a:extLst>
          </p:cNvPr>
          <p:cNvGrpSpPr/>
          <p:nvPr/>
        </p:nvGrpSpPr>
        <p:grpSpPr>
          <a:xfrm>
            <a:off x="3611723" y="2996951"/>
            <a:ext cx="4968552" cy="1008115"/>
            <a:chOff x="3611723" y="2996951"/>
            <a:chExt cx="4968552" cy="1008115"/>
          </a:xfrm>
        </p:grpSpPr>
        <p:grpSp>
          <p:nvGrpSpPr>
            <p:cNvPr id="3" name="Agrupar 2">
              <a:extLst>
                <a:ext uri="{FF2B5EF4-FFF2-40B4-BE49-F238E27FC236}">
                  <a16:creationId xmlns:a16="http://schemas.microsoft.com/office/drawing/2014/main" id="{04D01CD2-76FE-3B40-8531-DFD868F53D97}"/>
                </a:ext>
              </a:extLst>
            </p:cNvPr>
            <p:cNvGrpSpPr/>
            <p:nvPr/>
          </p:nvGrpSpPr>
          <p:grpSpPr>
            <a:xfrm>
              <a:off x="4079778" y="2996951"/>
              <a:ext cx="3888429" cy="1008115"/>
              <a:chOff x="525225" y="289989"/>
              <a:chExt cx="2951359" cy="635739"/>
            </a:xfrm>
          </p:grpSpPr>
          <p:sp>
            <p:nvSpPr>
              <p:cNvPr id="11" name="Retângulo com Canto Arredondado do Mesmo Lado 10">
                <a:extLst>
                  <a:ext uri="{FF2B5EF4-FFF2-40B4-BE49-F238E27FC236}">
                    <a16:creationId xmlns:a16="http://schemas.microsoft.com/office/drawing/2014/main" id="{A0535FDA-EA01-224B-8A4B-9F53C3240FCF}"/>
                  </a:ext>
                </a:extLst>
              </p:cNvPr>
              <p:cNvSpPr/>
              <p:nvPr/>
            </p:nvSpPr>
            <p:spPr>
              <a:xfrm rot="16200000">
                <a:off x="1512534" y="-697320"/>
                <a:ext cx="635733" cy="2610352"/>
              </a:xfrm>
              <a:prstGeom prst="round2Same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Uni Neue Bold" pitchFamily="50" charset="0"/>
                </a:endParaRPr>
              </a:p>
            </p:txBody>
          </p:sp>
          <p:sp>
            <p:nvSpPr>
              <p:cNvPr id="12" name="Retângulo com Canto Arredondado do Mesmo Lado 11">
                <a:extLst>
                  <a:ext uri="{FF2B5EF4-FFF2-40B4-BE49-F238E27FC236}">
                    <a16:creationId xmlns:a16="http://schemas.microsoft.com/office/drawing/2014/main" id="{EB671E63-AB5C-8643-AA95-AD77335F25BF}"/>
                  </a:ext>
                </a:extLst>
              </p:cNvPr>
              <p:cNvSpPr/>
              <p:nvPr/>
            </p:nvSpPr>
            <p:spPr>
              <a:xfrm rot="5400000">
                <a:off x="1792347" y="-758510"/>
                <a:ext cx="635734" cy="2732741"/>
              </a:xfrm>
              <a:prstGeom prst="round2Same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Uni Neue Bold" pitchFamily="50" charset="0"/>
                </a:endParaRPr>
              </a:p>
            </p:txBody>
          </p:sp>
        </p:grpSp>
        <p:sp>
          <p:nvSpPr>
            <p:cNvPr id="2" name="Retângulo 1">
              <a:extLst>
                <a:ext uri="{FF2B5EF4-FFF2-40B4-BE49-F238E27FC236}">
                  <a16:creationId xmlns:a16="http://schemas.microsoft.com/office/drawing/2014/main" id="{7098A482-7465-8742-AA25-1E23B60C8467}"/>
                </a:ext>
              </a:extLst>
            </p:cNvPr>
            <p:cNvSpPr/>
            <p:nvPr/>
          </p:nvSpPr>
          <p:spPr>
            <a:xfrm>
              <a:off x="3611723" y="3212976"/>
              <a:ext cx="4968552" cy="58477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pt-BR" sz="3200" b="1" i="0" u="none" strike="noStrike" kern="1200" cap="none" spc="0" normalizeH="0" baseline="0" noProof="0" dirty="0">
                  <a:ln>
                    <a:noFill/>
                  </a:ln>
                  <a:solidFill>
                    <a:srgbClr val="004D71"/>
                  </a:solidFill>
                  <a:effectLst/>
                  <a:uLnTx/>
                  <a:uFillTx/>
                  <a:latin typeface="Uni Neue Bold" pitchFamily="50" charset="0"/>
                </a:rPr>
                <a:t>DETALHAMENTO</a:t>
              </a:r>
              <a:endParaRPr kumimoji="0" lang="pt-BR" sz="3200" b="0" i="0" u="none" strike="noStrike" kern="1200" cap="none" spc="0" normalizeH="0" baseline="0" noProof="0" dirty="0">
                <a:ln>
                  <a:noFill/>
                </a:ln>
                <a:solidFill>
                  <a:srgbClr val="004D71"/>
                </a:solidFill>
                <a:effectLst/>
                <a:uLnTx/>
                <a:uFillTx/>
                <a:latin typeface="Uni Neue Bold" pitchFamily="50" charset="0"/>
              </a:endParaRPr>
            </a:p>
          </p:txBody>
        </p:sp>
      </p:grpSp>
      <p:sp>
        <p:nvSpPr>
          <p:cNvPr id="5" name="Retângulo 4">
            <a:extLst>
              <a:ext uri="{FF2B5EF4-FFF2-40B4-BE49-F238E27FC236}">
                <a16:creationId xmlns:a16="http://schemas.microsoft.com/office/drawing/2014/main" id="{615844F0-E1EE-B346-B034-B0A31DCA0302}"/>
              </a:ext>
            </a:extLst>
          </p:cNvPr>
          <p:cNvSpPr/>
          <p:nvPr/>
        </p:nvSpPr>
        <p:spPr>
          <a:xfrm>
            <a:off x="5213386" y="2276872"/>
            <a:ext cx="1765227"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2800" i="0" u="none" strike="noStrike" kern="1200" cap="none" spc="0" normalizeH="0" baseline="0" noProof="0" dirty="0">
                <a:ln>
                  <a:noFill/>
                </a:ln>
                <a:solidFill>
                  <a:srgbClr val="4ADBDA"/>
                </a:solidFill>
                <a:effectLst/>
                <a:uLnTx/>
                <a:uFillTx/>
                <a:latin typeface="Uni Neue Regular" pitchFamily="50" charset="0"/>
              </a:rPr>
              <a:t>Propostas</a:t>
            </a:r>
            <a:endParaRPr kumimoji="0" lang="pt-BR" sz="2800" i="0" u="none" strike="noStrike" kern="1200" cap="none" spc="0" normalizeH="0" baseline="0" noProof="0" dirty="0">
              <a:ln>
                <a:noFill/>
              </a:ln>
              <a:solidFill>
                <a:prstClr val="black"/>
              </a:solidFill>
              <a:effectLst/>
              <a:uLnTx/>
              <a:uFillTx/>
              <a:latin typeface="Uni Neue Regular" pitchFamily="50" charset="0"/>
            </a:endParaRPr>
          </a:p>
        </p:txBody>
      </p:sp>
    </p:spTree>
    <p:extLst>
      <p:ext uri="{BB962C8B-B14F-4D97-AF65-F5344CB8AC3E}">
        <p14:creationId xmlns:p14="http://schemas.microsoft.com/office/powerpoint/2010/main" val="17970544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4D71"/>
        </a:solidFill>
        <a:effectLst/>
      </p:bgPr>
    </p:bg>
    <p:spTree>
      <p:nvGrpSpPr>
        <p:cNvPr id="1" name=""/>
        <p:cNvGrpSpPr/>
        <p:nvPr/>
      </p:nvGrpSpPr>
      <p:grpSpPr>
        <a:xfrm>
          <a:off x="0" y="0"/>
          <a:ext cx="0" cy="0"/>
          <a:chOff x="0" y="0"/>
          <a:chExt cx="0" cy="0"/>
        </a:xfrm>
      </p:grpSpPr>
      <p:sp>
        <p:nvSpPr>
          <p:cNvPr id="83" name="Retângulo 16">
            <a:extLst>
              <a:ext uri="{FF2B5EF4-FFF2-40B4-BE49-F238E27FC236}">
                <a16:creationId xmlns:a16="http://schemas.microsoft.com/office/drawing/2014/main" id="{D8048010-599C-9145-B40A-E1E90BC854C4}"/>
              </a:ext>
            </a:extLst>
          </p:cNvPr>
          <p:cNvSpPr/>
          <p:nvPr/>
        </p:nvSpPr>
        <p:spPr>
          <a:xfrm>
            <a:off x="593655" y="0"/>
            <a:ext cx="1755750" cy="6858000"/>
          </a:xfrm>
          <a:prstGeom prst="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srgbClr val="4ADBDA"/>
              </a:solidFill>
              <a:latin typeface="Calibri" panose="020F0502020204030204"/>
            </a:endParaRPr>
          </a:p>
        </p:txBody>
      </p:sp>
      <p:sp>
        <p:nvSpPr>
          <p:cNvPr id="44" name="Retângulo 43">
            <a:extLst>
              <a:ext uri="{FF2B5EF4-FFF2-40B4-BE49-F238E27FC236}">
                <a16:creationId xmlns:a16="http://schemas.microsoft.com/office/drawing/2014/main" id="{E770E88E-A043-2848-9AF8-3FB2321BE74E}"/>
              </a:ext>
            </a:extLst>
          </p:cNvPr>
          <p:cNvSpPr/>
          <p:nvPr/>
        </p:nvSpPr>
        <p:spPr>
          <a:xfrm>
            <a:off x="742885" y="3120844"/>
            <a:ext cx="1739422" cy="1200329"/>
          </a:xfrm>
          <a:prstGeom prst="rect">
            <a:avLst/>
          </a:prstGeom>
        </p:spPr>
        <p:txBody>
          <a:bodyPr wrap="square">
            <a:spAutoFit/>
          </a:bodyPr>
          <a:lstStyle/>
          <a:p>
            <a:pPr defTabSz="822960">
              <a:defRPr/>
            </a:pPr>
            <a:r>
              <a:rPr lang="pt-BR" sz="1440" b="1" cap="all" dirty="0">
                <a:solidFill>
                  <a:srgbClr val="004D71"/>
                </a:solidFill>
                <a:latin typeface="Uni Neue Bold" pitchFamily="50" charset="0"/>
              </a:rPr>
              <a:t>INDÚSTRIA farmacêutica COMO ESTRATÉGIA NACIONAL</a:t>
            </a:r>
          </a:p>
        </p:txBody>
      </p:sp>
      <p:grpSp>
        <p:nvGrpSpPr>
          <p:cNvPr id="2" name="Agrupar 1">
            <a:extLst>
              <a:ext uri="{FF2B5EF4-FFF2-40B4-BE49-F238E27FC236}">
                <a16:creationId xmlns:a16="http://schemas.microsoft.com/office/drawing/2014/main" id="{6270A586-4955-4BE5-ADF3-AB772BCD5EF7}"/>
              </a:ext>
            </a:extLst>
          </p:cNvPr>
          <p:cNvGrpSpPr/>
          <p:nvPr/>
        </p:nvGrpSpPr>
        <p:grpSpPr>
          <a:xfrm>
            <a:off x="1005678" y="1941979"/>
            <a:ext cx="808951" cy="808951"/>
            <a:chOff x="508282" y="375024"/>
            <a:chExt cx="898834" cy="898834"/>
          </a:xfrm>
        </p:grpSpPr>
        <p:sp>
          <p:nvSpPr>
            <p:cNvPr id="11" name="Oval 10">
              <a:extLst>
                <a:ext uri="{FF2B5EF4-FFF2-40B4-BE49-F238E27FC236}">
                  <a16:creationId xmlns:a16="http://schemas.microsoft.com/office/drawing/2014/main" id="{C2D6B41D-6393-7A44-98F9-63EB1AE7727A}"/>
                </a:ext>
              </a:extLst>
            </p:cNvPr>
            <p:cNvSpPr/>
            <p:nvPr/>
          </p:nvSpPr>
          <p:spPr>
            <a:xfrm>
              <a:off x="508282" y="375024"/>
              <a:ext cx="898834" cy="898834"/>
            </a:xfrm>
            <a:prstGeom prst="ellipse">
              <a:avLst/>
            </a:prstGeom>
            <a:solidFill>
              <a:srgbClr val="004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110" name="Retângulo 109">
              <a:extLst>
                <a:ext uri="{FF2B5EF4-FFF2-40B4-BE49-F238E27FC236}">
                  <a16:creationId xmlns:a16="http://schemas.microsoft.com/office/drawing/2014/main" id="{09E33AA7-C90B-8D4F-ABA4-740C28551B5E}"/>
                </a:ext>
              </a:extLst>
            </p:cNvPr>
            <p:cNvSpPr/>
            <p:nvPr/>
          </p:nvSpPr>
          <p:spPr>
            <a:xfrm>
              <a:off x="725977" y="439721"/>
              <a:ext cx="418918" cy="779700"/>
            </a:xfrm>
            <a:prstGeom prst="rect">
              <a:avLst/>
            </a:prstGeom>
          </p:spPr>
          <p:txBody>
            <a:bodyPr wrap="none">
              <a:spAutoFit/>
            </a:bodyPr>
            <a:lstStyle/>
            <a:p>
              <a:pPr defTabSz="822960">
                <a:defRPr/>
              </a:pPr>
              <a:r>
                <a:rPr lang="pt-BR" sz="3960" b="1" dirty="0">
                  <a:solidFill>
                    <a:srgbClr val="4ADBDA"/>
                  </a:solidFill>
                  <a:latin typeface="Uni Neue Bold" pitchFamily="50" charset="0"/>
                </a:rPr>
                <a:t>1</a:t>
              </a:r>
            </a:p>
          </p:txBody>
        </p:sp>
      </p:grpSp>
      <p:sp>
        <p:nvSpPr>
          <p:cNvPr id="114" name="Retângulo 113">
            <a:extLst>
              <a:ext uri="{FF2B5EF4-FFF2-40B4-BE49-F238E27FC236}">
                <a16:creationId xmlns:a16="http://schemas.microsoft.com/office/drawing/2014/main" id="{9FF30302-022B-3642-ADFB-2D2123F0DF97}"/>
              </a:ext>
            </a:extLst>
          </p:cNvPr>
          <p:cNvSpPr/>
          <p:nvPr/>
        </p:nvSpPr>
        <p:spPr>
          <a:xfrm>
            <a:off x="3227212" y="2007350"/>
            <a:ext cx="3646475" cy="1089529"/>
          </a:xfrm>
          <a:prstGeom prst="rect">
            <a:avLst/>
          </a:prstGeom>
        </p:spPr>
        <p:txBody>
          <a:bodyPr wrap="square">
            <a:spAutoFit/>
          </a:bodyPr>
          <a:lstStyle/>
          <a:p>
            <a:pPr defTabSz="822960">
              <a:defRPr/>
            </a:pPr>
            <a:r>
              <a:rPr lang="pt-BR" sz="1620" dirty="0">
                <a:solidFill>
                  <a:srgbClr val="B3FAE5"/>
                </a:solidFill>
                <a:latin typeface="Uni Neue Bold" pitchFamily="50" charset="0"/>
                <a:ea typeface="Times New Roman" panose="02020603050405020304" pitchFamily="18" charset="0"/>
              </a:rPr>
              <a:t>Iniciativa do Congresso Nacional para enquadramento da indústria farmacêutica como estratégia nacional.</a:t>
            </a:r>
            <a:endParaRPr lang="pt-BR" sz="1620" dirty="0">
              <a:solidFill>
                <a:srgbClr val="B3FAE5"/>
              </a:solidFill>
              <a:latin typeface="Uni Neue Bold" pitchFamily="50" charset="0"/>
            </a:endParaRPr>
          </a:p>
        </p:txBody>
      </p:sp>
      <p:sp>
        <p:nvSpPr>
          <p:cNvPr id="118" name="Retângulo 117">
            <a:extLst>
              <a:ext uri="{FF2B5EF4-FFF2-40B4-BE49-F238E27FC236}">
                <a16:creationId xmlns:a16="http://schemas.microsoft.com/office/drawing/2014/main" id="{FF6500B3-C0A9-334B-AAF6-F200D43F0A6E}"/>
              </a:ext>
            </a:extLst>
          </p:cNvPr>
          <p:cNvSpPr/>
          <p:nvPr/>
        </p:nvSpPr>
        <p:spPr>
          <a:xfrm>
            <a:off x="6958082" y="1873653"/>
            <a:ext cx="1816086" cy="2086725"/>
          </a:xfrm>
          <a:prstGeom prst="rect">
            <a:avLst/>
          </a:prstGeom>
        </p:spPr>
        <p:txBody>
          <a:bodyPr wrap="square">
            <a:spAutoFit/>
          </a:bodyPr>
          <a:lstStyle/>
          <a:p>
            <a:pPr defTabSz="822960">
              <a:defRPr/>
            </a:pPr>
            <a:r>
              <a:rPr lang="pt-BR" sz="1620" dirty="0">
                <a:solidFill>
                  <a:srgbClr val="B3FAE5"/>
                </a:solidFill>
                <a:latin typeface="Uni Neue Book" pitchFamily="2" charset="0"/>
                <a:ea typeface="Times New Roman" panose="02020603050405020304" pitchFamily="18" charset="0"/>
              </a:rPr>
              <a:t>Congresso Nacional, Anvisa, Ministério da Saúde, Ministério da Ciência, Tecnologia e Inovações, Setor Regulado.</a:t>
            </a:r>
            <a:endParaRPr lang="pt-BR" sz="1620" dirty="0">
              <a:solidFill>
                <a:srgbClr val="B3FAE5"/>
              </a:solidFill>
              <a:latin typeface="Uni Neue Book" pitchFamily="2" charset="0"/>
            </a:endParaRPr>
          </a:p>
        </p:txBody>
      </p:sp>
      <p:sp>
        <p:nvSpPr>
          <p:cNvPr id="119" name="Retângulo 118">
            <a:extLst>
              <a:ext uri="{FF2B5EF4-FFF2-40B4-BE49-F238E27FC236}">
                <a16:creationId xmlns:a16="http://schemas.microsoft.com/office/drawing/2014/main" id="{93E59605-F5AB-7340-8778-84DC2B57B28D}"/>
              </a:ext>
            </a:extLst>
          </p:cNvPr>
          <p:cNvSpPr/>
          <p:nvPr/>
        </p:nvSpPr>
        <p:spPr>
          <a:xfrm>
            <a:off x="9019805" y="2096271"/>
            <a:ext cx="1444656" cy="341632"/>
          </a:xfrm>
          <a:prstGeom prst="rect">
            <a:avLst/>
          </a:prstGeom>
        </p:spPr>
        <p:txBody>
          <a:bodyPr wrap="square">
            <a:spAutoFit/>
          </a:bodyPr>
          <a:lstStyle/>
          <a:p>
            <a:pPr defTabSz="822960">
              <a:defRPr/>
            </a:pPr>
            <a:r>
              <a:rPr lang="pt-BR" sz="1620" dirty="0">
                <a:solidFill>
                  <a:srgbClr val="B3FAE5"/>
                </a:solidFill>
                <a:latin typeface="Uni Neue Book" pitchFamily="2" charset="0"/>
                <a:ea typeface="Times New Roman" panose="02020603050405020304" pitchFamily="18" charset="0"/>
              </a:rPr>
              <a:t>Julho/2021</a:t>
            </a:r>
            <a:endParaRPr lang="pt-BR" sz="1620" dirty="0">
              <a:solidFill>
                <a:srgbClr val="B3FAE5"/>
              </a:solidFill>
              <a:latin typeface="Uni Neue Book" pitchFamily="2" charset="0"/>
            </a:endParaRPr>
          </a:p>
        </p:txBody>
      </p:sp>
      <p:grpSp>
        <p:nvGrpSpPr>
          <p:cNvPr id="6" name="Agrupar 5">
            <a:extLst>
              <a:ext uri="{FF2B5EF4-FFF2-40B4-BE49-F238E27FC236}">
                <a16:creationId xmlns:a16="http://schemas.microsoft.com/office/drawing/2014/main" id="{D9AA71F4-D613-4758-9152-C722BC750663}"/>
              </a:ext>
            </a:extLst>
          </p:cNvPr>
          <p:cNvGrpSpPr/>
          <p:nvPr/>
        </p:nvGrpSpPr>
        <p:grpSpPr>
          <a:xfrm>
            <a:off x="3045906" y="1213797"/>
            <a:ext cx="7582441" cy="3045938"/>
            <a:chOff x="2927649" y="1628800"/>
            <a:chExt cx="8424935" cy="3384376"/>
          </a:xfrm>
        </p:grpSpPr>
        <p:sp>
          <p:nvSpPr>
            <p:cNvPr id="112" name="Retângulo Arredondado 111">
              <a:extLst>
                <a:ext uri="{FF2B5EF4-FFF2-40B4-BE49-F238E27FC236}">
                  <a16:creationId xmlns:a16="http://schemas.microsoft.com/office/drawing/2014/main" id="{DD732FED-9C37-9249-808F-B534951CE3AE}"/>
                </a:ext>
              </a:extLst>
            </p:cNvPr>
            <p:cNvSpPr/>
            <p:nvPr/>
          </p:nvSpPr>
          <p:spPr>
            <a:xfrm>
              <a:off x="7124523" y="1652737"/>
              <a:ext cx="1279366" cy="434363"/>
            </a:xfrm>
            <a:prstGeom prst="round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grpSp>
          <p:nvGrpSpPr>
            <p:cNvPr id="5" name="Agrupar 4">
              <a:extLst>
                <a:ext uri="{FF2B5EF4-FFF2-40B4-BE49-F238E27FC236}">
                  <a16:creationId xmlns:a16="http://schemas.microsoft.com/office/drawing/2014/main" id="{22C3C2AD-A2E5-46DA-8CF7-B6436DF0B6E6}"/>
                </a:ext>
              </a:extLst>
            </p:cNvPr>
            <p:cNvGrpSpPr/>
            <p:nvPr/>
          </p:nvGrpSpPr>
          <p:grpSpPr>
            <a:xfrm>
              <a:off x="2927649" y="1628800"/>
              <a:ext cx="8424935" cy="3384376"/>
              <a:chOff x="2927649" y="1628800"/>
              <a:chExt cx="8424935" cy="3384376"/>
            </a:xfrm>
          </p:grpSpPr>
          <p:sp>
            <p:nvSpPr>
              <p:cNvPr id="111" name="Retângulo Arredondado 110">
                <a:extLst>
                  <a:ext uri="{FF2B5EF4-FFF2-40B4-BE49-F238E27FC236}">
                    <a16:creationId xmlns:a16="http://schemas.microsoft.com/office/drawing/2014/main" id="{9A6D6A01-76CF-B940-973D-04BFAE97DFD4}"/>
                  </a:ext>
                </a:extLst>
              </p:cNvPr>
              <p:cNvSpPr/>
              <p:nvPr/>
            </p:nvSpPr>
            <p:spPr>
              <a:xfrm>
                <a:off x="9476501" y="1628800"/>
                <a:ext cx="1876083" cy="434363"/>
              </a:xfrm>
              <a:prstGeom prst="round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113" name="Retângulo Arredondado 112">
                <a:extLst>
                  <a:ext uri="{FF2B5EF4-FFF2-40B4-BE49-F238E27FC236}">
                    <a16:creationId xmlns:a16="http://schemas.microsoft.com/office/drawing/2014/main" id="{4751FD73-3305-E24D-AA77-BCC69D0394C1}"/>
                  </a:ext>
                </a:extLst>
              </p:cNvPr>
              <p:cNvSpPr/>
              <p:nvPr/>
            </p:nvSpPr>
            <p:spPr>
              <a:xfrm>
                <a:off x="2927649" y="1652737"/>
                <a:ext cx="1442606" cy="434363"/>
              </a:xfrm>
              <a:prstGeom prst="round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115" name="Retângulo 114">
                <a:extLst>
                  <a:ext uri="{FF2B5EF4-FFF2-40B4-BE49-F238E27FC236}">
                    <a16:creationId xmlns:a16="http://schemas.microsoft.com/office/drawing/2014/main" id="{7C7DA35B-44C5-6E4B-B36E-ABDD70077821}"/>
                  </a:ext>
                </a:extLst>
              </p:cNvPr>
              <p:cNvSpPr/>
              <p:nvPr/>
            </p:nvSpPr>
            <p:spPr>
              <a:xfrm>
                <a:off x="3199401" y="1660277"/>
                <a:ext cx="933661" cy="410369"/>
              </a:xfrm>
              <a:prstGeom prst="rect">
                <a:avLst/>
              </a:prstGeom>
            </p:spPr>
            <p:txBody>
              <a:bodyPr wrap="none">
                <a:spAutoFit/>
              </a:bodyPr>
              <a:lstStyle/>
              <a:p>
                <a:pPr defTabSz="822960">
                  <a:defRPr/>
                </a:pPr>
                <a:r>
                  <a:rPr lang="pt-BR" sz="1800" b="1" dirty="0">
                    <a:solidFill>
                      <a:srgbClr val="004D71"/>
                    </a:solidFill>
                    <a:latin typeface="Uni Neue Book" pitchFamily="2" charset="0"/>
                    <a:ea typeface="Times New Roman" panose="02020603050405020304" pitchFamily="18" charset="0"/>
                  </a:rPr>
                  <a:t>Ação 1</a:t>
                </a:r>
                <a:endParaRPr lang="pt-BR" sz="1800" b="1" dirty="0">
                  <a:solidFill>
                    <a:srgbClr val="004D71"/>
                  </a:solidFill>
                  <a:latin typeface="Uni Neue Book" pitchFamily="2" charset="0"/>
                </a:endParaRPr>
              </a:p>
            </p:txBody>
          </p:sp>
          <p:sp>
            <p:nvSpPr>
              <p:cNvPr id="116" name="Retângulo 115">
                <a:extLst>
                  <a:ext uri="{FF2B5EF4-FFF2-40B4-BE49-F238E27FC236}">
                    <a16:creationId xmlns:a16="http://schemas.microsoft.com/office/drawing/2014/main" id="{7197A5CE-E073-CD42-A146-90EA13CB7040}"/>
                  </a:ext>
                </a:extLst>
              </p:cNvPr>
              <p:cNvSpPr/>
              <p:nvPr/>
            </p:nvSpPr>
            <p:spPr>
              <a:xfrm>
                <a:off x="7260007" y="1669863"/>
                <a:ext cx="967501" cy="410369"/>
              </a:xfrm>
              <a:prstGeom prst="rect">
                <a:avLst/>
              </a:prstGeom>
            </p:spPr>
            <p:txBody>
              <a:bodyPr wrap="none">
                <a:spAutoFit/>
              </a:bodyPr>
              <a:lstStyle/>
              <a:p>
                <a:pPr defTabSz="822960">
                  <a:defRPr/>
                </a:pPr>
                <a:r>
                  <a:rPr lang="pt-BR" sz="1800" b="1" dirty="0">
                    <a:solidFill>
                      <a:srgbClr val="004D71"/>
                    </a:solidFill>
                    <a:latin typeface="Uni Neue Book" pitchFamily="2" charset="0"/>
                    <a:ea typeface="Times New Roman" panose="02020603050405020304" pitchFamily="18" charset="0"/>
                  </a:rPr>
                  <a:t>Atores</a:t>
                </a:r>
                <a:endParaRPr lang="pt-BR" sz="1800" b="1" dirty="0">
                  <a:solidFill>
                    <a:srgbClr val="004D71"/>
                  </a:solidFill>
                  <a:latin typeface="Uni Neue Book" pitchFamily="2" charset="0"/>
                </a:endParaRPr>
              </a:p>
            </p:txBody>
          </p:sp>
          <p:sp>
            <p:nvSpPr>
              <p:cNvPr id="117" name="Retângulo 116">
                <a:extLst>
                  <a:ext uri="{FF2B5EF4-FFF2-40B4-BE49-F238E27FC236}">
                    <a16:creationId xmlns:a16="http://schemas.microsoft.com/office/drawing/2014/main" id="{9733FA11-7FA9-F943-A8C9-93D1A4B7D835}"/>
                  </a:ext>
                </a:extLst>
              </p:cNvPr>
              <p:cNvSpPr/>
              <p:nvPr/>
            </p:nvSpPr>
            <p:spPr>
              <a:xfrm>
                <a:off x="9598275" y="1647283"/>
                <a:ext cx="1635420" cy="410369"/>
              </a:xfrm>
              <a:prstGeom prst="rect">
                <a:avLst/>
              </a:prstGeom>
            </p:spPr>
            <p:txBody>
              <a:bodyPr wrap="none">
                <a:spAutoFit/>
              </a:bodyPr>
              <a:lstStyle/>
              <a:p>
                <a:pPr defTabSz="822960">
                  <a:defRPr/>
                </a:pPr>
                <a:r>
                  <a:rPr lang="pt-BR" sz="1800" b="1" dirty="0">
                    <a:solidFill>
                      <a:srgbClr val="004D71"/>
                    </a:solidFill>
                    <a:latin typeface="Uni Neue Book" pitchFamily="2" charset="0"/>
                    <a:ea typeface="Times New Roman" panose="02020603050405020304" pitchFamily="18" charset="0"/>
                  </a:rPr>
                  <a:t>Cronograma</a:t>
                </a:r>
                <a:endParaRPr lang="pt-BR" sz="1800" b="1" dirty="0">
                  <a:solidFill>
                    <a:srgbClr val="004D71"/>
                  </a:solidFill>
                  <a:latin typeface="Uni Neue Book" pitchFamily="2" charset="0"/>
                </a:endParaRPr>
              </a:p>
            </p:txBody>
          </p:sp>
          <p:grpSp>
            <p:nvGrpSpPr>
              <p:cNvPr id="3" name="Agrupar 2">
                <a:extLst>
                  <a:ext uri="{FF2B5EF4-FFF2-40B4-BE49-F238E27FC236}">
                    <a16:creationId xmlns:a16="http://schemas.microsoft.com/office/drawing/2014/main" id="{9AD0304E-E789-45B0-8A06-7487DB7A80B6}"/>
                  </a:ext>
                </a:extLst>
              </p:cNvPr>
              <p:cNvGrpSpPr/>
              <p:nvPr/>
            </p:nvGrpSpPr>
            <p:grpSpPr>
              <a:xfrm>
                <a:off x="2933247" y="1660277"/>
                <a:ext cx="8419337" cy="3352899"/>
                <a:chOff x="2933247" y="1660277"/>
                <a:chExt cx="8419337" cy="3352899"/>
              </a:xfrm>
            </p:grpSpPr>
            <p:cxnSp>
              <p:nvCxnSpPr>
                <p:cNvPr id="123" name="Conector Reto 122">
                  <a:extLst>
                    <a:ext uri="{FF2B5EF4-FFF2-40B4-BE49-F238E27FC236}">
                      <a16:creationId xmlns:a16="http://schemas.microsoft.com/office/drawing/2014/main" id="{0E29A47F-3AD4-6547-A26B-25798C3BBEE0}"/>
                    </a:ext>
                  </a:extLst>
                </p:cNvPr>
                <p:cNvCxnSpPr>
                  <a:cxnSpLocks/>
                </p:cNvCxnSpPr>
                <p:nvPr/>
              </p:nvCxnSpPr>
              <p:spPr>
                <a:xfrm flipH="1">
                  <a:off x="7117620" y="1869919"/>
                  <a:ext cx="6903" cy="3143257"/>
                </a:xfrm>
                <a:prstGeom prst="line">
                  <a:avLst/>
                </a:prstGeom>
                <a:ln>
                  <a:solidFill>
                    <a:srgbClr val="4ADBDA"/>
                  </a:solidFill>
                </a:ln>
              </p:spPr>
              <p:style>
                <a:lnRef idx="1">
                  <a:schemeClr val="accent1"/>
                </a:lnRef>
                <a:fillRef idx="0">
                  <a:schemeClr val="accent1"/>
                </a:fillRef>
                <a:effectRef idx="0">
                  <a:schemeClr val="accent1"/>
                </a:effectRef>
                <a:fontRef idx="minor">
                  <a:schemeClr val="tx1"/>
                </a:fontRef>
              </p:style>
            </p:cxnSp>
            <p:cxnSp>
              <p:nvCxnSpPr>
                <p:cNvPr id="127" name="Conector Reto 126">
                  <a:extLst>
                    <a:ext uri="{FF2B5EF4-FFF2-40B4-BE49-F238E27FC236}">
                      <a16:creationId xmlns:a16="http://schemas.microsoft.com/office/drawing/2014/main" id="{72F0E462-18F7-F144-B097-53864EC5284B}"/>
                    </a:ext>
                  </a:extLst>
                </p:cNvPr>
                <p:cNvCxnSpPr>
                  <a:cxnSpLocks/>
                </p:cNvCxnSpPr>
                <p:nvPr/>
              </p:nvCxnSpPr>
              <p:spPr>
                <a:xfrm flipH="1">
                  <a:off x="9472016" y="1869919"/>
                  <a:ext cx="6903" cy="3143257"/>
                </a:xfrm>
                <a:prstGeom prst="line">
                  <a:avLst/>
                </a:prstGeom>
                <a:ln>
                  <a:solidFill>
                    <a:srgbClr val="4ADBDA"/>
                  </a:solidFill>
                </a:ln>
              </p:spPr>
              <p:style>
                <a:lnRef idx="1">
                  <a:schemeClr val="accent1"/>
                </a:lnRef>
                <a:fillRef idx="0">
                  <a:schemeClr val="accent1"/>
                </a:fillRef>
                <a:effectRef idx="0">
                  <a:schemeClr val="accent1"/>
                </a:effectRef>
                <a:fontRef idx="minor">
                  <a:schemeClr val="tx1"/>
                </a:fontRef>
              </p:style>
            </p:cxnSp>
            <p:sp>
              <p:nvSpPr>
                <p:cNvPr id="23" name="Retângulo 22">
                  <a:extLst>
                    <a:ext uri="{FF2B5EF4-FFF2-40B4-BE49-F238E27FC236}">
                      <a16:creationId xmlns:a16="http://schemas.microsoft.com/office/drawing/2014/main" id="{8B335836-F060-BE4F-B294-2C60CDF05A29}"/>
                    </a:ext>
                  </a:extLst>
                </p:cNvPr>
                <p:cNvSpPr/>
                <p:nvPr/>
              </p:nvSpPr>
              <p:spPr>
                <a:xfrm>
                  <a:off x="2933247" y="1660277"/>
                  <a:ext cx="8419337" cy="3352899"/>
                </a:xfrm>
                <a:prstGeom prst="rect">
                  <a:avLst/>
                </a:prstGeom>
                <a:noFill/>
                <a:ln w="9525">
                  <a:solidFill>
                    <a:srgbClr val="4ADB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grpSp>
        </p:grpSp>
      </p:grpSp>
      <p:sp>
        <p:nvSpPr>
          <p:cNvPr id="22" name="Retângulo 21">
            <a:extLst>
              <a:ext uri="{FF2B5EF4-FFF2-40B4-BE49-F238E27FC236}">
                <a16:creationId xmlns:a16="http://schemas.microsoft.com/office/drawing/2014/main" id="{62947691-CB99-4AB9-A483-5226C4854266}"/>
              </a:ext>
            </a:extLst>
          </p:cNvPr>
          <p:cNvSpPr/>
          <p:nvPr/>
        </p:nvSpPr>
        <p:spPr>
          <a:xfrm>
            <a:off x="3903028" y="4577023"/>
            <a:ext cx="6725320" cy="1089529"/>
          </a:xfrm>
          <a:prstGeom prst="rect">
            <a:avLst/>
          </a:prstGeom>
        </p:spPr>
        <p:txBody>
          <a:bodyPr wrap="square">
            <a:spAutoFit/>
          </a:bodyPr>
          <a:lstStyle/>
          <a:p>
            <a:pPr marL="257176" indent="-257176" defTabSz="822960">
              <a:buFont typeface="Arial" panose="020B0604020202020204" pitchFamily="34" charset="0"/>
              <a:buChar char="•"/>
              <a:defRPr/>
            </a:pPr>
            <a:r>
              <a:rPr lang="pt-BR" sz="1620" i="1" dirty="0">
                <a:solidFill>
                  <a:srgbClr val="B3FAE5"/>
                </a:solidFill>
                <a:latin typeface="Uni Neue Book" pitchFamily="50" charset="0"/>
              </a:rPr>
              <a:t>O aumento da relevância da defesa pode ser observado por meio da disseminação da crise causada pela pandemia do Coronavírus, que destacou as fraquezas da cadeia de suprimentos na área de saúde mundialmente. </a:t>
            </a:r>
          </a:p>
        </p:txBody>
      </p:sp>
      <p:pic>
        <p:nvPicPr>
          <p:cNvPr id="24" name="Gráfico 23" descr="Notas adesivas">
            <a:extLst>
              <a:ext uri="{FF2B5EF4-FFF2-40B4-BE49-F238E27FC236}">
                <a16:creationId xmlns:a16="http://schemas.microsoft.com/office/drawing/2014/main" id="{3180C5B0-989E-4976-922E-F48024AA9F5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62965" y="4708902"/>
            <a:ext cx="632112" cy="632112"/>
          </a:xfrm>
          <a:prstGeom prst="rect">
            <a:avLst/>
          </a:prstGeom>
        </p:spPr>
      </p:pic>
    </p:spTree>
    <p:extLst>
      <p:ext uri="{BB962C8B-B14F-4D97-AF65-F5344CB8AC3E}">
        <p14:creationId xmlns:p14="http://schemas.microsoft.com/office/powerpoint/2010/main" val="3050784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4D71"/>
        </a:solidFill>
        <a:effectLst/>
      </p:bgPr>
    </p:bg>
    <p:spTree>
      <p:nvGrpSpPr>
        <p:cNvPr id="1" name=""/>
        <p:cNvGrpSpPr/>
        <p:nvPr/>
      </p:nvGrpSpPr>
      <p:grpSpPr>
        <a:xfrm>
          <a:off x="0" y="0"/>
          <a:ext cx="0" cy="0"/>
          <a:chOff x="0" y="0"/>
          <a:chExt cx="0" cy="0"/>
        </a:xfrm>
      </p:grpSpPr>
      <p:sp>
        <p:nvSpPr>
          <p:cNvPr id="83" name="Retângulo 16">
            <a:extLst>
              <a:ext uri="{FF2B5EF4-FFF2-40B4-BE49-F238E27FC236}">
                <a16:creationId xmlns:a16="http://schemas.microsoft.com/office/drawing/2014/main" id="{D8048010-599C-9145-B40A-E1E90BC854C4}"/>
              </a:ext>
            </a:extLst>
          </p:cNvPr>
          <p:cNvSpPr/>
          <p:nvPr/>
        </p:nvSpPr>
        <p:spPr>
          <a:xfrm>
            <a:off x="599610" y="0"/>
            <a:ext cx="1749794" cy="6858000"/>
          </a:xfrm>
          <a:prstGeom prst="rect">
            <a:avLst/>
          </a:prstGeom>
          <a:solidFill>
            <a:srgbClr val="B3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srgbClr val="4ADBDA"/>
              </a:solidFill>
              <a:latin typeface="Calibri" panose="020F0502020204030204"/>
            </a:endParaRPr>
          </a:p>
        </p:txBody>
      </p:sp>
      <p:sp>
        <p:nvSpPr>
          <p:cNvPr id="44" name="Retângulo 43">
            <a:extLst>
              <a:ext uri="{FF2B5EF4-FFF2-40B4-BE49-F238E27FC236}">
                <a16:creationId xmlns:a16="http://schemas.microsoft.com/office/drawing/2014/main" id="{E770E88E-A043-2848-9AF8-3FB2321BE74E}"/>
              </a:ext>
            </a:extLst>
          </p:cNvPr>
          <p:cNvSpPr/>
          <p:nvPr/>
        </p:nvSpPr>
        <p:spPr>
          <a:xfrm>
            <a:off x="911424" y="1808820"/>
            <a:ext cx="1749794" cy="369332"/>
          </a:xfrm>
          <a:prstGeom prst="rect">
            <a:avLst/>
          </a:prstGeom>
        </p:spPr>
        <p:txBody>
          <a:bodyPr wrap="square">
            <a:spAutoFit/>
          </a:bodyPr>
          <a:lstStyle/>
          <a:p>
            <a:pPr defTabSz="822960">
              <a:defRPr/>
            </a:pPr>
            <a:r>
              <a:rPr lang="pt-BR" sz="1800" b="1" cap="all" dirty="0">
                <a:solidFill>
                  <a:srgbClr val="004D71"/>
                </a:solidFill>
                <a:latin typeface="Uni Neue Bold" pitchFamily="50" charset="0"/>
              </a:rPr>
              <a:t>inovação</a:t>
            </a:r>
          </a:p>
        </p:txBody>
      </p:sp>
      <p:grpSp>
        <p:nvGrpSpPr>
          <p:cNvPr id="2" name="Agrupar 1">
            <a:extLst>
              <a:ext uri="{FF2B5EF4-FFF2-40B4-BE49-F238E27FC236}">
                <a16:creationId xmlns:a16="http://schemas.microsoft.com/office/drawing/2014/main" id="{6D43E63D-308C-4D93-820C-B9F1589DA0EC}"/>
              </a:ext>
            </a:extLst>
          </p:cNvPr>
          <p:cNvGrpSpPr/>
          <p:nvPr/>
        </p:nvGrpSpPr>
        <p:grpSpPr>
          <a:xfrm>
            <a:off x="1037544" y="655753"/>
            <a:ext cx="808951" cy="808951"/>
            <a:chOff x="475494" y="347615"/>
            <a:chExt cx="898834" cy="898834"/>
          </a:xfrm>
        </p:grpSpPr>
        <p:sp>
          <p:nvSpPr>
            <p:cNvPr id="11" name="Oval 10">
              <a:extLst>
                <a:ext uri="{FF2B5EF4-FFF2-40B4-BE49-F238E27FC236}">
                  <a16:creationId xmlns:a16="http://schemas.microsoft.com/office/drawing/2014/main" id="{C2D6B41D-6393-7A44-98F9-63EB1AE7727A}"/>
                </a:ext>
              </a:extLst>
            </p:cNvPr>
            <p:cNvSpPr/>
            <p:nvPr/>
          </p:nvSpPr>
          <p:spPr>
            <a:xfrm>
              <a:off x="475494" y="347615"/>
              <a:ext cx="898834" cy="898834"/>
            </a:xfrm>
            <a:prstGeom prst="ellipse">
              <a:avLst/>
            </a:prstGeom>
            <a:solidFill>
              <a:srgbClr val="004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Uni Neue Bold" pitchFamily="50" charset="0"/>
              </a:endParaRPr>
            </a:p>
          </p:txBody>
        </p:sp>
        <p:sp>
          <p:nvSpPr>
            <p:cNvPr id="110" name="Retângulo 109">
              <a:extLst>
                <a:ext uri="{FF2B5EF4-FFF2-40B4-BE49-F238E27FC236}">
                  <a16:creationId xmlns:a16="http://schemas.microsoft.com/office/drawing/2014/main" id="{09E33AA7-C90B-8D4F-ABA4-740C28551B5E}"/>
                </a:ext>
              </a:extLst>
            </p:cNvPr>
            <p:cNvSpPr/>
            <p:nvPr/>
          </p:nvSpPr>
          <p:spPr>
            <a:xfrm>
              <a:off x="689911" y="381555"/>
              <a:ext cx="522222" cy="779701"/>
            </a:xfrm>
            <a:prstGeom prst="rect">
              <a:avLst/>
            </a:prstGeom>
          </p:spPr>
          <p:txBody>
            <a:bodyPr wrap="none">
              <a:spAutoFit/>
            </a:bodyPr>
            <a:lstStyle/>
            <a:p>
              <a:pPr defTabSz="822960">
                <a:defRPr/>
              </a:pPr>
              <a:r>
                <a:rPr lang="pt-BR" sz="3960" b="1" dirty="0">
                  <a:solidFill>
                    <a:srgbClr val="B3FAE5"/>
                  </a:solidFill>
                  <a:latin typeface="Uni Neue Bold" pitchFamily="50" charset="0"/>
                </a:rPr>
                <a:t>2</a:t>
              </a:r>
            </a:p>
          </p:txBody>
        </p:sp>
      </p:grpSp>
      <p:grpSp>
        <p:nvGrpSpPr>
          <p:cNvPr id="7" name="Agrupar 6">
            <a:extLst>
              <a:ext uri="{FF2B5EF4-FFF2-40B4-BE49-F238E27FC236}">
                <a16:creationId xmlns:a16="http://schemas.microsoft.com/office/drawing/2014/main" id="{CE13A1F8-8271-404F-A143-C7C13B88E99F}"/>
              </a:ext>
            </a:extLst>
          </p:cNvPr>
          <p:cNvGrpSpPr/>
          <p:nvPr/>
        </p:nvGrpSpPr>
        <p:grpSpPr>
          <a:xfrm>
            <a:off x="3244484" y="966327"/>
            <a:ext cx="7582441" cy="2558048"/>
            <a:chOff x="2927649" y="1628800"/>
            <a:chExt cx="8424935" cy="2842276"/>
          </a:xfrm>
        </p:grpSpPr>
        <p:grpSp>
          <p:nvGrpSpPr>
            <p:cNvPr id="8" name="Agrupar 7">
              <a:extLst>
                <a:ext uri="{FF2B5EF4-FFF2-40B4-BE49-F238E27FC236}">
                  <a16:creationId xmlns:a16="http://schemas.microsoft.com/office/drawing/2014/main" id="{B22A7D96-1BE3-4B25-BCBB-CF8A8ABED65F}"/>
                </a:ext>
              </a:extLst>
            </p:cNvPr>
            <p:cNvGrpSpPr/>
            <p:nvPr/>
          </p:nvGrpSpPr>
          <p:grpSpPr>
            <a:xfrm>
              <a:off x="2933247" y="1660278"/>
              <a:ext cx="8419337" cy="2810798"/>
              <a:chOff x="2933247" y="1660278"/>
              <a:chExt cx="8419337" cy="2810798"/>
            </a:xfrm>
          </p:grpSpPr>
          <p:cxnSp>
            <p:nvCxnSpPr>
              <p:cNvPr id="16" name="Conector Reto 122">
                <a:extLst>
                  <a:ext uri="{FF2B5EF4-FFF2-40B4-BE49-F238E27FC236}">
                    <a16:creationId xmlns:a16="http://schemas.microsoft.com/office/drawing/2014/main" id="{460280D4-202B-4921-955F-2F6522E06B54}"/>
                  </a:ext>
                </a:extLst>
              </p:cNvPr>
              <p:cNvCxnSpPr>
                <a:cxnSpLocks/>
              </p:cNvCxnSpPr>
              <p:nvPr/>
            </p:nvCxnSpPr>
            <p:spPr>
              <a:xfrm>
                <a:off x="6747296" y="1869919"/>
                <a:ext cx="0" cy="2601157"/>
              </a:xfrm>
              <a:prstGeom prst="line">
                <a:avLst/>
              </a:prstGeom>
              <a:ln>
                <a:solidFill>
                  <a:srgbClr val="B3FAE5"/>
                </a:solidFill>
              </a:ln>
            </p:spPr>
            <p:style>
              <a:lnRef idx="1">
                <a:schemeClr val="accent1"/>
              </a:lnRef>
              <a:fillRef idx="0">
                <a:schemeClr val="accent1"/>
              </a:fillRef>
              <a:effectRef idx="0">
                <a:schemeClr val="accent1"/>
              </a:effectRef>
              <a:fontRef idx="minor">
                <a:schemeClr val="tx1"/>
              </a:fontRef>
            </p:style>
          </p:cxnSp>
          <p:cxnSp>
            <p:nvCxnSpPr>
              <p:cNvPr id="17" name="Conector Reto 126">
                <a:extLst>
                  <a:ext uri="{FF2B5EF4-FFF2-40B4-BE49-F238E27FC236}">
                    <a16:creationId xmlns:a16="http://schemas.microsoft.com/office/drawing/2014/main" id="{4D3F5BBA-9697-4E15-85A8-CF2B4166032D}"/>
                  </a:ext>
                </a:extLst>
              </p:cNvPr>
              <p:cNvCxnSpPr>
                <a:cxnSpLocks/>
              </p:cNvCxnSpPr>
              <p:nvPr/>
            </p:nvCxnSpPr>
            <p:spPr>
              <a:xfrm>
                <a:off x="9478921" y="1869919"/>
                <a:ext cx="10247" cy="2601157"/>
              </a:xfrm>
              <a:prstGeom prst="line">
                <a:avLst/>
              </a:prstGeom>
              <a:ln>
                <a:solidFill>
                  <a:srgbClr val="B3FAE5"/>
                </a:solidFill>
              </a:ln>
            </p:spPr>
            <p:style>
              <a:lnRef idx="1">
                <a:schemeClr val="accent1"/>
              </a:lnRef>
              <a:fillRef idx="0">
                <a:schemeClr val="accent1"/>
              </a:fillRef>
              <a:effectRef idx="0">
                <a:schemeClr val="accent1"/>
              </a:effectRef>
              <a:fontRef idx="minor">
                <a:schemeClr val="tx1"/>
              </a:fontRef>
            </p:style>
          </p:cxnSp>
          <p:sp>
            <p:nvSpPr>
              <p:cNvPr id="18" name="Retângulo 17">
                <a:extLst>
                  <a:ext uri="{FF2B5EF4-FFF2-40B4-BE49-F238E27FC236}">
                    <a16:creationId xmlns:a16="http://schemas.microsoft.com/office/drawing/2014/main" id="{AF9A6B83-142D-4C14-8893-3A746500B34C}"/>
                  </a:ext>
                </a:extLst>
              </p:cNvPr>
              <p:cNvSpPr/>
              <p:nvPr/>
            </p:nvSpPr>
            <p:spPr>
              <a:xfrm>
                <a:off x="2933247" y="1660278"/>
                <a:ext cx="8419337" cy="2810798"/>
              </a:xfrm>
              <a:prstGeom prst="rect">
                <a:avLst/>
              </a:prstGeom>
              <a:noFill/>
              <a:ln w="9525">
                <a:solidFill>
                  <a:srgbClr val="B3F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grpSp>
        <p:sp>
          <p:nvSpPr>
            <p:cNvPr id="9" name="Retângulo Arredondado 110">
              <a:extLst>
                <a:ext uri="{FF2B5EF4-FFF2-40B4-BE49-F238E27FC236}">
                  <a16:creationId xmlns:a16="http://schemas.microsoft.com/office/drawing/2014/main" id="{F2A381DA-E48E-4AB6-99E9-C08497C51B14}"/>
                </a:ext>
              </a:extLst>
            </p:cNvPr>
            <p:cNvSpPr/>
            <p:nvPr/>
          </p:nvSpPr>
          <p:spPr>
            <a:xfrm>
              <a:off x="9476501" y="1628800"/>
              <a:ext cx="1876083" cy="434363"/>
            </a:xfrm>
            <a:prstGeom prst="roundRect">
              <a:avLst/>
            </a:prstGeom>
            <a:solidFill>
              <a:srgbClr val="B3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10" name="Retângulo Arredondado 111">
              <a:extLst>
                <a:ext uri="{FF2B5EF4-FFF2-40B4-BE49-F238E27FC236}">
                  <a16:creationId xmlns:a16="http://schemas.microsoft.com/office/drawing/2014/main" id="{513FA783-CC71-4B2B-B7B6-13CE9847240C}"/>
                </a:ext>
              </a:extLst>
            </p:cNvPr>
            <p:cNvSpPr/>
            <p:nvPr/>
          </p:nvSpPr>
          <p:spPr>
            <a:xfrm>
              <a:off x="6740391" y="1652737"/>
              <a:ext cx="1279366" cy="434363"/>
            </a:xfrm>
            <a:prstGeom prst="roundRect">
              <a:avLst/>
            </a:prstGeom>
            <a:solidFill>
              <a:srgbClr val="B3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12" name="Retângulo Arredondado 112">
              <a:extLst>
                <a:ext uri="{FF2B5EF4-FFF2-40B4-BE49-F238E27FC236}">
                  <a16:creationId xmlns:a16="http://schemas.microsoft.com/office/drawing/2014/main" id="{328C44F5-4A72-450B-9D19-BD7ACAD35421}"/>
                </a:ext>
              </a:extLst>
            </p:cNvPr>
            <p:cNvSpPr/>
            <p:nvPr/>
          </p:nvSpPr>
          <p:spPr>
            <a:xfrm>
              <a:off x="2927649" y="1652737"/>
              <a:ext cx="1442606" cy="434363"/>
            </a:xfrm>
            <a:prstGeom prst="roundRect">
              <a:avLst/>
            </a:prstGeom>
            <a:solidFill>
              <a:srgbClr val="B3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13" name="Retângulo 12">
              <a:extLst>
                <a:ext uri="{FF2B5EF4-FFF2-40B4-BE49-F238E27FC236}">
                  <a16:creationId xmlns:a16="http://schemas.microsoft.com/office/drawing/2014/main" id="{BF162372-013F-47FA-BED3-BF4B31E1AF46}"/>
                </a:ext>
              </a:extLst>
            </p:cNvPr>
            <p:cNvSpPr/>
            <p:nvPr/>
          </p:nvSpPr>
          <p:spPr>
            <a:xfrm>
              <a:off x="3199401" y="1660277"/>
              <a:ext cx="988874" cy="410369"/>
            </a:xfrm>
            <a:prstGeom prst="rect">
              <a:avLst/>
            </a:prstGeom>
          </p:spPr>
          <p:txBody>
            <a:bodyPr wrap="none">
              <a:spAutoFit/>
            </a:bodyPr>
            <a:lstStyle/>
            <a:p>
              <a:pPr defTabSz="822960">
                <a:defRPr/>
              </a:pPr>
              <a:r>
                <a:rPr lang="pt-BR" sz="1800" b="1" dirty="0">
                  <a:solidFill>
                    <a:srgbClr val="004D71"/>
                  </a:solidFill>
                  <a:latin typeface="Uni Neue Book" pitchFamily="2" charset="0"/>
                  <a:ea typeface="Times New Roman" panose="02020603050405020304" pitchFamily="18" charset="0"/>
                </a:rPr>
                <a:t>Ação 2</a:t>
              </a:r>
              <a:endParaRPr lang="pt-BR" sz="1800" b="1" dirty="0">
                <a:solidFill>
                  <a:srgbClr val="004D71"/>
                </a:solidFill>
                <a:latin typeface="Uni Neue Book" pitchFamily="2" charset="0"/>
              </a:endParaRPr>
            </a:p>
          </p:txBody>
        </p:sp>
        <p:sp>
          <p:nvSpPr>
            <p:cNvPr id="14" name="Retângulo 13">
              <a:extLst>
                <a:ext uri="{FF2B5EF4-FFF2-40B4-BE49-F238E27FC236}">
                  <a16:creationId xmlns:a16="http://schemas.microsoft.com/office/drawing/2014/main" id="{DF0D3199-CD07-4775-AD05-6415135D51C6}"/>
                </a:ext>
              </a:extLst>
            </p:cNvPr>
            <p:cNvSpPr/>
            <p:nvPr/>
          </p:nvSpPr>
          <p:spPr>
            <a:xfrm>
              <a:off x="6928321" y="1669863"/>
              <a:ext cx="967501" cy="410369"/>
            </a:xfrm>
            <a:prstGeom prst="rect">
              <a:avLst/>
            </a:prstGeom>
          </p:spPr>
          <p:txBody>
            <a:bodyPr wrap="none">
              <a:spAutoFit/>
            </a:bodyPr>
            <a:lstStyle/>
            <a:p>
              <a:pPr defTabSz="822960">
                <a:defRPr/>
              </a:pPr>
              <a:r>
                <a:rPr lang="pt-BR" sz="1800" b="1" dirty="0">
                  <a:solidFill>
                    <a:srgbClr val="004D71"/>
                  </a:solidFill>
                  <a:latin typeface="Uni Neue Book" pitchFamily="2" charset="0"/>
                  <a:ea typeface="Times New Roman" panose="02020603050405020304" pitchFamily="18" charset="0"/>
                </a:rPr>
                <a:t>Atores</a:t>
              </a:r>
              <a:endParaRPr lang="pt-BR" sz="1800" b="1" dirty="0">
                <a:solidFill>
                  <a:srgbClr val="004D71"/>
                </a:solidFill>
                <a:latin typeface="Uni Neue Book" pitchFamily="2" charset="0"/>
              </a:endParaRPr>
            </a:p>
          </p:txBody>
        </p:sp>
        <p:sp>
          <p:nvSpPr>
            <p:cNvPr id="15" name="Retângulo 14">
              <a:extLst>
                <a:ext uri="{FF2B5EF4-FFF2-40B4-BE49-F238E27FC236}">
                  <a16:creationId xmlns:a16="http://schemas.microsoft.com/office/drawing/2014/main" id="{55624C53-6E3D-40F7-8C94-FD0B0FDA94EE}"/>
                </a:ext>
              </a:extLst>
            </p:cNvPr>
            <p:cNvSpPr/>
            <p:nvPr/>
          </p:nvSpPr>
          <p:spPr>
            <a:xfrm>
              <a:off x="9642630" y="1647283"/>
              <a:ext cx="1635420" cy="410369"/>
            </a:xfrm>
            <a:prstGeom prst="rect">
              <a:avLst/>
            </a:prstGeom>
          </p:spPr>
          <p:txBody>
            <a:bodyPr wrap="none">
              <a:spAutoFit/>
            </a:bodyPr>
            <a:lstStyle/>
            <a:p>
              <a:pPr defTabSz="822960">
                <a:defRPr/>
              </a:pPr>
              <a:r>
                <a:rPr lang="pt-BR" sz="1800" b="1" dirty="0">
                  <a:solidFill>
                    <a:srgbClr val="004D71"/>
                  </a:solidFill>
                  <a:latin typeface="Uni Neue Book" pitchFamily="2" charset="0"/>
                  <a:ea typeface="Times New Roman" panose="02020603050405020304" pitchFamily="18" charset="0"/>
                </a:rPr>
                <a:t>Cronograma</a:t>
              </a:r>
              <a:endParaRPr lang="pt-BR" sz="1800" b="1" dirty="0">
                <a:solidFill>
                  <a:srgbClr val="004D71"/>
                </a:solidFill>
                <a:latin typeface="Uni Neue Book" pitchFamily="2" charset="0"/>
              </a:endParaRPr>
            </a:p>
          </p:txBody>
        </p:sp>
      </p:grpSp>
      <p:sp>
        <p:nvSpPr>
          <p:cNvPr id="19" name="Retângulo 18">
            <a:extLst>
              <a:ext uri="{FF2B5EF4-FFF2-40B4-BE49-F238E27FC236}">
                <a16:creationId xmlns:a16="http://schemas.microsoft.com/office/drawing/2014/main" id="{FF64AD5A-ACCB-4CB7-93E8-AB536956316F}"/>
              </a:ext>
            </a:extLst>
          </p:cNvPr>
          <p:cNvSpPr/>
          <p:nvPr/>
        </p:nvSpPr>
        <p:spPr>
          <a:xfrm>
            <a:off x="3382488" y="1528890"/>
            <a:ext cx="3191728" cy="1837426"/>
          </a:xfrm>
          <a:prstGeom prst="rect">
            <a:avLst/>
          </a:prstGeom>
        </p:spPr>
        <p:txBody>
          <a:bodyPr wrap="square">
            <a:spAutoFit/>
          </a:bodyPr>
          <a:lstStyle/>
          <a:p>
            <a:pPr defTabSz="822960">
              <a:defRPr/>
            </a:pPr>
            <a:r>
              <a:rPr lang="pt-BR" sz="1620" dirty="0">
                <a:solidFill>
                  <a:srgbClr val="B3FAE5"/>
                </a:solidFill>
                <a:latin typeface="Uni Neue Bold" pitchFamily="50" charset="0"/>
                <a:ea typeface="Times New Roman" panose="02020603050405020304" pitchFamily="18" charset="0"/>
              </a:rPr>
              <a:t>Inserção de regras claras no marco regulatório brasileiro que possibilite / viabilize o registro de medicamentos inovadores por meio da implementação pela anvisa das vias de registro de medicamentos</a:t>
            </a:r>
            <a:r>
              <a:rPr lang="pt-BR" sz="1620" dirty="0">
                <a:solidFill>
                  <a:srgbClr val="B3FAE5"/>
                </a:solidFill>
                <a:latin typeface="Uni Neue Book" pitchFamily="2" charset="0"/>
                <a:ea typeface="Times New Roman" panose="02020603050405020304" pitchFamily="18" charset="0"/>
              </a:rPr>
              <a:t>.</a:t>
            </a:r>
            <a:endParaRPr lang="pt-BR" sz="1620" dirty="0">
              <a:solidFill>
                <a:srgbClr val="B3FAE5"/>
              </a:solidFill>
              <a:latin typeface="Uni Neue Book" pitchFamily="2" charset="0"/>
            </a:endParaRPr>
          </a:p>
        </p:txBody>
      </p:sp>
      <p:sp>
        <p:nvSpPr>
          <p:cNvPr id="20" name="Retângulo 19">
            <a:extLst>
              <a:ext uri="{FF2B5EF4-FFF2-40B4-BE49-F238E27FC236}">
                <a16:creationId xmlns:a16="http://schemas.microsoft.com/office/drawing/2014/main" id="{5FC9047D-DA71-41F8-9067-6EE44866F9F5}"/>
              </a:ext>
            </a:extLst>
          </p:cNvPr>
          <p:cNvSpPr/>
          <p:nvPr/>
        </p:nvSpPr>
        <p:spPr>
          <a:xfrm>
            <a:off x="6837127" y="1570843"/>
            <a:ext cx="2195552" cy="590931"/>
          </a:xfrm>
          <a:prstGeom prst="rect">
            <a:avLst/>
          </a:prstGeom>
        </p:spPr>
        <p:txBody>
          <a:bodyPr wrap="square">
            <a:spAutoFit/>
          </a:bodyPr>
          <a:lstStyle/>
          <a:p>
            <a:pPr defTabSz="822960">
              <a:defRPr/>
            </a:pPr>
            <a:r>
              <a:rPr lang="pt-BR" sz="1620" dirty="0">
                <a:solidFill>
                  <a:srgbClr val="B3FAE5"/>
                </a:solidFill>
                <a:latin typeface="Uni Neue Book" pitchFamily="2" charset="0"/>
                <a:ea typeface="Times New Roman" panose="02020603050405020304" pitchFamily="18" charset="0"/>
              </a:rPr>
              <a:t>Anvisa, Setor Regulado</a:t>
            </a:r>
            <a:endParaRPr lang="pt-BR" sz="1620" dirty="0">
              <a:solidFill>
                <a:srgbClr val="B3FAE5"/>
              </a:solidFill>
              <a:latin typeface="Uni Neue Book" pitchFamily="2" charset="0"/>
            </a:endParaRPr>
          </a:p>
        </p:txBody>
      </p:sp>
      <p:sp>
        <p:nvSpPr>
          <p:cNvPr id="21" name="Retângulo 20">
            <a:extLst>
              <a:ext uri="{FF2B5EF4-FFF2-40B4-BE49-F238E27FC236}">
                <a16:creationId xmlns:a16="http://schemas.microsoft.com/office/drawing/2014/main" id="{55A3D153-E70E-4B6F-9591-E2662E1C4516}"/>
              </a:ext>
            </a:extLst>
          </p:cNvPr>
          <p:cNvSpPr/>
          <p:nvPr/>
        </p:nvSpPr>
        <p:spPr>
          <a:xfrm>
            <a:off x="9280534" y="1507346"/>
            <a:ext cx="1444656" cy="840230"/>
          </a:xfrm>
          <a:prstGeom prst="rect">
            <a:avLst/>
          </a:prstGeom>
        </p:spPr>
        <p:txBody>
          <a:bodyPr wrap="square">
            <a:spAutoFit/>
          </a:bodyPr>
          <a:lstStyle/>
          <a:p>
            <a:pPr defTabSz="822960">
              <a:defRPr/>
            </a:pPr>
            <a:r>
              <a:rPr lang="pt-BR" sz="1620" dirty="0">
                <a:solidFill>
                  <a:srgbClr val="B3FAE5"/>
                </a:solidFill>
                <a:latin typeface="Uni Neue Book" pitchFamily="2" charset="0"/>
                <a:ea typeface="Times New Roman" panose="02020603050405020304" pitchFamily="18" charset="0"/>
              </a:rPr>
              <a:t>Janeiro a Setembro/ 2021</a:t>
            </a:r>
            <a:endParaRPr lang="pt-BR" sz="1620" dirty="0">
              <a:solidFill>
                <a:srgbClr val="B3FAE5"/>
              </a:solidFill>
              <a:latin typeface="Uni Neue Book" pitchFamily="2" charset="0"/>
            </a:endParaRPr>
          </a:p>
        </p:txBody>
      </p:sp>
      <p:sp>
        <p:nvSpPr>
          <p:cNvPr id="4" name="Retângulo 3">
            <a:extLst>
              <a:ext uri="{FF2B5EF4-FFF2-40B4-BE49-F238E27FC236}">
                <a16:creationId xmlns:a16="http://schemas.microsoft.com/office/drawing/2014/main" id="{074C8E91-4ABA-4C27-ABE5-A9990194AC16}"/>
              </a:ext>
            </a:extLst>
          </p:cNvPr>
          <p:cNvSpPr/>
          <p:nvPr/>
        </p:nvSpPr>
        <p:spPr>
          <a:xfrm>
            <a:off x="4283602" y="4283584"/>
            <a:ext cx="6805742" cy="1837426"/>
          </a:xfrm>
          <a:prstGeom prst="rect">
            <a:avLst/>
          </a:prstGeom>
        </p:spPr>
        <p:txBody>
          <a:bodyPr wrap="square">
            <a:spAutoFit/>
          </a:bodyPr>
          <a:lstStyle/>
          <a:p>
            <a:pPr marL="257176" indent="-257176" defTabSz="822960">
              <a:buFont typeface="Arial" panose="020B0604020202020204" pitchFamily="34" charset="0"/>
              <a:buChar char="•"/>
              <a:defRPr/>
            </a:pPr>
            <a:r>
              <a:rPr lang="pt-BR" sz="1620" i="1" dirty="0">
                <a:solidFill>
                  <a:srgbClr val="B3FAE5"/>
                </a:solidFill>
                <a:latin typeface="Uni Neue Book" pitchFamily="50" charset="0"/>
              </a:rPr>
              <a:t>Requisitos regulatórios estabelecidos com base nas </a:t>
            </a:r>
            <a:r>
              <a:rPr lang="pt-BR" sz="1620" i="1" u="sng" dirty="0">
                <a:solidFill>
                  <a:srgbClr val="B3FAE5"/>
                </a:solidFill>
                <a:latin typeface="Uni Neue Book" pitchFamily="50" charset="0"/>
              </a:rPr>
              <a:t>provas a serem apresentadas</a:t>
            </a:r>
            <a:r>
              <a:rPr lang="pt-BR" sz="1620" i="1" dirty="0">
                <a:solidFill>
                  <a:srgbClr val="B3FAE5"/>
                </a:solidFill>
                <a:latin typeface="Uni Neue Book" pitchFamily="50" charset="0"/>
              </a:rPr>
              <a:t> para comprovação de eficácia e segurança em vez de </a:t>
            </a:r>
            <a:r>
              <a:rPr lang="pt-BR" sz="1620" i="1" u="sng" dirty="0">
                <a:solidFill>
                  <a:srgbClr val="B3FAE5"/>
                </a:solidFill>
                <a:latin typeface="Uni Neue Book" pitchFamily="50" charset="0"/>
              </a:rPr>
              <a:t>categorias de produtos </a:t>
            </a:r>
            <a:r>
              <a:rPr lang="pt-BR" sz="1620" i="1" dirty="0">
                <a:solidFill>
                  <a:srgbClr val="B3FAE5"/>
                </a:solidFill>
                <a:latin typeface="Uni Neue Book" pitchFamily="50" charset="0"/>
              </a:rPr>
              <a:t>a serem registrados.</a:t>
            </a:r>
          </a:p>
          <a:p>
            <a:pPr marL="257176" indent="-257176" defTabSz="822960">
              <a:buFont typeface="Arial" panose="020B0604020202020204" pitchFamily="34" charset="0"/>
              <a:buChar char="•"/>
              <a:defRPr/>
            </a:pPr>
            <a:endParaRPr lang="pt-BR" sz="1620" i="1" dirty="0">
              <a:solidFill>
                <a:srgbClr val="B3FAE5"/>
              </a:solidFill>
              <a:latin typeface="Uni Neue Book" pitchFamily="50" charset="0"/>
            </a:endParaRPr>
          </a:p>
          <a:p>
            <a:pPr marL="257176" indent="-257176" defTabSz="822960">
              <a:buFont typeface="Arial" panose="020B0604020202020204" pitchFamily="34" charset="0"/>
              <a:buChar char="•"/>
              <a:defRPr/>
            </a:pPr>
            <a:r>
              <a:rPr lang="pt-BR" sz="1620" i="1" dirty="0">
                <a:solidFill>
                  <a:srgbClr val="B3FAE5"/>
                </a:solidFill>
                <a:latin typeface="Uni Neue Book" pitchFamily="50" charset="0"/>
              </a:rPr>
              <a:t>Necessidade de ajustes no texto discutido para uso de literatura, medicamento comparador e abordagem específica para medicamentos consolidados no mercado.</a:t>
            </a:r>
          </a:p>
        </p:txBody>
      </p:sp>
      <p:pic>
        <p:nvPicPr>
          <p:cNvPr id="24" name="Gráfico 23" descr="Notas adesivas">
            <a:extLst>
              <a:ext uri="{FF2B5EF4-FFF2-40B4-BE49-F238E27FC236}">
                <a16:creationId xmlns:a16="http://schemas.microsoft.com/office/drawing/2014/main" id="{8B51A132-FB6B-4120-913E-B1AEA8DC82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61545" y="4666453"/>
            <a:ext cx="632112" cy="632112"/>
          </a:xfrm>
          <a:prstGeom prst="rect">
            <a:avLst/>
          </a:prstGeom>
        </p:spPr>
      </p:pic>
    </p:spTree>
    <p:extLst>
      <p:ext uri="{BB962C8B-B14F-4D97-AF65-F5344CB8AC3E}">
        <p14:creationId xmlns:p14="http://schemas.microsoft.com/office/powerpoint/2010/main" val="3771916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4D71"/>
        </a:solidFill>
        <a:effectLst/>
      </p:bgPr>
    </p:bg>
    <p:spTree>
      <p:nvGrpSpPr>
        <p:cNvPr id="1" name=""/>
        <p:cNvGrpSpPr/>
        <p:nvPr/>
      </p:nvGrpSpPr>
      <p:grpSpPr>
        <a:xfrm>
          <a:off x="0" y="0"/>
          <a:ext cx="0" cy="0"/>
          <a:chOff x="0" y="0"/>
          <a:chExt cx="0" cy="0"/>
        </a:xfrm>
      </p:grpSpPr>
      <p:sp>
        <p:nvSpPr>
          <p:cNvPr id="83" name="Retângulo 16">
            <a:extLst>
              <a:ext uri="{FF2B5EF4-FFF2-40B4-BE49-F238E27FC236}">
                <a16:creationId xmlns:a16="http://schemas.microsoft.com/office/drawing/2014/main" id="{D8048010-599C-9145-B40A-E1E90BC854C4}"/>
              </a:ext>
            </a:extLst>
          </p:cNvPr>
          <p:cNvSpPr/>
          <p:nvPr/>
        </p:nvSpPr>
        <p:spPr>
          <a:xfrm>
            <a:off x="599610" y="0"/>
            <a:ext cx="1749794" cy="6858000"/>
          </a:xfrm>
          <a:prstGeom prst="rect">
            <a:avLst/>
          </a:prstGeom>
          <a:solidFill>
            <a:srgbClr val="B3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srgbClr val="4ADBDA"/>
              </a:solidFill>
              <a:latin typeface="Calibri" panose="020F0502020204030204"/>
            </a:endParaRPr>
          </a:p>
        </p:txBody>
      </p:sp>
      <p:sp>
        <p:nvSpPr>
          <p:cNvPr id="110" name="Retângulo 109">
            <a:extLst>
              <a:ext uri="{FF2B5EF4-FFF2-40B4-BE49-F238E27FC236}">
                <a16:creationId xmlns:a16="http://schemas.microsoft.com/office/drawing/2014/main" id="{09E33AA7-C90B-8D4F-ABA4-740C28551B5E}"/>
              </a:ext>
            </a:extLst>
          </p:cNvPr>
          <p:cNvSpPr/>
          <p:nvPr/>
        </p:nvSpPr>
        <p:spPr>
          <a:xfrm>
            <a:off x="1216092" y="738650"/>
            <a:ext cx="442750" cy="701731"/>
          </a:xfrm>
          <a:prstGeom prst="rect">
            <a:avLst/>
          </a:prstGeom>
        </p:spPr>
        <p:txBody>
          <a:bodyPr wrap="none">
            <a:spAutoFit/>
          </a:bodyPr>
          <a:lstStyle/>
          <a:p>
            <a:pPr defTabSz="822960">
              <a:defRPr/>
            </a:pPr>
            <a:r>
              <a:rPr lang="pt-BR" sz="3960" b="1" dirty="0">
                <a:solidFill>
                  <a:srgbClr val="B3FAE5"/>
                </a:solidFill>
                <a:latin typeface="Uni Neue" pitchFamily="2" charset="0"/>
              </a:rPr>
              <a:t>6</a:t>
            </a:r>
          </a:p>
        </p:txBody>
      </p:sp>
      <p:grpSp>
        <p:nvGrpSpPr>
          <p:cNvPr id="7" name="Agrupar 6">
            <a:extLst>
              <a:ext uri="{FF2B5EF4-FFF2-40B4-BE49-F238E27FC236}">
                <a16:creationId xmlns:a16="http://schemas.microsoft.com/office/drawing/2014/main" id="{CE13A1F8-8271-404F-A143-C7C13B88E99F}"/>
              </a:ext>
            </a:extLst>
          </p:cNvPr>
          <p:cNvGrpSpPr/>
          <p:nvPr/>
        </p:nvGrpSpPr>
        <p:grpSpPr>
          <a:xfrm>
            <a:off x="3244484" y="1095942"/>
            <a:ext cx="7582441" cy="3052724"/>
            <a:chOff x="2927649" y="1628800"/>
            <a:chExt cx="8424935" cy="3391916"/>
          </a:xfrm>
        </p:grpSpPr>
        <p:grpSp>
          <p:nvGrpSpPr>
            <p:cNvPr id="8" name="Agrupar 7">
              <a:extLst>
                <a:ext uri="{FF2B5EF4-FFF2-40B4-BE49-F238E27FC236}">
                  <a16:creationId xmlns:a16="http://schemas.microsoft.com/office/drawing/2014/main" id="{B22A7D96-1BE3-4B25-BCBB-CF8A8ABED65F}"/>
                </a:ext>
              </a:extLst>
            </p:cNvPr>
            <p:cNvGrpSpPr/>
            <p:nvPr/>
          </p:nvGrpSpPr>
          <p:grpSpPr>
            <a:xfrm>
              <a:off x="2933247" y="1660277"/>
              <a:ext cx="8419337" cy="3360439"/>
              <a:chOff x="2933247" y="1660277"/>
              <a:chExt cx="8419337" cy="3360439"/>
            </a:xfrm>
          </p:grpSpPr>
          <p:cxnSp>
            <p:nvCxnSpPr>
              <p:cNvPr id="16" name="Conector Reto 122">
                <a:extLst>
                  <a:ext uri="{FF2B5EF4-FFF2-40B4-BE49-F238E27FC236}">
                    <a16:creationId xmlns:a16="http://schemas.microsoft.com/office/drawing/2014/main" id="{460280D4-202B-4921-955F-2F6522E06B54}"/>
                  </a:ext>
                </a:extLst>
              </p:cNvPr>
              <p:cNvCxnSpPr>
                <a:cxnSpLocks/>
              </p:cNvCxnSpPr>
              <p:nvPr/>
            </p:nvCxnSpPr>
            <p:spPr>
              <a:xfrm>
                <a:off x="6747296" y="1869919"/>
                <a:ext cx="0" cy="3143257"/>
              </a:xfrm>
              <a:prstGeom prst="line">
                <a:avLst/>
              </a:prstGeom>
              <a:ln>
                <a:solidFill>
                  <a:srgbClr val="B3FAE5"/>
                </a:solidFill>
              </a:ln>
            </p:spPr>
            <p:style>
              <a:lnRef idx="1">
                <a:schemeClr val="accent1"/>
              </a:lnRef>
              <a:fillRef idx="0">
                <a:schemeClr val="accent1"/>
              </a:fillRef>
              <a:effectRef idx="0">
                <a:schemeClr val="accent1"/>
              </a:effectRef>
              <a:fontRef idx="minor">
                <a:schemeClr val="tx1"/>
              </a:fontRef>
            </p:style>
          </p:cxnSp>
          <p:cxnSp>
            <p:nvCxnSpPr>
              <p:cNvPr id="17" name="Conector Reto 126">
                <a:extLst>
                  <a:ext uri="{FF2B5EF4-FFF2-40B4-BE49-F238E27FC236}">
                    <a16:creationId xmlns:a16="http://schemas.microsoft.com/office/drawing/2014/main" id="{4D3F5BBA-9697-4E15-85A8-CF2B4166032D}"/>
                  </a:ext>
                </a:extLst>
              </p:cNvPr>
              <p:cNvCxnSpPr>
                <a:cxnSpLocks/>
              </p:cNvCxnSpPr>
              <p:nvPr/>
            </p:nvCxnSpPr>
            <p:spPr>
              <a:xfrm>
                <a:off x="9478921" y="1869919"/>
                <a:ext cx="12412" cy="3150797"/>
              </a:xfrm>
              <a:prstGeom prst="line">
                <a:avLst/>
              </a:prstGeom>
              <a:ln>
                <a:solidFill>
                  <a:srgbClr val="B3FAE5"/>
                </a:solidFill>
              </a:ln>
            </p:spPr>
            <p:style>
              <a:lnRef idx="1">
                <a:schemeClr val="accent1"/>
              </a:lnRef>
              <a:fillRef idx="0">
                <a:schemeClr val="accent1"/>
              </a:fillRef>
              <a:effectRef idx="0">
                <a:schemeClr val="accent1"/>
              </a:effectRef>
              <a:fontRef idx="minor">
                <a:schemeClr val="tx1"/>
              </a:fontRef>
            </p:style>
          </p:cxnSp>
          <p:sp>
            <p:nvSpPr>
              <p:cNvPr id="18" name="Retângulo 17">
                <a:extLst>
                  <a:ext uri="{FF2B5EF4-FFF2-40B4-BE49-F238E27FC236}">
                    <a16:creationId xmlns:a16="http://schemas.microsoft.com/office/drawing/2014/main" id="{AF9A6B83-142D-4C14-8893-3A746500B34C}"/>
                  </a:ext>
                </a:extLst>
              </p:cNvPr>
              <p:cNvSpPr/>
              <p:nvPr/>
            </p:nvSpPr>
            <p:spPr>
              <a:xfrm>
                <a:off x="2933247" y="1660277"/>
                <a:ext cx="8419337" cy="3352899"/>
              </a:xfrm>
              <a:prstGeom prst="rect">
                <a:avLst/>
              </a:prstGeom>
              <a:noFill/>
              <a:ln w="9525">
                <a:solidFill>
                  <a:srgbClr val="B3F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grpSp>
        <p:sp>
          <p:nvSpPr>
            <p:cNvPr id="9" name="Retângulo Arredondado 110">
              <a:extLst>
                <a:ext uri="{FF2B5EF4-FFF2-40B4-BE49-F238E27FC236}">
                  <a16:creationId xmlns:a16="http://schemas.microsoft.com/office/drawing/2014/main" id="{F2A381DA-E48E-4AB6-99E9-C08497C51B14}"/>
                </a:ext>
              </a:extLst>
            </p:cNvPr>
            <p:cNvSpPr/>
            <p:nvPr/>
          </p:nvSpPr>
          <p:spPr>
            <a:xfrm>
              <a:off x="9476501" y="1628800"/>
              <a:ext cx="1876083" cy="434363"/>
            </a:xfrm>
            <a:prstGeom prst="roundRect">
              <a:avLst/>
            </a:prstGeom>
            <a:solidFill>
              <a:srgbClr val="B3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10" name="Retângulo Arredondado 111">
              <a:extLst>
                <a:ext uri="{FF2B5EF4-FFF2-40B4-BE49-F238E27FC236}">
                  <a16:creationId xmlns:a16="http://schemas.microsoft.com/office/drawing/2014/main" id="{513FA783-CC71-4B2B-B7B6-13CE9847240C}"/>
                </a:ext>
              </a:extLst>
            </p:cNvPr>
            <p:cNvSpPr/>
            <p:nvPr/>
          </p:nvSpPr>
          <p:spPr>
            <a:xfrm>
              <a:off x="6740391" y="1652737"/>
              <a:ext cx="1279366" cy="434363"/>
            </a:xfrm>
            <a:prstGeom prst="roundRect">
              <a:avLst/>
            </a:prstGeom>
            <a:solidFill>
              <a:srgbClr val="B3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12" name="Retângulo Arredondado 112">
              <a:extLst>
                <a:ext uri="{FF2B5EF4-FFF2-40B4-BE49-F238E27FC236}">
                  <a16:creationId xmlns:a16="http://schemas.microsoft.com/office/drawing/2014/main" id="{328C44F5-4A72-450B-9D19-BD7ACAD35421}"/>
                </a:ext>
              </a:extLst>
            </p:cNvPr>
            <p:cNvSpPr/>
            <p:nvPr/>
          </p:nvSpPr>
          <p:spPr>
            <a:xfrm>
              <a:off x="2927649" y="1652737"/>
              <a:ext cx="1442606" cy="434363"/>
            </a:xfrm>
            <a:prstGeom prst="roundRect">
              <a:avLst/>
            </a:prstGeom>
            <a:solidFill>
              <a:srgbClr val="B3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13" name="Retângulo 12">
              <a:extLst>
                <a:ext uri="{FF2B5EF4-FFF2-40B4-BE49-F238E27FC236}">
                  <a16:creationId xmlns:a16="http://schemas.microsoft.com/office/drawing/2014/main" id="{BF162372-013F-47FA-BED3-BF4B31E1AF46}"/>
                </a:ext>
              </a:extLst>
            </p:cNvPr>
            <p:cNvSpPr/>
            <p:nvPr/>
          </p:nvSpPr>
          <p:spPr>
            <a:xfrm>
              <a:off x="3199401" y="1660277"/>
              <a:ext cx="992437" cy="410369"/>
            </a:xfrm>
            <a:prstGeom prst="rect">
              <a:avLst/>
            </a:prstGeom>
          </p:spPr>
          <p:txBody>
            <a:bodyPr wrap="none">
              <a:spAutoFit/>
            </a:bodyPr>
            <a:lstStyle/>
            <a:p>
              <a:pPr defTabSz="822960">
                <a:defRPr/>
              </a:pPr>
              <a:r>
                <a:rPr lang="pt-BR" sz="1800" b="1" dirty="0">
                  <a:solidFill>
                    <a:srgbClr val="004D71"/>
                  </a:solidFill>
                  <a:latin typeface="Uni Neue Book" pitchFamily="2" charset="0"/>
                  <a:ea typeface="Times New Roman" panose="02020603050405020304" pitchFamily="18" charset="0"/>
                </a:rPr>
                <a:t>Ação 3</a:t>
              </a:r>
              <a:endParaRPr lang="pt-BR" sz="1800" b="1" dirty="0">
                <a:solidFill>
                  <a:srgbClr val="004D71"/>
                </a:solidFill>
                <a:latin typeface="Uni Neue Book" pitchFamily="2" charset="0"/>
              </a:endParaRPr>
            </a:p>
          </p:txBody>
        </p:sp>
        <p:sp>
          <p:nvSpPr>
            <p:cNvPr id="14" name="Retângulo 13">
              <a:extLst>
                <a:ext uri="{FF2B5EF4-FFF2-40B4-BE49-F238E27FC236}">
                  <a16:creationId xmlns:a16="http://schemas.microsoft.com/office/drawing/2014/main" id="{DF0D3199-CD07-4775-AD05-6415135D51C6}"/>
                </a:ext>
              </a:extLst>
            </p:cNvPr>
            <p:cNvSpPr/>
            <p:nvPr/>
          </p:nvSpPr>
          <p:spPr>
            <a:xfrm>
              <a:off x="6928321" y="1669863"/>
              <a:ext cx="967501" cy="410369"/>
            </a:xfrm>
            <a:prstGeom prst="rect">
              <a:avLst/>
            </a:prstGeom>
          </p:spPr>
          <p:txBody>
            <a:bodyPr wrap="none">
              <a:spAutoFit/>
            </a:bodyPr>
            <a:lstStyle/>
            <a:p>
              <a:pPr defTabSz="822960">
                <a:defRPr/>
              </a:pPr>
              <a:r>
                <a:rPr lang="pt-BR" sz="1800" b="1" dirty="0">
                  <a:solidFill>
                    <a:srgbClr val="004D71"/>
                  </a:solidFill>
                  <a:latin typeface="Uni Neue Book" pitchFamily="2" charset="0"/>
                  <a:ea typeface="Times New Roman" panose="02020603050405020304" pitchFamily="18" charset="0"/>
                </a:rPr>
                <a:t>Atores</a:t>
              </a:r>
              <a:endParaRPr lang="pt-BR" sz="1800" b="1" dirty="0">
                <a:solidFill>
                  <a:srgbClr val="004D71"/>
                </a:solidFill>
                <a:latin typeface="Uni Neue Book" pitchFamily="2" charset="0"/>
              </a:endParaRPr>
            </a:p>
          </p:txBody>
        </p:sp>
        <p:sp>
          <p:nvSpPr>
            <p:cNvPr id="15" name="Retângulo 14">
              <a:extLst>
                <a:ext uri="{FF2B5EF4-FFF2-40B4-BE49-F238E27FC236}">
                  <a16:creationId xmlns:a16="http://schemas.microsoft.com/office/drawing/2014/main" id="{55624C53-6E3D-40F7-8C94-FD0B0FDA94EE}"/>
                </a:ext>
              </a:extLst>
            </p:cNvPr>
            <p:cNvSpPr/>
            <p:nvPr/>
          </p:nvSpPr>
          <p:spPr>
            <a:xfrm>
              <a:off x="9642630" y="1647283"/>
              <a:ext cx="1635420" cy="410369"/>
            </a:xfrm>
            <a:prstGeom prst="rect">
              <a:avLst/>
            </a:prstGeom>
          </p:spPr>
          <p:txBody>
            <a:bodyPr wrap="none">
              <a:spAutoFit/>
            </a:bodyPr>
            <a:lstStyle/>
            <a:p>
              <a:pPr defTabSz="822960">
                <a:defRPr/>
              </a:pPr>
              <a:r>
                <a:rPr lang="pt-BR" sz="1800" b="1" dirty="0">
                  <a:solidFill>
                    <a:srgbClr val="004D71"/>
                  </a:solidFill>
                  <a:latin typeface="Uni Neue Book" pitchFamily="2" charset="0"/>
                  <a:ea typeface="Times New Roman" panose="02020603050405020304" pitchFamily="18" charset="0"/>
                </a:rPr>
                <a:t>Cronograma</a:t>
              </a:r>
              <a:endParaRPr lang="pt-BR" sz="1800" b="1" dirty="0">
                <a:solidFill>
                  <a:srgbClr val="004D71"/>
                </a:solidFill>
                <a:latin typeface="Uni Neue Book" pitchFamily="2" charset="0"/>
              </a:endParaRPr>
            </a:p>
          </p:txBody>
        </p:sp>
      </p:grpSp>
      <p:sp>
        <p:nvSpPr>
          <p:cNvPr id="19" name="Retângulo 18">
            <a:extLst>
              <a:ext uri="{FF2B5EF4-FFF2-40B4-BE49-F238E27FC236}">
                <a16:creationId xmlns:a16="http://schemas.microsoft.com/office/drawing/2014/main" id="{FF64AD5A-ACCB-4CB7-93E8-AB536956316F}"/>
              </a:ext>
            </a:extLst>
          </p:cNvPr>
          <p:cNvSpPr/>
          <p:nvPr/>
        </p:nvSpPr>
        <p:spPr>
          <a:xfrm>
            <a:off x="3382488" y="1658505"/>
            <a:ext cx="3191728" cy="1588127"/>
          </a:xfrm>
          <a:prstGeom prst="rect">
            <a:avLst/>
          </a:prstGeom>
        </p:spPr>
        <p:txBody>
          <a:bodyPr wrap="square">
            <a:spAutoFit/>
          </a:bodyPr>
          <a:lstStyle/>
          <a:p>
            <a:pPr defTabSz="822960">
              <a:defRPr/>
            </a:pPr>
            <a:r>
              <a:rPr lang="pt-BR" sz="1620" dirty="0">
                <a:solidFill>
                  <a:srgbClr val="B3FAE5"/>
                </a:solidFill>
                <a:latin typeface="Uni Neue Bold" pitchFamily="50" charset="0"/>
                <a:ea typeface="Times New Roman" panose="02020603050405020304" pitchFamily="18" charset="0"/>
              </a:rPr>
              <a:t>Permissão de preço referenciado para a inovação, liberando essa categoria dos critérios definidos pela Resolução nº 02/2004, nos termos do art. 6º, inciso IV da Lei nº 10.742/2003.</a:t>
            </a:r>
            <a:endParaRPr lang="pt-BR" sz="1620" dirty="0">
              <a:solidFill>
                <a:srgbClr val="B3FAE5"/>
              </a:solidFill>
              <a:latin typeface="Uni Neue Bold" pitchFamily="50" charset="0"/>
            </a:endParaRPr>
          </a:p>
        </p:txBody>
      </p:sp>
      <p:sp>
        <p:nvSpPr>
          <p:cNvPr id="20" name="Retângulo 19">
            <a:extLst>
              <a:ext uri="{FF2B5EF4-FFF2-40B4-BE49-F238E27FC236}">
                <a16:creationId xmlns:a16="http://schemas.microsoft.com/office/drawing/2014/main" id="{5FC9047D-DA71-41F8-9067-6EE44866F9F5}"/>
              </a:ext>
            </a:extLst>
          </p:cNvPr>
          <p:cNvSpPr/>
          <p:nvPr/>
        </p:nvSpPr>
        <p:spPr>
          <a:xfrm>
            <a:off x="6837125" y="1700458"/>
            <a:ext cx="2228826" cy="1837426"/>
          </a:xfrm>
          <a:prstGeom prst="rect">
            <a:avLst/>
          </a:prstGeom>
        </p:spPr>
        <p:txBody>
          <a:bodyPr wrap="square">
            <a:spAutoFit/>
          </a:bodyPr>
          <a:lstStyle/>
          <a:p>
            <a:pPr defTabSz="822960">
              <a:defRPr/>
            </a:pPr>
            <a:r>
              <a:rPr lang="pt-BR" sz="1620" dirty="0">
                <a:solidFill>
                  <a:srgbClr val="B3FAE5"/>
                </a:solidFill>
                <a:latin typeface="Uni Neue Book" pitchFamily="2" charset="0"/>
                <a:ea typeface="Times New Roman" panose="02020603050405020304" pitchFamily="18" charset="0"/>
              </a:rPr>
              <a:t>Secretaria Executiva da CMED; Ministério da Saúde, Ministério da Economia, Casa Civil, Ministério da Justiça, Anvisa, Setor Regulado.</a:t>
            </a:r>
            <a:endParaRPr lang="pt-BR" sz="1620" dirty="0">
              <a:solidFill>
                <a:srgbClr val="B3FAE5"/>
              </a:solidFill>
              <a:latin typeface="Uni Neue Book" pitchFamily="2" charset="0"/>
            </a:endParaRPr>
          </a:p>
        </p:txBody>
      </p:sp>
      <p:sp>
        <p:nvSpPr>
          <p:cNvPr id="21" name="Retângulo 20">
            <a:extLst>
              <a:ext uri="{FF2B5EF4-FFF2-40B4-BE49-F238E27FC236}">
                <a16:creationId xmlns:a16="http://schemas.microsoft.com/office/drawing/2014/main" id="{55A3D153-E70E-4B6F-9591-E2662E1C4516}"/>
              </a:ext>
            </a:extLst>
          </p:cNvPr>
          <p:cNvSpPr/>
          <p:nvPr/>
        </p:nvSpPr>
        <p:spPr>
          <a:xfrm>
            <a:off x="9256558" y="1700458"/>
            <a:ext cx="1605288" cy="590931"/>
          </a:xfrm>
          <a:prstGeom prst="rect">
            <a:avLst/>
          </a:prstGeom>
        </p:spPr>
        <p:txBody>
          <a:bodyPr wrap="square">
            <a:spAutoFit/>
          </a:bodyPr>
          <a:lstStyle/>
          <a:p>
            <a:pPr defTabSz="822960">
              <a:defRPr/>
            </a:pPr>
            <a:r>
              <a:rPr lang="pt-BR" sz="1620" dirty="0">
                <a:solidFill>
                  <a:srgbClr val="B3FAE5"/>
                </a:solidFill>
                <a:latin typeface="Uni Neue Book" pitchFamily="2" charset="0"/>
                <a:ea typeface="Times New Roman" panose="02020603050405020304" pitchFamily="18" charset="0"/>
              </a:rPr>
              <a:t>Abril a Setembro/2021.</a:t>
            </a:r>
            <a:endParaRPr lang="pt-BR" sz="1620" dirty="0">
              <a:solidFill>
                <a:srgbClr val="B3FAE5"/>
              </a:solidFill>
              <a:latin typeface="Uni Neue Book" pitchFamily="2" charset="0"/>
            </a:endParaRPr>
          </a:p>
        </p:txBody>
      </p:sp>
      <p:sp>
        <p:nvSpPr>
          <p:cNvPr id="4" name="Retângulo 3">
            <a:extLst>
              <a:ext uri="{FF2B5EF4-FFF2-40B4-BE49-F238E27FC236}">
                <a16:creationId xmlns:a16="http://schemas.microsoft.com/office/drawing/2014/main" id="{074C8E91-4ABA-4C27-ABE5-A9990194AC16}"/>
              </a:ext>
            </a:extLst>
          </p:cNvPr>
          <p:cNvSpPr/>
          <p:nvPr/>
        </p:nvSpPr>
        <p:spPr>
          <a:xfrm>
            <a:off x="3999869" y="4703808"/>
            <a:ext cx="6827057" cy="590931"/>
          </a:xfrm>
          <a:prstGeom prst="rect">
            <a:avLst/>
          </a:prstGeom>
        </p:spPr>
        <p:txBody>
          <a:bodyPr wrap="square">
            <a:spAutoFit/>
          </a:bodyPr>
          <a:lstStyle/>
          <a:p>
            <a:pPr marL="257176" indent="-257176" defTabSz="822960">
              <a:buFont typeface="Arial" panose="020B0604020202020204" pitchFamily="34" charset="0"/>
              <a:buChar char="•"/>
              <a:defRPr/>
            </a:pPr>
            <a:r>
              <a:rPr lang="pt-BR" sz="1620" i="1" dirty="0">
                <a:solidFill>
                  <a:srgbClr val="B3FAE5"/>
                </a:solidFill>
                <a:latin typeface="Uni Neue Book" pitchFamily="50" charset="0"/>
              </a:rPr>
              <a:t>Agenda de desburocratização para estimular os investimentos em inovação.</a:t>
            </a:r>
          </a:p>
        </p:txBody>
      </p:sp>
      <p:pic>
        <p:nvPicPr>
          <p:cNvPr id="24" name="Gráfico 23" descr="Notas adesivas">
            <a:extLst>
              <a:ext uri="{FF2B5EF4-FFF2-40B4-BE49-F238E27FC236}">
                <a16:creationId xmlns:a16="http://schemas.microsoft.com/office/drawing/2014/main" id="{8B51A132-FB6B-4120-913E-B1AEA8DC82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61545" y="4585285"/>
            <a:ext cx="632112" cy="632112"/>
          </a:xfrm>
          <a:prstGeom prst="rect">
            <a:avLst/>
          </a:prstGeom>
        </p:spPr>
      </p:pic>
      <p:sp>
        <p:nvSpPr>
          <p:cNvPr id="22" name="Retângulo 21">
            <a:extLst>
              <a:ext uri="{FF2B5EF4-FFF2-40B4-BE49-F238E27FC236}">
                <a16:creationId xmlns:a16="http://schemas.microsoft.com/office/drawing/2014/main" id="{D90EB43E-65D1-48BC-B647-27193EF3F945}"/>
              </a:ext>
            </a:extLst>
          </p:cNvPr>
          <p:cNvSpPr/>
          <p:nvPr/>
        </p:nvSpPr>
        <p:spPr>
          <a:xfrm>
            <a:off x="911424" y="1808820"/>
            <a:ext cx="1749794" cy="369332"/>
          </a:xfrm>
          <a:prstGeom prst="rect">
            <a:avLst/>
          </a:prstGeom>
        </p:spPr>
        <p:txBody>
          <a:bodyPr wrap="square">
            <a:spAutoFit/>
          </a:bodyPr>
          <a:lstStyle/>
          <a:p>
            <a:pPr defTabSz="822960">
              <a:defRPr/>
            </a:pPr>
            <a:r>
              <a:rPr lang="pt-BR" sz="1800" b="1" cap="all" dirty="0">
                <a:solidFill>
                  <a:srgbClr val="004D71"/>
                </a:solidFill>
                <a:latin typeface="Uni Neue Bold" pitchFamily="50" charset="0"/>
              </a:rPr>
              <a:t>inovação</a:t>
            </a:r>
          </a:p>
        </p:txBody>
      </p:sp>
      <p:grpSp>
        <p:nvGrpSpPr>
          <p:cNvPr id="23" name="Agrupar 22">
            <a:extLst>
              <a:ext uri="{FF2B5EF4-FFF2-40B4-BE49-F238E27FC236}">
                <a16:creationId xmlns:a16="http://schemas.microsoft.com/office/drawing/2014/main" id="{1906B49B-28D8-442D-AAB3-80A991EC0CD5}"/>
              </a:ext>
            </a:extLst>
          </p:cNvPr>
          <p:cNvGrpSpPr/>
          <p:nvPr/>
        </p:nvGrpSpPr>
        <p:grpSpPr>
          <a:xfrm>
            <a:off x="1037544" y="655753"/>
            <a:ext cx="808951" cy="808951"/>
            <a:chOff x="475494" y="347615"/>
            <a:chExt cx="898834" cy="898834"/>
          </a:xfrm>
        </p:grpSpPr>
        <p:sp>
          <p:nvSpPr>
            <p:cNvPr id="25" name="Oval 10">
              <a:extLst>
                <a:ext uri="{FF2B5EF4-FFF2-40B4-BE49-F238E27FC236}">
                  <a16:creationId xmlns:a16="http://schemas.microsoft.com/office/drawing/2014/main" id="{D2930666-36BD-4E06-8F71-FE8353126447}"/>
                </a:ext>
              </a:extLst>
            </p:cNvPr>
            <p:cNvSpPr/>
            <p:nvPr/>
          </p:nvSpPr>
          <p:spPr>
            <a:xfrm>
              <a:off x="475494" y="347615"/>
              <a:ext cx="898834" cy="898834"/>
            </a:xfrm>
            <a:prstGeom prst="ellipse">
              <a:avLst/>
            </a:prstGeom>
            <a:solidFill>
              <a:srgbClr val="004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Uni Neue Bold" pitchFamily="50" charset="0"/>
              </a:endParaRPr>
            </a:p>
          </p:txBody>
        </p:sp>
        <p:sp>
          <p:nvSpPr>
            <p:cNvPr id="26" name="Retângulo 25">
              <a:extLst>
                <a:ext uri="{FF2B5EF4-FFF2-40B4-BE49-F238E27FC236}">
                  <a16:creationId xmlns:a16="http://schemas.microsoft.com/office/drawing/2014/main" id="{26638F61-C9CF-4660-84FA-D07798B126ED}"/>
                </a:ext>
              </a:extLst>
            </p:cNvPr>
            <p:cNvSpPr/>
            <p:nvPr/>
          </p:nvSpPr>
          <p:spPr>
            <a:xfrm>
              <a:off x="689911" y="381555"/>
              <a:ext cx="522222" cy="779701"/>
            </a:xfrm>
            <a:prstGeom prst="rect">
              <a:avLst/>
            </a:prstGeom>
          </p:spPr>
          <p:txBody>
            <a:bodyPr wrap="none">
              <a:spAutoFit/>
            </a:bodyPr>
            <a:lstStyle/>
            <a:p>
              <a:pPr defTabSz="822960">
                <a:defRPr/>
              </a:pPr>
              <a:r>
                <a:rPr lang="pt-BR" sz="3960" b="1" dirty="0">
                  <a:solidFill>
                    <a:srgbClr val="B3FAE5"/>
                  </a:solidFill>
                  <a:latin typeface="Uni Neue Bold" pitchFamily="50" charset="0"/>
                </a:rPr>
                <a:t>2</a:t>
              </a:r>
            </a:p>
          </p:txBody>
        </p:sp>
      </p:grpSp>
    </p:spTree>
    <p:extLst>
      <p:ext uri="{BB962C8B-B14F-4D97-AF65-F5344CB8AC3E}">
        <p14:creationId xmlns:p14="http://schemas.microsoft.com/office/powerpoint/2010/main" val="1157453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4D71"/>
        </a:solidFill>
        <a:effectLst/>
      </p:bgPr>
    </p:bg>
    <p:spTree>
      <p:nvGrpSpPr>
        <p:cNvPr id="1" name=""/>
        <p:cNvGrpSpPr/>
        <p:nvPr/>
      </p:nvGrpSpPr>
      <p:grpSpPr>
        <a:xfrm>
          <a:off x="0" y="0"/>
          <a:ext cx="0" cy="0"/>
          <a:chOff x="0" y="0"/>
          <a:chExt cx="0" cy="0"/>
        </a:xfrm>
      </p:grpSpPr>
      <p:sp>
        <p:nvSpPr>
          <p:cNvPr id="83" name="Retângulo 16">
            <a:extLst>
              <a:ext uri="{FF2B5EF4-FFF2-40B4-BE49-F238E27FC236}">
                <a16:creationId xmlns:a16="http://schemas.microsoft.com/office/drawing/2014/main" id="{D8048010-599C-9145-B40A-E1E90BC854C4}"/>
              </a:ext>
            </a:extLst>
          </p:cNvPr>
          <p:cNvSpPr/>
          <p:nvPr/>
        </p:nvSpPr>
        <p:spPr>
          <a:xfrm>
            <a:off x="599610" y="0"/>
            <a:ext cx="1749794" cy="6858000"/>
          </a:xfrm>
          <a:prstGeom prst="rect">
            <a:avLst/>
          </a:prstGeom>
          <a:solidFill>
            <a:srgbClr val="B3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srgbClr val="4ADBDA"/>
              </a:solidFill>
              <a:latin typeface="Calibri" panose="020F0502020204030204"/>
            </a:endParaRPr>
          </a:p>
        </p:txBody>
      </p:sp>
      <p:sp>
        <p:nvSpPr>
          <p:cNvPr id="110" name="Retângulo 109">
            <a:extLst>
              <a:ext uri="{FF2B5EF4-FFF2-40B4-BE49-F238E27FC236}">
                <a16:creationId xmlns:a16="http://schemas.microsoft.com/office/drawing/2014/main" id="{09E33AA7-C90B-8D4F-ABA4-740C28551B5E}"/>
              </a:ext>
            </a:extLst>
          </p:cNvPr>
          <p:cNvSpPr/>
          <p:nvPr/>
        </p:nvSpPr>
        <p:spPr>
          <a:xfrm>
            <a:off x="1216092" y="738650"/>
            <a:ext cx="442750" cy="701731"/>
          </a:xfrm>
          <a:prstGeom prst="rect">
            <a:avLst/>
          </a:prstGeom>
        </p:spPr>
        <p:txBody>
          <a:bodyPr wrap="none">
            <a:spAutoFit/>
          </a:bodyPr>
          <a:lstStyle/>
          <a:p>
            <a:pPr defTabSz="822960">
              <a:defRPr/>
            </a:pPr>
            <a:r>
              <a:rPr lang="pt-BR" sz="3960" b="1" dirty="0">
                <a:solidFill>
                  <a:srgbClr val="B3FAE5"/>
                </a:solidFill>
                <a:latin typeface="Uni Neue" pitchFamily="2" charset="0"/>
              </a:rPr>
              <a:t>6</a:t>
            </a:r>
          </a:p>
        </p:txBody>
      </p:sp>
      <p:grpSp>
        <p:nvGrpSpPr>
          <p:cNvPr id="7" name="Agrupar 6">
            <a:extLst>
              <a:ext uri="{FF2B5EF4-FFF2-40B4-BE49-F238E27FC236}">
                <a16:creationId xmlns:a16="http://schemas.microsoft.com/office/drawing/2014/main" id="{CE13A1F8-8271-404F-A143-C7C13B88E99F}"/>
              </a:ext>
            </a:extLst>
          </p:cNvPr>
          <p:cNvGrpSpPr/>
          <p:nvPr/>
        </p:nvGrpSpPr>
        <p:grpSpPr>
          <a:xfrm>
            <a:off x="3244484" y="1095941"/>
            <a:ext cx="7582441" cy="1907738"/>
            <a:chOff x="2927649" y="1628800"/>
            <a:chExt cx="8424935" cy="2119709"/>
          </a:xfrm>
        </p:grpSpPr>
        <p:grpSp>
          <p:nvGrpSpPr>
            <p:cNvPr id="8" name="Agrupar 7">
              <a:extLst>
                <a:ext uri="{FF2B5EF4-FFF2-40B4-BE49-F238E27FC236}">
                  <a16:creationId xmlns:a16="http://schemas.microsoft.com/office/drawing/2014/main" id="{B22A7D96-1BE3-4B25-BCBB-CF8A8ABED65F}"/>
                </a:ext>
              </a:extLst>
            </p:cNvPr>
            <p:cNvGrpSpPr/>
            <p:nvPr/>
          </p:nvGrpSpPr>
          <p:grpSpPr>
            <a:xfrm>
              <a:off x="2933247" y="1660277"/>
              <a:ext cx="8419337" cy="2088232"/>
              <a:chOff x="2933247" y="1660277"/>
              <a:chExt cx="8419337" cy="2088232"/>
            </a:xfrm>
          </p:grpSpPr>
          <p:cxnSp>
            <p:nvCxnSpPr>
              <p:cNvPr id="16" name="Conector Reto 122">
                <a:extLst>
                  <a:ext uri="{FF2B5EF4-FFF2-40B4-BE49-F238E27FC236}">
                    <a16:creationId xmlns:a16="http://schemas.microsoft.com/office/drawing/2014/main" id="{460280D4-202B-4921-955F-2F6522E06B54}"/>
                  </a:ext>
                </a:extLst>
              </p:cNvPr>
              <p:cNvCxnSpPr>
                <a:cxnSpLocks/>
              </p:cNvCxnSpPr>
              <p:nvPr/>
            </p:nvCxnSpPr>
            <p:spPr>
              <a:xfrm flipH="1">
                <a:off x="6740391" y="1869919"/>
                <a:ext cx="6905" cy="1847113"/>
              </a:xfrm>
              <a:prstGeom prst="line">
                <a:avLst/>
              </a:prstGeom>
              <a:ln>
                <a:solidFill>
                  <a:srgbClr val="B3FAE5"/>
                </a:solidFill>
              </a:ln>
            </p:spPr>
            <p:style>
              <a:lnRef idx="1">
                <a:schemeClr val="accent1"/>
              </a:lnRef>
              <a:fillRef idx="0">
                <a:schemeClr val="accent1"/>
              </a:fillRef>
              <a:effectRef idx="0">
                <a:schemeClr val="accent1"/>
              </a:effectRef>
              <a:fontRef idx="minor">
                <a:schemeClr val="tx1"/>
              </a:fontRef>
            </p:style>
          </p:cxnSp>
          <p:cxnSp>
            <p:nvCxnSpPr>
              <p:cNvPr id="17" name="Conector Reto 126">
                <a:extLst>
                  <a:ext uri="{FF2B5EF4-FFF2-40B4-BE49-F238E27FC236}">
                    <a16:creationId xmlns:a16="http://schemas.microsoft.com/office/drawing/2014/main" id="{4D3F5BBA-9697-4E15-85A8-CF2B4166032D}"/>
                  </a:ext>
                </a:extLst>
              </p:cNvPr>
              <p:cNvCxnSpPr>
                <a:cxnSpLocks/>
              </p:cNvCxnSpPr>
              <p:nvPr/>
            </p:nvCxnSpPr>
            <p:spPr>
              <a:xfrm>
                <a:off x="9478921" y="1869919"/>
                <a:ext cx="12411" cy="1878590"/>
              </a:xfrm>
              <a:prstGeom prst="line">
                <a:avLst/>
              </a:prstGeom>
              <a:ln>
                <a:solidFill>
                  <a:srgbClr val="B3FAE5"/>
                </a:solidFill>
              </a:ln>
            </p:spPr>
            <p:style>
              <a:lnRef idx="1">
                <a:schemeClr val="accent1"/>
              </a:lnRef>
              <a:fillRef idx="0">
                <a:schemeClr val="accent1"/>
              </a:fillRef>
              <a:effectRef idx="0">
                <a:schemeClr val="accent1"/>
              </a:effectRef>
              <a:fontRef idx="minor">
                <a:schemeClr val="tx1"/>
              </a:fontRef>
            </p:style>
          </p:cxnSp>
          <p:sp>
            <p:nvSpPr>
              <p:cNvPr id="18" name="Retângulo 17">
                <a:extLst>
                  <a:ext uri="{FF2B5EF4-FFF2-40B4-BE49-F238E27FC236}">
                    <a16:creationId xmlns:a16="http://schemas.microsoft.com/office/drawing/2014/main" id="{AF9A6B83-142D-4C14-8893-3A746500B34C}"/>
                  </a:ext>
                </a:extLst>
              </p:cNvPr>
              <p:cNvSpPr/>
              <p:nvPr/>
            </p:nvSpPr>
            <p:spPr>
              <a:xfrm>
                <a:off x="2933247" y="1660277"/>
                <a:ext cx="8419337" cy="2056755"/>
              </a:xfrm>
              <a:prstGeom prst="rect">
                <a:avLst/>
              </a:prstGeom>
              <a:noFill/>
              <a:ln w="9525">
                <a:solidFill>
                  <a:srgbClr val="B3F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grpSp>
        <p:sp>
          <p:nvSpPr>
            <p:cNvPr id="9" name="Retângulo Arredondado 110">
              <a:extLst>
                <a:ext uri="{FF2B5EF4-FFF2-40B4-BE49-F238E27FC236}">
                  <a16:creationId xmlns:a16="http://schemas.microsoft.com/office/drawing/2014/main" id="{F2A381DA-E48E-4AB6-99E9-C08497C51B14}"/>
                </a:ext>
              </a:extLst>
            </p:cNvPr>
            <p:cNvSpPr/>
            <p:nvPr/>
          </p:nvSpPr>
          <p:spPr>
            <a:xfrm>
              <a:off x="9476501" y="1628800"/>
              <a:ext cx="1876083" cy="434363"/>
            </a:xfrm>
            <a:prstGeom prst="roundRect">
              <a:avLst/>
            </a:prstGeom>
            <a:solidFill>
              <a:srgbClr val="B3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10" name="Retângulo Arredondado 111">
              <a:extLst>
                <a:ext uri="{FF2B5EF4-FFF2-40B4-BE49-F238E27FC236}">
                  <a16:creationId xmlns:a16="http://schemas.microsoft.com/office/drawing/2014/main" id="{513FA783-CC71-4B2B-B7B6-13CE9847240C}"/>
                </a:ext>
              </a:extLst>
            </p:cNvPr>
            <p:cNvSpPr/>
            <p:nvPr/>
          </p:nvSpPr>
          <p:spPr>
            <a:xfrm>
              <a:off x="6740391" y="1652737"/>
              <a:ext cx="1279366" cy="434363"/>
            </a:xfrm>
            <a:prstGeom prst="roundRect">
              <a:avLst/>
            </a:prstGeom>
            <a:solidFill>
              <a:srgbClr val="B3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12" name="Retângulo Arredondado 112">
              <a:extLst>
                <a:ext uri="{FF2B5EF4-FFF2-40B4-BE49-F238E27FC236}">
                  <a16:creationId xmlns:a16="http://schemas.microsoft.com/office/drawing/2014/main" id="{328C44F5-4A72-450B-9D19-BD7ACAD35421}"/>
                </a:ext>
              </a:extLst>
            </p:cNvPr>
            <p:cNvSpPr/>
            <p:nvPr/>
          </p:nvSpPr>
          <p:spPr>
            <a:xfrm>
              <a:off x="2927649" y="1652737"/>
              <a:ext cx="1442606" cy="434363"/>
            </a:xfrm>
            <a:prstGeom prst="roundRect">
              <a:avLst/>
            </a:prstGeom>
            <a:solidFill>
              <a:srgbClr val="B3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13" name="Retângulo 12">
              <a:extLst>
                <a:ext uri="{FF2B5EF4-FFF2-40B4-BE49-F238E27FC236}">
                  <a16:creationId xmlns:a16="http://schemas.microsoft.com/office/drawing/2014/main" id="{BF162372-013F-47FA-BED3-BF4B31E1AF46}"/>
                </a:ext>
              </a:extLst>
            </p:cNvPr>
            <p:cNvSpPr/>
            <p:nvPr/>
          </p:nvSpPr>
          <p:spPr>
            <a:xfrm>
              <a:off x="3199401" y="1660277"/>
              <a:ext cx="987094" cy="410369"/>
            </a:xfrm>
            <a:prstGeom prst="rect">
              <a:avLst/>
            </a:prstGeom>
          </p:spPr>
          <p:txBody>
            <a:bodyPr wrap="none">
              <a:spAutoFit/>
            </a:bodyPr>
            <a:lstStyle/>
            <a:p>
              <a:pPr defTabSz="822960">
                <a:defRPr/>
              </a:pPr>
              <a:r>
                <a:rPr lang="pt-BR" sz="1800" b="1" dirty="0">
                  <a:solidFill>
                    <a:srgbClr val="004D71"/>
                  </a:solidFill>
                  <a:latin typeface="Uni Neue Book" pitchFamily="2" charset="0"/>
                  <a:ea typeface="Times New Roman" panose="02020603050405020304" pitchFamily="18" charset="0"/>
                </a:rPr>
                <a:t>Ação 4</a:t>
              </a:r>
              <a:endParaRPr lang="pt-BR" sz="1800" b="1" dirty="0">
                <a:solidFill>
                  <a:srgbClr val="004D71"/>
                </a:solidFill>
                <a:latin typeface="Uni Neue Book" pitchFamily="2" charset="0"/>
              </a:endParaRPr>
            </a:p>
          </p:txBody>
        </p:sp>
        <p:sp>
          <p:nvSpPr>
            <p:cNvPr id="14" name="Retângulo 13">
              <a:extLst>
                <a:ext uri="{FF2B5EF4-FFF2-40B4-BE49-F238E27FC236}">
                  <a16:creationId xmlns:a16="http://schemas.microsoft.com/office/drawing/2014/main" id="{DF0D3199-CD07-4775-AD05-6415135D51C6}"/>
                </a:ext>
              </a:extLst>
            </p:cNvPr>
            <p:cNvSpPr/>
            <p:nvPr/>
          </p:nvSpPr>
          <p:spPr>
            <a:xfrm>
              <a:off x="6928321" y="1669863"/>
              <a:ext cx="967501" cy="410369"/>
            </a:xfrm>
            <a:prstGeom prst="rect">
              <a:avLst/>
            </a:prstGeom>
          </p:spPr>
          <p:txBody>
            <a:bodyPr wrap="none">
              <a:spAutoFit/>
            </a:bodyPr>
            <a:lstStyle/>
            <a:p>
              <a:pPr defTabSz="822960">
                <a:defRPr/>
              </a:pPr>
              <a:r>
                <a:rPr lang="pt-BR" sz="1800" b="1" dirty="0">
                  <a:solidFill>
                    <a:srgbClr val="004D71"/>
                  </a:solidFill>
                  <a:latin typeface="Uni Neue Book" pitchFamily="2" charset="0"/>
                  <a:ea typeface="Times New Roman" panose="02020603050405020304" pitchFamily="18" charset="0"/>
                </a:rPr>
                <a:t>Atores</a:t>
              </a:r>
              <a:endParaRPr lang="pt-BR" sz="1800" b="1" dirty="0">
                <a:solidFill>
                  <a:srgbClr val="004D71"/>
                </a:solidFill>
                <a:latin typeface="Uni Neue Book" pitchFamily="2" charset="0"/>
              </a:endParaRPr>
            </a:p>
          </p:txBody>
        </p:sp>
        <p:sp>
          <p:nvSpPr>
            <p:cNvPr id="15" name="Retângulo 14">
              <a:extLst>
                <a:ext uri="{FF2B5EF4-FFF2-40B4-BE49-F238E27FC236}">
                  <a16:creationId xmlns:a16="http://schemas.microsoft.com/office/drawing/2014/main" id="{55624C53-6E3D-40F7-8C94-FD0B0FDA94EE}"/>
                </a:ext>
              </a:extLst>
            </p:cNvPr>
            <p:cNvSpPr/>
            <p:nvPr/>
          </p:nvSpPr>
          <p:spPr>
            <a:xfrm>
              <a:off x="9642630" y="1647283"/>
              <a:ext cx="1635420" cy="410369"/>
            </a:xfrm>
            <a:prstGeom prst="rect">
              <a:avLst/>
            </a:prstGeom>
          </p:spPr>
          <p:txBody>
            <a:bodyPr wrap="none">
              <a:spAutoFit/>
            </a:bodyPr>
            <a:lstStyle/>
            <a:p>
              <a:pPr defTabSz="822960">
                <a:defRPr/>
              </a:pPr>
              <a:r>
                <a:rPr lang="pt-BR" sz="1800" b="1" dirty="0">
                  <a:solidFill>
                    <a:srgbClr val="004D71"/>
                  </a:solidFill>
                  <a:latin typeface="Uni Neue Book" pitchFamily="2" charset="0"/>
                  <a:ea typeface="Times New Roman" panose="02020603050405020304" pitchFamily="18" charset="0"/>
                </a:rPr>
                <a:t>Cronograma</a:t>
              </a:r>
              <a:endParaRPr lang="pt-BR" sz="1800" b="1" dirty="0">
                <a:solidFill>
                  <a:srgbClr val="004D71"/>
                </a:solidFill>
                <a:latin typeface="Uni Neue Book" pitchFamily="2" charset="0"/>
              </a:endParaRPr>
            </a:p>
          </p:txBody>
        </p:sp>
      </p:grpSp>
      <p:sp>
        <p:nvSpPr>
          <p:cNvPr id="19" name="Retângulo 18">
            <a:extLst>
              <a:ext uri="{FF2B5EF4-FFF2-40B4-BE49-F238E27FC236}">
                <a16:creationId xmlns:a16="http://schemas.microsoft.com/office/drawing/2014/main" id="{FF64AD5A-ACCB-4CB7-93E8-AB536956316F}"/>
              </a:ext>
            </a:extLst>
          </p:cNvPr>
          <p:cNvSpPr/>
          <p:nvPr/>
        </p:nvSpPr>
        <p:spPr>
          <a:xfrm>
            <a:off x="3382488" y="1658505"/>
            <a:ext cx="3191728" cy="840230"/>
          </a:xfrm>
          <a:prstGeom prst="rect">
            <a:avLst/>
          </a:prstGeom>
        </p:spPr>
        <p:txBody>
          <a:bodyPr wrap="square">
            <a:spAutoFit/>
          </a:bodyPr>
          <a:lstStyle/>
          <a:p>
            <a:pPr defTabSz="822960">
              <a:defRPr/>
            </a:pPr>
            <a:r>
              <a:rPr lang="pt-BR" sz="1620" dirty="0">
                <a:solidFill>
                  <a:srgbClr val="B3FAE5"/>
                </a:solidFill>
                <a:latin typeface="Uni Neue Bold" pitchFamily="50" charset="0"/>
                <a:ea typeface="Times New Roman" panose="02020603050405020304" pitchFamily="18" charset="0"/>
              </a:rPr>
              <a:t>Aprimoramento, celeridade e desburocratização da </a:t>
            </a:r>
            <a:r>
              <a:rPr lang="pt-BR" sz="1620" b="1" dirty="0">
                <a:solidFill>
                  <a:srgbClr val="B3FAE5"/>
                </a:solidFill>
                <a:latin typeface="Uni Neue Bold" pitchFamily="50" charset="0"/>
                <a:ea typeface="Times New Roman" panose="02020603050405020304" pitchFamily="18" charset="0"/>
              </a:rPr>
              <a:t>gestão de processos no âmbito da Anvisa</a:t>
            </a:r>
            <a:r>
              <a:rPr lang="pt-BR" sz="1620" dirty="0">
                <a:solidFill>
                  <a:srgbClr val="B3FAE5"/>
                </a:solidFill>
                <a:latin typeface="Uni Neue Book" pitchFamily="2" charset="0"/>
                <a:ea typeface="Times New Roman" panose="02020603050405020304" pitchFamily="18" charset="0"/>
              </a:rPr>
              <a:t>.</a:t>
            </a:r>
          </a:p>
        </p:txBody>
      </p:sp>
      <p:sp>
        <p:nvSpPr>
          <p:cNvPr id="20" name="Retângulo 19">
            <a:extLst>
              <a:ext uri="{FF2B5EF4-FFF2-40B4-BE49-F238E27FC236}">
                <a16:creationId xmlns:a16="http://schemas.microsoft.com/office/drawing/2014/main" id="{5FC9047D-DA71-41F8-9067-6EE44866F9F5}"/>
              </a:ext>
            </a:extLst>
          </p:cNvPr>
          <p:cNvSpPr/>
          <p:nvPr/>
        </p:nvSpPr>
        <p:spPr>
          <a:xfrm>
            <a:off x="6837125" y="1700457"/>
            <a:ext cx="2228826" cy="341632"/>
          </a:xfrm>
          <a:prstGeom prst="rect">
            <a:avLst/>
          </a:prstGeom>
        </p:spPr>
        <p:txBody>
          <a:bodyPr wrap="square">
            <a:spAutoFit/>
          </a:bodyPr>
          <a:lstStyle/>
          <a:p>
            <a:pPr defTabSz="822960">
              <a:defRPr/>
            </a:pPr>
            <a:r>
              <a:rPr lang="pt-BR" sz="1620" dirty="0">
                <a:solidFill>
                  <a:srgbClr val="B3FAE5"/>
                </a:solidFill>
                <a:latin typeface="Uni Neue Book" pitchFamily="2" charset="0"/>
                <a:ea typeface="Times New Roman" panose="02020603050405020304" pitchFamily="18" charset="0"/>
              </a:rPr>
              <a:t>Anvisa, Setor Regulado</a:t>
            </a:r>
          </a:p>
        </p:txBody>
      </p:sp>
      <p:sp>
        <p:nvSpPr>
          <p:cNvPr id="21" name="Retângulo 20">
            <a:extLst>
              <a:ext uri="{FF2B5EF4-FFF2-40B4-BE49-F238E27FC236}">
                <a16:creationId xmlns:a16="http://schemas.microsoft.com/office/drawing/2014/main" id="{55A3D153-E70E-4B6F-9591-E2662E1C4516}"/>
              </a:ext>
            </a:extLst>
          </p:cNvPr>
          <p:cNvSpPr/>
          <p:nvPr/>
        </p:nvSpPr>
        <p:spPr>
          <a:xfrm>
            <a:off x="9256558" y="1700458"/>
            <a:ext cx="1605288" cy="840230"/>
          </a:xfrm>
          <a:prstGeom prst="rect">
            <a:avLst/>
          </a:prstGeom>
        </p:spPr>
        <p:txBody>
          <a:bodyPr wrap="square">
            <a:spAutoFit/>
          </a:bodyPr>
          <a:lstStyle/>
          <a:p>
            <a:pPr defTabSz="822960">
              <a:defRPr/>
            </a:pPr>
            <a:r>
              <a:rPr lang="pt-BR" sz="1620" dirty="0">
                <a:solidFill>
                  <a:srgbClr val="B3FAE5"/>
                </a:solidFill>
                <a:latin typeface="Uni Neue Book" pitchFamily="2" charset="0"/>
                <a:ea typeface="Times New Roman" panose="02020603050405020304" pitchFamily="18" charset="0"/>
              </a:rPr>
              <a:t>Abril a </a:t>
            </a:r>
            <a:r>
              <a:rPr lang="pt-BR" sz="1620" dirty="0" err="1">
                <a:solidFill>
                  <a:srgbClr val="B3FAE5"/>
                </a:solidFill>
                <a:latin typeface="Uni Neue Book" pitchFamily="2" charset="0"/>
                <a:ea typeface="Times New Roman" panose="02020603050405020304" pitchFamily="18" charset="0"/>
              </a:rPr>
              <a:t>Dezembro</a:t>
            </a:r>
            <a:r>
              <a:rPr lang="pt-BR" sz="1620" dirty="0">
                <a:solidFill>
                  <a:srgbClr val="B3FAE5"/>
                </a:solidFill>
                <a:latin typeface="Uni Neue Book" pitchFamily="2" charset="0"/>
                <a:ea typeface="Times New Roman" panose="02020603050405020304" pitchFamily="18" charset="0"/>
              </a:rPr>
              <a:t>/2021.</a:t>
            </a:r>
            <a:endParaRPr lang="pt-BR" sz="1620" dirty="0">
              <a:solidFill>
                <a:srgbClr val="B3FAE5"/>
              </a:solidFill>
              <a:latin typeface="Uni Neue Book" pitchFamily="2" charset="0"/>
            </a:endParaRPr>
          </a:p>
        </p:txBody>
      </p:sp>
      <p:sp>
        <p:nvSpPr>
          <p:cNvPr id="4" name="Retângulo 3">
            <a:extLst>
              <a:ext uri="{FF2B5EF4-FFF2-40B4-BE49-F238E27FC236}">
                <a16:creationId xmlns:a16="http://schemas.microsoft.com/office/drawing/2014/main" id="{074C8E91-4ABA-4C27-ABE5-A9990194AC16}"/>
              </a:ext>
            </a:extLst>
          </p:cNvPr>
          <p:cNvSpPr/>
          <p:nvPr/>
        </p:nvSpPr>
        <p:spPr>
          <a:xfrm>
            <a:off x="3502941" y="3176011"/>
            <a:ext cx="7831273" cy="3333220"/>
          </a:xfrm>
          <a:prstGeom prst="rect">
            <a:avLst/>
          </a:prstGeom>
        </p:spPr>
        <p:txBody>
          <a:bodyPr wrap="square">
            <a:spAutoFit/>
          </a:bodyPr>
          <a:lstStyle/>
          <a:p>
            <a:pPr marL="257176" indent="-257176" defTabSz="822960">
              <a:buFont typeface="Arial" panose="020B0604020202020204" pitchFamily="34" charset="0"/>
              <a:buChar char="•"/>
              <a:defRPr/>
            </a:pPr>
            <a:r>
              <a:rPr lang="pt-BR" sz="1620" i="1" dirty="0">
                <a:solidFill>
                  <a:srgbClr val="B3FAE5"/>
                </a:solidFill>
                <a:latin typeface="Uni Neue Book" pitchFamily="50" charset="0"/>
              </a:rPr>
              <a:t>Reestruturação de processos internos para maior celeridade;</a:t>
            </a:r>
          </a:p>
          <a:p>
            <a:pPr marL="257176" indent="-257176" defTabSz="822960">
              <a:buFont typeface="Arial" panose="020B0604020202020204" pitchFamily="34" charset="0"/>
              <a:buChar char="•"/>
              <a:defRPr/>
            </a:pPr>
            <a:endParaRPr lang="pt-BR" sz="1620" i="1" dirty="0">
              <a:solidFill>
                <a:srgbClr val="B3FAE5"/>
              </a:solidFill>
              <a:latin typeface="Uni Neue Book" pitchFamily="50" charset="0"/>
            </a:endParaRPr>
          </a:p>
          <a:p>
            <a:pPr marL="257176" indent="-257176" defTabSz="822960">
              <a:buFont typeface="Arial" panose="020B0604020202020204" pitchFamily="34" charset="0"/>
              <a:buChar char="•"/>
              <a:defRPr/>
            </a:pPr>
            <a:r>
              <a:rPr lang="pt-BR" sz="1620" i="1" dirty="0">
                <a:solidFill>
                  <a:srgbClr val="B3FAE5"/>
                </a:solidFill>
                <a:latin typeface="Uni Neue Book" pitchFamily="50" charset="0"/>
              </a:rPr>
              <a:t>Estabelecimento de corresponsabilidade da indústria na implementação de algumas medidas regulatórias (Exemplo: Simplificação do Pós-registro de Medicamentos - RDC 73/2016, Aprovação Condicional de petições);</a:t>
            </a:r>
          </a:p>
          <a:p>
            <a:pPr marL="257176" indent="-257176" defTabSz="822960">
              <a:buFont typeface="Arial" panose="020B0604020202020204" pitchFamily="34" charset="0"/>
              <a:buChar char="•"/>
              <a:defRPr/>
            </a:pPr>
            <a:endParaRPr lang="pt-BR" sz="1620" i="1" dirty="0">
              <a:solidFill>
                <a:srgbClr val="B3FAE5"/>
              </a:solidFill>
              <a:latin typeface="Uni Neue Book" pitchFamily="50" charset="0"/>
            </a:endParaRPr>
          </a:p>
          <a:p>
            <a:pPr marL="257176" indent="-257176" defTabSz="822960">
              <a:buFont typeface="Arial" panose="020B0604020202020204" pitchFamily="34" charset="0"/>
              <a:buChar char="•"/>
              <a:defRPr/>
            </a:pPr>
            <a:r>
              <a:rPr lang="pt-BR" sz="1620" i="1" dirty="0">
                <a:solidFill>
                  <a:srgbClr val="B3FAE5"/>
                </a:solidFill>
                <a:latin typeface="Uni Neue Book" pitchFamily="50" charset="0"/>
              </a:rPr>
              <a:t>Manutenção de ações positivas adotadas pela Anvisa durante a pandemia, após o fim da emergência em saúde pública de importância nacional </a:t>
            </a:r>
          </a:p>
          <a:p>
            <a:pPr marL="257176" indent="-257176" defTabSz="822960">
              <a:buFont typeface="Arial" panose="020B0604020202020204" pitchFamily="34" charset="0"/>
              <a:buChar char="•"/>
              <a:defRPr/>
            </a:pPr>
            <a:endParaRPr lang="pt-BR" sz="1620" i="1" dirty="0">
              <a:solidFill>
                <a:srgbClr val="B3FAE5"/>
              </a:solidFill>
              <a:latin typeface="Uni Neue Book" pitchFamily="50" charset="0"/>
            </a:endParaRPr>
          </a:p>
          <a:p>
            <a:pPr marL="257176" indent="-257176" defTabSz="822960">
              <a:buFont typeface="Arial" panose="020B0604020202020204" pitchFamily="34" charset="0"/>
              <a:buChar char="•"/>
              <a:defRPr/>
            </a:pPr>
            <a:r>
              <a:rPr lang="pt-BR" sz="1620" i="1" dirty="0">
                <a:solidFill>
                  <a:srgbClr val="B3FAE5"/>
                </a:solidFill>
                <a:latin typeface="Uni Neue Book" pitchFamily="50" charset="0"/>
              </a:rPr>
              <a:t>Capacitação interna para preparação dos técnicos da Anvisa e Setor Regulado para a inovação e para o alinhamento do entendimento interno no sentido de evitar divergências de análises;</a:t>
            </a:r>
          </a:p>
          <a:p>
            <a:pPr defTabSz="822960">
              <a:defRPr/>
            </a:pPr>
            <a:endParaRPr lang="pt-BR" sz="1620" i="1" dirty="0">
              <a:solidFill>
                <a:srgbClr val="B3FAE5"/>
              </a:solidFill>
              <a:latin typeface="Uni Neue Book" pitchFamily="50" charset="0"/>
            </a:endParaRPr>
          </a:p>
        </p:txBody>
      </p:sp>
      <p:pic>
        <p:nvPicPr>
          <p:cNvPr id="24" name="Gráfico 23" descr="Notas adesivas">
            <a:extLst>
              <a:ext uri="{FF2B5EF4-FFF2-40B4-BE49-F238E27FC236}">
                <a16:creationId xmlns:a16="http://schemas.microsoft.com/office/drawing/2014/main" id="{8B51A132-FB6B-4120-913E-B1AEA8DC82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67544" y="3753036"/>
            <a:ext cx="632112" cy="632112"/>
          </a:xfrm>
          <a:prstGeom prst="rect">
            <a:avLst/>
          </a:prstGeom>
        </p:spPr>
      </p:pic>
      <p:sp>
        <p:nvSpPr>
          <p:cNvPr id="22" name="Retângulo 21">
            <a:extLst>
              <a:ext uri="{FF2B5EF4-FFF2-40B4-BE49-F238E27FC236}">
                <a16:creationId xmlns:a16="http://schemas.microsoft.com/office/drawing/2014/main" id="{D90EB43E-65D1-48BC-B647-27193EF3F945}"/>
              </a:ext>
            </a:extLst>
          </p:cNvPr>
          <p:cNvSpPr/>
          <p:nvPr/>
        </p:nvSpPr>
        <p:spPr>
          <a:xfrm>
            <a:off x="911424" y="1808820"/>
            <a:ext cx="1749794" cy="369332"/>
          </a:xfrm>
          <a:prstGeom prst="rect">
            <a:avLst/>
          </a:prstGeom>
        </p:spPr>
        <p:txBody>
          <a:bodyPr wrap="square">
            <a:spAutoFit/>
          </a:bodyPr>
          <a:lstStyle/>
          <a:p>
            <a:pPr defTabSz="822960">
              <a:defRPr/>
            </a:pPr>
            <a:r>
              <a:rPr lang="pt-BR" sz="1800" b="1" cap="all" dirty="0">
                <a:solidFill>
                  <a:srgbClr val="004D71"/>
                </a:solidFill>
                <a:latin typeface="Uni Neue Bold" pitchFamily="50" charset="0"/>
              </a:rPr>
              <a:t>inovação</a:t>
            </a:r>
          </a:p>
        </p:txBody>
      </p:sp>
      <p:grpSp>
        <p:nvGrpSpPr>
          <p:cNvPr id="23" name="Agrupar 22">
            <a:extLst>
              <a:ext uri="{FF2B5EF4-FFF2-40B4-BE49-F238E27FC236}">
                <a16:creationId xmlns:a16="http://schemas.microsoft.com/office/drawing/2014/main" id="{1906B49B-28D8-442D-AAB3-80A991EC0CD5}"/>
              </a:ext>
            </a:extLst>
          </p:cNvPr>
          <p:cNvGrpSpPr/>
          <p:nvPr/>
        </p:nvGrpSpPr>
        <p:grpSpPr>
          <a:xfrm>
            <a:off x="1037544" y="655753"/>
            <a:ext cx="808951" cy="808951"/>
            <a:chOff x="475494" y="347615"/>
            <a:chExt cx="898834" cy="898834"/>
          </a:xfrm>
        </p:grpSpPr>
        <p:sp>
          <p:nvSpPr>
            <p:cNvPr id="25" name="Oval 10">
              <a:extLst>
                <a:ext uri="{FF2B5EF4-FFF2-40B4-BE49-F238E27FC236}">
                  <a16:creationId xmlns:a16="http://schemas.microsoft.com/office/drawing/2014/main" id="{D2930666-36BD-4E06-8F71-FE8353126447}"/>
                </a:ext>
              </a:extLst>
            </p:cNvPr>
            <p:cNvSpPr/>
            <p:nvPr/>
          </p:nvSpPr>
          <p:spPr>
            <a:xfrm>
              <a:off x="475494" y="347615"/>
              <a:ext cx="898834" cy="898834"/>
            </a:xfrm>
            <a:prstGeom prst="ellipse">
              <a:avLst/>
            </a:prstGeom>
            <a:solidFill>
              <a:srgbClr val="004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Uni Neue Bold" pitchFamily="50" charset="0"/>
              </a:endParaRPr>
            </a:p>
          </p:txBody>
        </p:sp>
        <p:sp>
          <p:nvSpPr>
            <p:cNvPr id="26" name="Retângulo 25">
              <a:extLst>
                <a:ext uri="{FF2B5EF4-FFF2-40B4-BE49-F238E27FC236}">
                  <a16:creationId xmlns:a16="http://schemas.microsoft.com/office/drawing/2014/main" id="{26638F61-C9CF-4660-84FA-D07798B126ED}"/>
                </a:ext>
              </a:extLst>
            </p:cNvPr>
            <p:cNvSpPr/>
            <p:nvPr/>
          </p:nvSpPr>
          <p:spPr>
            <a:xfrm>
              <a:off x="689911" y="381555"/>
              <a:ext cx="522222" cy="779701"/>
            </a:xfrm>
            <a:prstGeom prst="rect">
              <a:avLst/>
            </a:prstGeom>
          </p:spPr>
          <p:txBody>
            <a:bodyPr wrap="none">
              <a:spAutoFit/>
            </a:bodyPr>
            <a:lstStyle/>
            <a:p>
              <a:pPr defTabSz="822960">
                <a:defRPr/>
              </a:pPr>
              <a:r>
                <a:rPr lang="pt-BR" sz="3960" b="1" dirty="0">
                  <a:solidFill>
                    <a:srgbClr val="B3FAE5"/>
                  </a:solidFill>
                  <a:latin typeface="Uni Neue Bold" pitchFamily="50" charset="0"/>
                </a:rPr>
                <a:t>2</a:t>
              </a:r>
            </a:p>
          </p:txBody>
        </p:sp>
      </p:grpSp>
    </p:spTree>
    <p:extLst>
      <p:ext uri="{BB962C8B-B14F-4D97-AF65-F5344CB8AC3E}">
        <p14:creationId xmlns:p14="http://schemas.microsoft.com/office/powerpoint/2010/main" val="1090618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4D71"/>
        </a:solidFill>
        <a:effectLst/>
      </p:bgPr>
    </p:bg>
    <p:spTree>
      <p:nvGrpSpPr>
        <p:cNvPr id="1" name=""/>
        <p:cNvGrpSpPr/>
        <p:nvPr/>
      </p:nvGrpSpPr>
      <p:grpSpPr>
        <a:xfrm>
          <a:off x="0" y="0"/>
          <a:ext cx="0" cy="0"/>
          <a:chOff x="0" y="0"/>
          <a:chExt cx="0" cy="0"/>
        </a:xfrm>
      </p:grpSpPr>
      <p:sp>
        <p:nvSpPr>
          <p:cNvPr id="83" name="Retângulo 16">
            <a:extLst>
              <a:ext uri="{FF2B5EF4-FFF2-40B4-BE49-F238E27FC236}">
                <a16:creationId xmlns:a16="http://schemas.microsoft.com/office/drawing/2014/main" id="{D8048010-599C-9145-B40A-E1E90BC854C4}"/>
              </a:ext>
            </a:extLst>
          </p:cNvPr>
          <p:cNvSpPr/>
          <p:nvPr/>
        </p:nvSpPr>
        <p:spPr>
          <a:xfrm>
            <a:off x="599610" y="0"/>
            <a:ext cx="1749794" cy="6858000"/>
          </a:xfrm>
          <a:prstGeom prst="rect">
            <a:avLst/>
          </a:prstGeom>
          <a:solidFill>
            <a:srgbClr val="B3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srgbClr val="4ADBDA"/>
              </a:solidFill>
              <a:latin typeface="Calibri" panose="020F0502020204030204"/>
            </a:endParaRPr>
          </a:p>
        </p:txBody>
      </p:sp>
      <p:sp>
        <p:nvSpPr>
          <p:cNvPr id="110" name="Retângulo 109">
            <a:extLst>
              <a:ext uri="{FF2B5EF4-FFF2-40B4-BE49-F238E27FC236}">
                <a16:creationId xmlns:a16="http://schemas.microsoft.com/office/drawing/2014/main" id="{09E33AA7-C90B-8D4F-ABA4-740C28551B5E}"/>
              </a:ext>
            </a:extLst>
          </p:cNvPr>
          <p:cNvSpPr/>
          <p:nvPr/>
        </p:nvSpPr>
        <p:spPr>
          <a:xfrm>
            <a:off x="1216092" y="738650"/>
            <a:ext cx="442750" cy="701731"/>
          </a:xfrm>
          <a:prstGeom prst="rect">
            <a:avLst/>
          </a:prstGeom>
        </p:spPr>
        <p:txBody>
          <a:bodyPr wrap="none">
            <a:spAutoFit/>
          </a:bodyPr>
          <a:lstStyle/>
          <a:p>
            <a:pPr defTabSz="822960">
              <a:defRPr/>
            </a:pPr>
            <a:r>
              <a:rPr lang="pt-BR" sz="3960" b="1" dirty="0">
                <a:solidFill>
                  <a:srgbClr val="B3FAE5"/>
                </a:solidFill>
                <a:latin typeface="Uni Neue" pitchFamily="2" charset="0"/>
              </a:rPr>
              <a:t>6</a:t>
            </a:r>
          </a:p>
        </p:txBody>
      </p:sp>
      <p:grpSp>
        <p:nvGrpSpPr>
          <p:cNvPr id="7" name="Agrupar 6">
            <a:extLst>
              <a:ext uri="{FF2B5EF4-FFF2-40B4-BE49-F238E27FC236}">
                <a16:creationId xmlns:a16="http://schemas.microsoft.com/office/drawing/2014/main" id="{CE13A1F8-8271-404F-A143-C7C13B88E99F}"/>
              </a:ext>
            </a:extLst>
          </p:cNvPr>
          <p:cNvGrpSpPr/>
          <p:nvPr/>
        </p:nvGrpSpPr>
        <p:grpSpPr>
          <a:xfrm>
            <a:off x="3244484" y="1095941"/>
            <a:ext cx="7582441" cy="2505602"/>
            <a:chOff x="2927649" y="1628800"/>
            <a:chExt cx="8424935" cy="2784002"/>
          </a:xfrm>
        </p:grpSpPr>
        <p:grpSp>
          <p:nvGrpSpPr>
            <p:cNvPr id="8" name="Agrupar 7">
              <a:extLst>
                <a:ext uri="{FF2B5EF4-FFF2-40B4-BE49-F238E27FC236}">
                  <a16:creationId xmlns:a16="http://schemas.microsoft.com/office/drawing/2014/main" id="{B22A7D96-1BE3-4B25-BCBB-CF8A8ABED65F}"/>
                </a:ext>
              </a:extLst>
            </p:cNvPr>
            <p:cNvGrpSpPr/>
            <p:nvPr/>
          </p:nvGrpSpPr>
          <p:grpSpPr>
            <a:xfrm>
              <a:off x="2933247" y="1660277"/>
              <a:ext cx="8419337" cy="2752525"/>
              <a:chOff x="2933247" y="1660277"/>
              <a:chExt cx="8419337" cy="2752525"/>
            </a:xfrm>
          </p:grpSpPr>
          <p:cxnSp>
            <p:nvCxnSpPr>
              <p:cNvPr id="16" name="Conector Reto 122">
                <a:extLst>
                  <a:ext uri="{FF2B5EF4-FFF2-40B4-BE49-F238E27FC236}">
                    <a16:creationId xmlns:a16="http://schemas.microsoft.com/office/drawing/2014/main" id="{460280D4-202B-4921-955F-2F6522E06B54}"/>
                  </a:ext>
                </a:extLst>
              </p:cNvPr>
              <p:cNvCxnSpPr>
                <a:cxnSpLocks/>
              </p:cNvCxnSpPr>
              <p:nvPr/>
            </p:nvCxnSpPr>
            <p:spPr>
              <a:xfrm>
                <a:off x="6747297" y="1869919"/>
                <a:ext cx="5505" cy="2542883"/>
              </a:xfrm>
              <a:prstGeom prst="line">
                <a:avLst/>
              </a:prstGeom>
              <a:ln>
                <a:solidFill>
                  <a:srgbClr val="B3FAE5"/>
                </a:solidFill>
              </a:ln>
            </p:spPr>
            <p:style>
              <a:lnRef idx="1">
                <a:schemeClr val="accent1"/>
              </a:lnRef>
              <a:fillRef idx="0">
                <a:schemeClr val="accent1"/>
              </a:fillRef>
              <a:effectRef idx="0">
                <a:schemeClr val="accent1"/>
              </a:effectRef>
              <a:fontRef idx="minor">
                <a:schemeClr val="tx1"/>
              </a:fontRef>
            </p:style>
          </p:cxnSp>
          <p:cxnSp>
            <p:nvCxnSpPr>
              <p:cNvPr id="17" name="Conector Reto 126">
                <a:extLst>
                  <a:ext uri="{FF2B5EF4-FFF2-40B4-BE49-F238E27FC236}">
                    <a16:creationId xmlns:a16="http://schemas.microsoft.com/office/drawing/2014/main" id="{4D3F5BBA-9697-4E15-85A8-CF2B4166032D}"/>
                  </a:ext>
                </a:extLst>
              </p:cNvPr>
              <p:cNvCxnSpPr>
                <a:cxnSpLocks/>
              </p:cNvCxnSpPr>
              <p:nvPr/>
            </p:nvCxnSpPr>
            <p:spPr>
              <a:xfrm>
                <a:off x="9478921" y="1869919"/>
                <a:ext cx="5505" cy="2535343"/>
              </a:xfrm>
              <a:prstGeom prst="line">
                <a:avLst/>
              </a:prstGeom>
              <a:ln>
                <a:solidFill>
                  <a:srgbClr val="B3FAE5"/>
                </a:solidFill>
              </a:ln>
            </p:spPr>
            <p:style>
              <a:lnRef idx="1">
                <a:schemeClr val="accent1"/>
              </a:lnRef>
              <a:fillRef idx="0">
                <a:schemeClr val="accent1"/>
              </a:fillRef>
              <a:effectRef idx="0">
                <a:schemeClr val="accent1"/>
              </a:effectRef>
              <a:fontRef idx="minor">
                <a:schemeClr val="tx1"/>
              </a:fontRef>
            </p:style>
          </p:cxnSp>
          <p:sp>
            <p:nvSpPr>
              <p:cNvPr id="18" name="Retângulo 17">
                <a:extLst>
                  <a:ext uri="{FF2B5EF4-FFF2-40B4-BE49-F238E27FC236}">
                    <a16:creationId xmlns:a16="http://schemas.microsoft.com/office/drawing/2014/main" id="{AF9A6B83-142D-4C14-8893-3A746500B34C}"/>
                  </a:ext>
                </a:extLst>
              </p:cNvPr>
              <p:cNvSpPr/>
              <p:nvPr/>
            </p:nvSpPr>
            <p:spPr>
              <a:xfrm>
                <a:off x="2933247" y="1660277"/>
                <a:ext cx="8419337" cy="2744985"/>
              </a:xfrm>
              <a:prstGeom prst="rect">
                <a:avLst/>
              </a:prstGeom>
              <a:noFill/>
              <a:ln w="9525">
                <a:solidFill>
                  <a:srgbClr val="B3F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grpSp>
        <p:sp>
          <p:nvSpPr>
            <p:cNvPr id="9" name="Retângulo Arredondado 110">
              <a:extLst>
                <a:ext uri="{FF2B5EF4-FFF2-40B4-BE49-F238E27FC236}">
                  <a16:creationId xmlns:a16="http://schemas.microsoft.com/office/drawing/2014/main" id="{F2A381DA-E48E-4AB6-99E9-C08497C51B14}"/>
                </a:ext>
              </a:extLst>
            </p:cNvPr>
            <p:cNvSpPr/>
            <p:nvPr/>
          </p:nvSpPr>
          <p:spPr>
            <a:xfrm>
              <a:off x="9476501" y="1628800"/>
              <a:ext cx="1876083" cy="434363"/>
            </a:xfrm>
            <a:prstGeom prst="roundRect">
              <a:avLst/>
            </a:prstGeom>
            <a:solidFill>
              <a:srgbClr val="B3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10" name="Retângulo Arredondado 111">
              <a:extLst>
                <a:ext uri="{FF2B5EF4-FFF2-40B4-BE49-F238E27FC236}">
                  <a16:creationId xmlns:a16="http://schemas.microsoft.com/office/drawing/2014/main" id="{513FA783-CC71-4B2B-B7B6-13CE9847240C}"/>
                </a:ext>
              </a:extLst>
            </p:cNvPr>
            <p:cNvSpPr/>
            <p:nvPr/>
          </p:nvSpPr>
          <p:spPr>
            <a:xfrm>
              <a:off x="6740391" y="1652737"/>
              <a:ext cx="1279366" cy="434363"/>
            </a:xfrm>
            <a:prstGeom prst="roundRect">
              <a:avLst/>
            </a:prstGeom>
            <a:solidFill>
              <a:srgbClr val="B3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12" name="Retângulo Arredondado 112">
              <a:extLst>
                <a:ext uri="{FF2B5EF4-FFF2-40B4-BE49-F238E27FC236}">
                  <a16:creationId xmlns:a16="http://schemas.microsoft.com/office/drawing/2014/main" id="{328C44F5-4A72-450B-9D19-BD7ACAD35421}"/>
                </a:ext>
              </a:extLst>
            </p:cNvPr>
            <p:cNvSpPr/>
            <p:nvPr/>
          </p:nvSpPr>
          <p:spPr>
            <a:xfrm>
              <a:off x="2927649" y="1652737"/>
              <a:ext cx="1442606" cy="434363"/>
            </a:xfrm>
            <a:prstGeom prst="roundRect">
              <a:avLst/>
            </a:prstGeom>
            <a:solidFill>
              <a:srgbClr val="B3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13" name="Retângulo 12">
              <a:extLst>
                <a:ext uri="{FF2B5EF4-FFF2-40B4-BE49-F238E27FC236}">
                  <a16:creationId xmlns:a16="http://schemas.microsoft.com/office/drawing/2014/main" id="{BF162372-013F-47FA-BED3-BF4B31E1AF46}"/>
                </a:ext>
              </a:extLst>
            </p:cNvPr>
            <p:cNvSpPr/>
            <p:nvPr/>
          </p:nvSpPr>
          <p:spPr>
            <a:xfrm>
              <a:off x="3199401" y="1660277"/>
              <a:ext cx="994219" cy="410369"/>
            </a:xfrm>
            <a:prstGeom prst="rect">
              <a:avLst/>
            </a:prstGeom>
          </p:spPr>
          <p:txBody>
            <a:bodyPr wrap="none">
              <a:spAutoFit/>
            </a:bodyPr>
            <a:lstStyle/>
            <a:p>
              <a:pPr defTabSz="822960">
                <a:defRPr/>
              </a:pPr>
              <a:r>
                <a:rPr lang="pt-BR" sz="1800" b="1" dirty="0">
                  <a:solidFill>
                    <a:srgbClr val="004D71"/>
                  </a:solidFill>
                  <a:latin typeface="Uni Neue Book" pitchFamily="2" charset="0"/>
                  <a:ea typeface="Times New Roman" panose="02020603050405020304" pitchFamily="18" charset="0"/>
                </a:rPr>
                <a:t>Ação 5</a:t>
              </a:r>
              <a:endParaRPr lang="pt-BR" sz="1800" b="1" dirty="0">
                <a:solidFill>
                  <a:srgbClr val="004D71"/>
                </a:solidFill>
                <a:latin typeface="Uni Neue Book" pitchFamily="2" charset="0"/>
              </a:endParaRPr>
            </a:p>
          </p:txBody>
        </p:sp>
        <p:sp>
          <p:nvSpPr>
            <p:cNvPr id="14" name="Retângulo 13">
              <a:extLst>
                <a:ext uri="{FF2B5EF4-FFF2-40B4-BE49-F238E27FC236}">
                  <a16:creationId xmlns:a16="http://schemas.microsoft.com/office/drawing/2014/main" id="{DF0D3199-CD07-4775-AD05-6415135D51C6}"/>
                </a:ext>
              </a:extLst>
            </p:cNvPr>
            <p:cNvSpPr/>
            <p:nvPr/>
          </p:nvSpPr>
          <p:spPr>
            <a:xfrm>
              <a:off x="6928321" y="1669863"/>
              <a:ext cx="967501" cy="410369"/>
            </a:xfrm>
            <a:prstGeom prst="rect">
              <a:avLst/>
            </a:prstGeom>
          </p:spPr>
          <p:txBody>
            <a:bodyPr wrap="none">
              <a:spAutoFit/>
            </a:bodyPr>
            <a:lstStyle/>
            <a:p>
              <a:pPr defTabSz="822960">
                <a:defRPr/>
              </a:pPr>
              <a:r>
                <a:rPr lang="pt-BR" sz="1800" b="1" dirty="0">
                  <a:solidFill>
                    <a:srgbClr val="004D71"/>
                  </a:solidFill>
                  <a:latin typeface="Uni Neue Book" pitchFamily="2" charset="0"/>
                  <a:ea typeface="Times New Roman" panose="02020603050405020304" pitchFamily="18" charset="0"/>
                </a:rPr>
                <a:t>Atores</a:t>
              </a:r>
              <a:endParaRPr lang="pt-BR" sz="1800" b="1" dirty="0">
                <a:solidFill>
                  <a:srgbClr val="004D71"/>
                </a:solidFill>
                <a:latin typeface="Uni Neue Book" pitchFamily="2" charset="0"/>
              </a:endParaRPr>
            </a:p>
          </p:txBody>
        </p:sp>
        <p:sp>
          <p:nvSpPr>
            <p:cNvPr id="15" name="Retângulo 14">
              <a:extLst>
                <a:ext uri="{FF2B5EF4-FFF2-40B4-BE49-F238E27FC236}">
                  <a16:creationId xmlns:a16="http://schemas.microsoft.com/office/drawing/2014/main" id="{55624C53-6E3D-40F7-8C94-FD0B0FDA94EE}"/>
                </a:ext>
              </a:extLst>
            </p:cNvPr>
            <p:cNvSpPr/>
            <p:nvPr/>
          </p:nvSpPr>
          <p:spPr>
            <a:xfrm>
              <a:off x="9642630" y="1647283"/>
              <a:ext cx="1635420" cy="410369"/>
            </a:xfrm>
            <a:prstGeom prst="rect">
              <a:avLst/>
            </a:prstGeom>
          </p:spPr>
          <p:txBody>
            <a:bodyPr wrap="none">
              <a:spAutoFit/>
            </a:bodyPr>
            <a:lstStyle/>
            <a:p>
              <a:pPr defTabSz="822960">
                <a:defRPr/>
              </a:pPr>
              <a:r>
                <a:rPr lang="pt-BR" sz="1800" b="1" dirty="0">
                  <a:solidFill>
                    <a:srgbClr val="004D71"/>
                  </a:solidFill>
                  <a:latin typeface="Uni Neue Book" pitchFamily="2" charset="0"/>
                  <a:ea typeface="Times New Roman" panose="02020603050405020304" pitchFamily="18" charset="0"/>
                </a:rPr>
                <a:t>Cronograma</a:t>
              </a:r>
              <a:endParaRPr lang="pt-BR" sz="1800" b="1" dirty="0">
                <a:solidFill>
                  <a:srgbClr val="004D71"/>
                </a:solidFill>
                <a:latin typeface="Uni Neue Book" pitchFamily="2" charset="0"/>
              </a:endParaRPr>
            </a:p>
          </p:txBody>
        </p:sp>
      </p:grpSp>
      <p:sp>
        <p:nvSpPr>
          <p:cNvPr id="19" name="Retângulo 18">
            <a:extLst>
              <a:ext uri="{FF2B5EF4-FFF2-40B4-BE49-F238E27FC236}">
                <a16:creationId xmlns:a16="http://schemas.microsoft.com/office/drawing/2014/main" id="{FF64AD5A-ACCB-4CB7-93E8-AB536956316F}"/>
              </a:ext>
            </a:extLst>
          </p:cNvPr>
          <p:cNvSpPr/>
          <p:nvPr/>
        </p:nvSpPr>
        <p:spPr>
          <a:xfrm>
            <a:off x="3382488" y="1658504"/>
            <a:ext cx="3191728" cy="590931"/>
          </a:xfrm>
          <a:prstGeom prst="rect">
            <a:avLst/>
          </a:prstGeom>
        </p:spPr>
        <p:txBody>
          <a:bodyPr wrap="square">
            <a:spAutoFit/>
          </a:bodyPr>
          <a:lstStyle/>
          <a:p>
            <a:pPr defTabSz="822960">
              <a:defRPr/>
            </a:pPr>
            <a:r>
              <a:rPr lang="pt-BR" sz="1620" dirty="0">
                <a:solidFill>
                  <a:srgbClr val="B3FAE5"/>
                </a:solidFill>
                <a:latin typeface="Uni Neue Bold" pitchFamily="50" charset="0"/>
                <a:ea typeface="Times New Roman" panose="02020603050405020304" pitchFamily="18" charset="0"/>
              </a:rPr>
              <a:t>Fortalecimento da Pesquisa Clínica no País</a:t>
            </a:r>
          </a:p>
        </p:txBody>
      </p:sp>
      <p:sp>
        <p:nvSpPr>
          <p:cNvPr id="20" name="Retângulo 19">
            <a:extLst>
              <a:ext uri="{FF2B5EF4-FFF2-40B4-BE49-F238E27FC236}">
                <a16:creationId xmlns:a16="http://schemas.microsoft.com/office/drawing/2014/main" id="{5FC9047D-DA71-41F8-9067-6EE44866F9F5}"/>
              </a:ext>
            </a:extLst>
          </p:cNvPr>
          <p:cNvSpPr/>
          <p:nvPr/>
        </p:nvSpPr>
        <p:spPr>
          <a:xfrm>
            <a:off x="6837125" y="1700458"/>
            <a:ext cx="2228826" cy="1837426"/>
          </a:xfrm>
          <a:prstGeom prst="rect">
            <a:avLst/>
          </a:prstGeom>
        </p:spPr>
        <p:txBody>
          <a:bodyPr wrap="square">
            <a:spAutoFit/>
          </a:bodyPr>
          <a:lstStyle/>
          <a:p>
            <a:pPr defTabSz="822960">
              <a:defRPr/>
            </a:pPr>
            <a:r>
              <a:rPr lang="pt-BR" sz="1620" dirty="0">
                <a:solidFill>
                  <a:srgbClr val="B3FAE5"/>
                </a:solidFill>
                <a:latin typeface="Uni Neue Book" pitchFamily="2" charset="0"/>
                <a:ea typeface="Times New Roman" panose="02020603050405020304" pitchFamily="18" charset="0"/>
              </a:rPr>
              <a:t>Ministério da Saúde, Anvisa, </a:t>
            </a:r>
            <a:r>
              <a:rPr lang="pt-BR" sz="1620" dirty="0" err="1">
                <a:solidFill>
                  <a:srgbClr val="B3FAE5"/>
                </a:solidFill>
                <a:latin typeface="Uni Neue Book" pitchFamily="2" charset="0"/>
                <a:ea typeface="Times New Roman" panose="02020603050405020304" pitchFamily="18" charset="0"/>
              </a:rPr>
              <a:t>Conep</a:t>
            </a:r>
            <a:r>
              <a:rPr lang="pt-BR" sz="1620" dirty="0">
                <a:solidFill>
                  <a:srgbClr val="B3FAE5"/>
                </a:solidFill>
                <a:latin typeface="Uni Neue Book" pitchFamily="2" charset="0"/>
                <a:ea typeface="Times New Roman" panose="02020603050405020304" pitchFamily="18" charset="0"/>
              </a:rPr>
              <a:t>, Ministério da Ciência, Tecnologia e Inovações, Ministério da Educação, FINEP, Setor Regulado.</a:t>
            </a:r>
          </a:p>
        </p:txBody>
      </p:sp>
      <p:sp>
        <p:nvSpPr>
          <p:cNvPr id="21" name="Retângulo 20">
            <a:extLst>
              <a:ext uri="{FF2B5EF4-FFF2-40B4-BE49-F238E27FC236}">
                <a16:creationId xmlns:a16="http://schemas.microsoft.com/office/drawing/2014/main" id="{55A3D153-E70E-4B6F-9591-E2662E1C4516}"/>
              </a:ext>
            </a:extLst>
          </p:cNvPr>
          <p:cNvSpPr/>
          <p:nvPr/>
        </p:nvSpPr>
        <p:spPr>
          <a:xfrm>
            <a:off x="9256558" y="1700458"/>
            <a:ext cx="1605288" cy="840230"/>
          </a:xfrm>
          <a:prstGeom prst="rect">
            <a:avLst/>
          </a:prstGeom>
        </p:spPr>
        <p:txBody>
          <a:bodyPr wrap="square">
            <a:spAutoFit/>
          </a:bodyPr>
          <a:lstStyle/>
          <a:p>
            <a:pPr defTabSz="822960">
              <a:defRPr/>
            </a:pPr>
            <a:r>
              <a:rPr lang="pt-BR" sz="1620" dirty="0">
                <a:solidFill>
                  <a:srgbClr val="B3FAE5"/>
                </a:solidFill>
                <a:latin typeface="Uni Neue Book" pitchFamily="2" charset="0"/>
                <a:ea typeface="Times New Roman" panose="02020603050405020304" pitchFamily="18" charset="0"/>
              </a:rPr>
              <a:t>Abril a </a:t>
            </a:r>
            <a:r>
              <a:rPr lang="pt-BR" sz="1620" dirty="0" err="1">
                <a:solidFill>
                  <a:srgbClr val="B3FAE5"/>
                </a:solidFill>
                <a:latin typeface="Uni Neue Book" pitchFamily="2" charset="0"/>
                <a:ea typeface="Times New Roman" panose="02020603050405020304" pitchFamily="18" charset="0"/>
              </a:rPr>
              <a:t>Dezembro</a:t>
            </a:r>
            <a:r>
              <a:rPr lang="pt-BR" sz="1620" dirty="0">
                <a:solidFill>
                  <a:srgbClr val="B3FAE5"/>
                </a:solidFill>
                <a:latin typeface="Uni Neue Book" pitchFamily="2" charset="0"/>
                <a:ea typeface="Times New Roman" panose="02020603050405020304" pitchFamily="18" charset="0"/>
              </a:rPr>
              <a:t>/2021.</a:t>
            </a:r>
            <a:endParaRPr lang="pt-BR" sz="1620" dirty="0">
              <a:solidFill>
                <a:srgbClr val="B3FAE5"/>
              </a:solidFill>
              <a:latin typeface="Uni Neue Book" pitchFamily="2" charset="0"/>
            </a:endParaRPr>
          </a:p>
        </p:txBody>
      </p:sp>
      <p:sp>
        <p:nvSpPr>
          <p:cNvPr id="4" name="Retângulo 3">
            <a:extLst>
              <a:ext uri="{FF2B5EF4-FFF2-40B4-BE49-F238E27FC236}">
                <a16:creationId xmlns:a16="http://schemas.microsoft.com/office/drawing/2014/main" id="{074C8E91-4ABA-4C27-ABE5-A9990194AC16}"/>
              </a:ext>
            </a:extLst>
          </p:cNvPr>
          <p:cNvSpPr/>
          <p:nvPr/>
        </p:nvSpPr>
        <p:spPr>
          <a:xfrm>
            <a:off x="3382488" y="4170943"/>
            <a:ext cx="8080620" cy="2086725"/>
          </a:xfrm>
          <a:prstGeom prst="rect">
            <a:avLst/>
          </a:prstGeom>
        </p:spPr>
        <p:txBody>
          <a:bodyPr wrap="square">
            <a:spAutoFit/>
          </a:bodyPr>
          <a:lstStyle/>
          <a:p>
            <a:pPr marL="257176" indent="-257176" defTabSz="822960">
              <a:buFont typeface="Arial" panose="020B0604020202020204" pitchFamily="34" charset="0"/>
              <a:buChar char="•"/>
              <a:defRPr/>
            </a:pPr>
            <a:r>
              <a:rPr lang="pt-BR" sz="1620" i="1" dirty="0">
                <a:solidFill>
                  <a:srgbClr val="B3FAE5"/>
                </a:solidFill>
                <a:latin typeface="Uni Neue Book" pitchFamily="50" charset="0"/>
              </a:rPr>
              <a:t>Implementação do Plano de Ação de Pesquisa Clínica no Brasil elaborado pelo Ministério da Saúde.</a:t>
            </a:r>
          </a:p>
          <a:p>
            <a:pPr marL="257176" indent="-257176" defTabSz="822960">
              <a:buFont typeface="Arial" panose="020B0604020202020204" pitchFamily="34" charset="0"/>
              <a:buChar char="•"/>
              <a:defRPr/>
            </a:pPr>
            <a:endParaRPr lang="pt-BR" sz="1620" i="1" dirty="0">
              <a:solidFill>
                <a:srgbClr val="B3FAE5"/>
              </a:solidFill>
              <a:latin typeface="Uni Neue Book" pitchFamily="50" charset="0"/>
            </a:endParaRPr>
          </a:p>
          <a:p>
            <a:pPr marL="257176" indent="-257176" defTabSz="822960">
              <a:buFont typeface="Arial" panose="020B0604020202020204" pitchFamily="34" charset="0"/>
              <a:buChar char="•"/>
              <a:defRPr/>
            </a:pPr>
            <a:r>
              <a:rPr lang="pt-BR" sz="1620" i="1" dirty="0">
                <a:solidFill>
                  <a:srgbClr val="B3FAE5"/>
                </a:solidFill>
                <a:latin typeface="Uni Neue Book" pitchFamily="50" charset="0"/>
              </a:rPr>
              <a:t>Aprovação do PL 7082/17 que aprimora a regulação em pesquisa no país. </a:t>
            </a:r>
          </a:p>
          <a:p>
            <a:pPr defTabSz="822960">
              <a:defRPr/>
            </a:pPr>
            <a:endParaRPr lang="pt-BR" sz="1620" i="1" dirty="0">
              <a:solidFill>
                <a:srgbClr val="B3FAE5"/>
              </a:solidFill>
              <a:latin typeface="Uni Neue Book" pitchFamily="50" charset="0"/>
            </a:endParaRPr>
          </a:p>
          <a:p>
            <a:pPr marL="257176" indent="-257176" defTabSz="822960">
              <a:buFont typeface="Arial" panose="020B0604020202020204" pitchFamily="34" charset="0"/>
              <a:buChar char="•"/>
              <a:defRPr/>
            </a:pPr>
            <a:r>
              <a:rPr lang="pt-BR" sz="1620" i="1" dirty="0">
                <a:solidFill>
                  <a:srgbClr val="B3FAE5"/>
                </a:solidFill>
                <a:latin typeface="Uni Neue Book" pitchFamily="50" charset="0"/>
              </a:rPr>
              <a:t>Que o governo facilite a importação dos materiais e equipamentos por parte dos pesquisadores, promovendo uma redução no tempo de liberação das mercadorias pela alfândega e na redução de custos para as instituições/empresas</a:t>
            </a:r>
          </a:p>
        </p:txBody>
      </p:sp>
      <p:pic>
        <p:nvPicPr>
          <p:cNvPr id="24" name="Gráfico 23" descr="Notas adesivas">
            <a:extLst>
              <a:ext uri="{FF2B5EF4-FFF2-40B4-BE49-F238E27FC236}">
                <a16:creationId xmlns:a16="http://schemas.microsoft.com/office/drawing/2014/main" id="{8B51A132-FB6B-4120-913E-B1AEA8DC82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61218" y="4417068"/>
            <a:ext cx="632112" cy="632112"/>
          </a:xfrm>
          <a:prstGeom prst="rect">
            <a:avLst/>
          </a:prstGeom>
        </p:spPr>
      </p:pic>
      <p:sp>
        <p:nvSpPr>
          <p:cNvPr id="22" name="Retângulo 21">
            <a:extLst>
              <a:ext uri="{FF2B5EF4-FFF2-40B4-BE49-F238E27FC236}">
                <a16:creationId xmlns:a16="http://schemas.microsoft.com/office/drawing/2014/main" id="{D90EB43E-65D1-48BC-B647-27193EF3F945}"/>
              </a:ext>
            </a:extLst>
          </p:cNvPr>
          <p:cNvSpPr/>
          <p:nvPr/>
        </p:nvSpPr>
        <p:spPr>
          <a:xfrm>
            <a:off x="911424" y="1808820"/>
            <a:ext cx="1749794" cy="369332"/>
          </a:xfrm>
          <a:prstGeom prst="rect">
            <a:avLst/>
          </a:prstGeom>
        </p:spPr>
        <p:txBody>
          <a:bodyPr wrap="square">
            <a:spAutoFit/>
          </a:bodyPr>
          <a:lstStyle/>
          <a:p>
            <a:pPr defTabSz="822960">
              <a:defRPr/>
            </a:pPr>
            <a:r>
              <a:rPr lang="pt-BR" sz="1800" b="1" cap="all" dirty="0">
                <a:solidFill>
                  <a:srgbClr val="004D71"/>
                </a:solidFill>
                <a:latin typeface="Uni Neue Bold" pitchFamily="50" charset="0"/>
              </a:rPr>
              <a:t>inovação</a:t>
            </a:r>
          </a:p>
        </p:txBody>
      </p:sp>
      <p:grpSp>
        <p:nvGrpSpPr>
          <p:cNvPr id="23" name="Agrupar 22">
            <a:extLst>
              <a:ext uri="{FF2B5EF4-FFF2-40B4-BE49-F238E27FC236}">
                <a16:creationId xmlns:a16="http://schemas.microsoft.com/office/drawing/2014/main" id="{1906B49B-28D8-442D-AAB3-80A991EC0CD5}"/>
              </a:ext>
            </a:extLst>
          </p:cNvPr>
          <p:cNvGrpSpPr/>
          <p:nvPr/>
        </p:nvGrpSpPr>
        <p:grpSpPr>
          <a:xfrm>
            <a:off x="1037544" y="655753"/>
            <a:ext cx="808951" cy="808951"/>
            <a:chOff x="475494" y="347615"/>
            <a:chExt cx="898834" cy="898834"/>
          </a:xfrm>
        </p:grpSpPr>
        <p:sp>
          <p:nvSpPr>
            <p:cNvPr id="25" name="Oval 10">
              <a:extLst>
                <a:ext uri="{FF2B5EF4-FFF2-40B4-BE49-F238E27FC236}">
                  <a16:creationId xmlns:a16="http://schemas.microsoft.com/office/drawing/2014/main" id="{D2930666-36BD-4E06-8F71-FE8353126447}"/>
                </a:ext>
              </a:extLst>
            </p:cNvPr>
            <p:cNvSpPr/>
            <p:nvPr/>
          </p:nvSpPr>
          <p:spPr>
            <a:xfrm>
              <a:off x="475494" y="347615"/>
              <a:ext cx="898834" cy="898834"/>
            </a:xfrm>
            <a:prstGeom prst="ellipse">
              <a:avLst/>
            </a:prstGeom>
            <a:solidFill>
              <a:srgbClr val="004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Uni Neue Bold" pitchFamily="50" charset="0"/>
              </a:endParaRPr>
            </a:p>
          </p:txBody>
        </p:sp>
        <p:sp>
          <p:nvSpPr>
            <p:cNvPr id="26" name="Retângulo 25">
              <a:extLst>
                <a:ext uri="{FF2B5EF4-FFF2-40B4-BE49-F238E27FC236}">
                  <a16:creationId xmlns:a16="http://schemas.microsoft.com/office/drawing/2014/main" id="{26638F61-C9CF-4660-84FA-D07798B126ED}"/>
                </a:ext>
              </a:extLst>
            </p:cNvPr>
            <p:cNvSpPr/>
            <p:nvPr/>
          </p:nvSpPr>
          <p:spPr>
            <a:xfrm>
              <a:off x="689911" y="381555"/>
              <a:ext cx="522222" cy="779701"/>
            </a:xfrm>
            <a:prstGeom prst="rect">
              <a:avLst/>
            </a:prstGeom>
          </p:spPr>
          <p:txBody>
            <a:bodyPr wrap="none">
              <a:spAutoFit/>
            </a:bodyPr>
            <a:lstStyle/>
            <a:p>
              <a:pPr defTabSz="822960">
                <a:defRPr/>
              </a:pPr>
              <a:r>
                <a:rPr lang="pt-BR" sz="3960" b="1" dirty="0">
                  <a:solidFill>
                    <a:srgbClr val="B3FAE5"/>
                  </a:solidFill>
                  <a:latin typeface="Uni Neue Bold" pitchFamily="50" charset="0"/>
                </a:rPr>
                <a:t>2</a:t>
              </a:r>
            </a:p>
          </p:txBody>
        </p:sp>
      </p:grpSp>
    </p:spTree>
    <p:extLst>
      <p:ext uri="{BB962C8B-B14F-4D97-AF65-F5344CB8AC3E}">
        <p14:creationId xmlns:p14="http://schemas.microsoft.com/office/powerpoint/2010/main" val="2997041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4D71"/>
        </a:solid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C2D6B41D-6393-7A44-98F9-63EB1AE7727A}"/>
              </a:ext>
            </a:extLst>
          </p:cNvPr>
          <p:cNvSpPr/>
          <p:nvPr/>
        </p:nvSpPr>
        <p:spPr>
          <a:xfrm>
            <a:off x="1037544" y="655753"/>
            <a:ext cx="808951" cy="808951"/>
          </a:xfrm>
          <a:prstGeom prst="ellipse">
            <a:avLst/>
          </a:prstGeom>
          <a:solidFill>
            <a:srgbClr val="004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44" name="Retângulo 43">
            <a:extLst>
              <a:ext uri="{FF2B5EF4-FFF2-40B4-BE49-F238E27FC236}">
                <a16:creationId xmlns:a16="http://schemas.microsoft.com/office/drawing/2014/main" id="{E770E88E-A043-2848-9AF8-3FB2321BE74E}"/>
              </a:ext>
            </a:extLst>
          </p:cNvPr>
          <p:cNvSpPr/>
          <p:nvPr/>
        </p:nvSpPr>
        <p:spPr>
          <a:xfrm>
            <a:off x="911424" y="1808820"/>
            <a:ext cx="1749794" cy="369332"/>
          </a:xfrm>
          <a:prstGeom prst="rect">
            <a:avLst/>
          </a:prstGeom>
        </p:spPr>
        <p:txBody>
          <a:bodyPr wrap="square">
            <a:spAutoFit/>
          </a:bodyPr>
          <a:lstStyle/>
          <a:p>
            <a:pPr defTabSz="822960">
              <a:defRPr/>
            </a:pPr>
            <a:r>
              <a:rPr lang="pt-BR" sz="1800" b="1" cap="all" dirty="0">
                <a:solidFill>
                  <a:srgbClr val="004D71"/>
                </a:solidFill>
                <a:latin typeface="Uni Neue" pitchFamily="2" charset="0"/>
              </a:rPr>
              <a:t>inovação</a:t>
            </a:r>
          </a:p>
        </p:txBody>
      </p:sp>
      <p:grpSp>
        <p:nvGrpSpPr>
          <p:cNvPr id="7" name="Agrupar 6">
            <a:extLst>
              <a:ext uri="{FF2B5EF4-FFF2-40B4-BE49-F238E27FC236}">
                <a16:creationId xmlns:a16="http://schemas.microsoft.com/office/drawing/2014/main" id="{CE13A1F8-8271-404F-A143-C7C13B88E99F}"/>
              </a:ext>
            </a:extLst>
          </p:cNvPr>
          <p:cNvGrpSpPr/>
          <p:nvPr/>
        </p:nvGrpSpPr>
        <p:grpSpPr>
          <a:xfrm>
            <a:off x="3244484" y="1160748"/>
            <a:ext cx="7582441" cy="2268252"/>
            <a:chOff x="2927649" y="1628800"/>
            <a:chExt cx="8424935" cy="2520280"/>
          </a:xfrm>
        </p:grpSpPr>
        <p:grpSp>
          <p:nvGrpSpPr>
            <p:cNvPr id="8" name="Agrupar 7">
              <a:extLst>
                <a:ext uri="{FF2B5EF4-FFF2-40B4-BE49-F238E27FC236}">
                  <a16:creationId xmlns:a16="http://schemas.microsoft.com/office/drawing/2014/main" id="{B22A7D96-1BE3-4B25-BCBB-CF8A8ABED65F}"/>
                </a:ext>
              </a:extLst>
            </p:cNvPr>
            <p:cNvGrpSpPr/>
            <p:nvPr/>
          </p:nvGrpSpPr>
          <p:grpSpPr>
            <a:xfrm>
              <a:off x="2933247" y="1660277"/>
              <a:ext cx="8419337" cy="2488803"/>
              <a:chOff x="2933247" y="1660277"/>
              <a:chExt cx="8419337" cy="2488803"/>
            </a:xfrm>
          </p:grpSpPr>
          <p:cxnSp>
            <p:nvCxnSpPr>
              <p:cNvPr id="16" name="Conector Reto 122">
                <a:extLst>
                  <a:ext uri="{FF2B5EF4-FFF2-40B4-BE49-F238E27FC236}">
                    <a16:creationId xmlns:a16="http://schemas.microsoft.com/office/drawing/2014/main" id="{460280D4-202B-4921-955F-2F6522E06B54}"/>
                  </a:ext>
                </a:extLst>
              </p:cNvPr>
              <p:cNvCxnSpPr>
                <a:cxnSpLocks/>
              </p:cNvCxnSpPr>
              <p:nvPr/>
            </p:nvCxnSpPr>
            <p:spPr>
              <a:xfrm>
                <a:off x="6747296" y="1869919"/>
                <a:ext cx="0" cy="2279161"/>
              </a:xfrm>
              <a:prstGeom prst="line">
                <a:avLst/>
              </a:prstGeom>
              <a:ln>
                <a:solidFill>
                  <a:srgbClr val="B3FAE5"/>
                </a:solidFill>
              </a:ln>
            </p:spPr>
            <p:style>
              <a:lnRef idx="1">
                <a:schemeClr val="accent1"/>
              </a:lnRef>
              <a:fillRef idx="0">
                <a:schemeClr val="accent1"/>
              </a:fillRef>
              <a:effectRef idx="0">
                <a:schemeClr val="accent1"/>
              </a:effectRef>
              <a:fontRef idx="minor">
                <a:schemeClr val="tx1"/>
              </a:fontRef>
            </p:style>
          </p:cxnSp>
          <p:cxnSp>
            <p:nvCxnSpPr>
              <p:cNvPr id="17" name="Conector Reto 126">
                <a:extLst>
                  <a:ext uri="{FF2B5EF4-FFF2-40B4-BE49-F238E27FC236}">
                    <a16:creationId xmlns:a16="http://schemas.microsoft.com/office/drawing/2014/main" id="{4D3F5BBA-9697-4E15-85A8-CF2B4166032D}"/>
                  </a:ext>
                </a:extLst>
              </p:cNvPr>
              <p:cNvCxnSpPr>
                <a:cxnSpLocks/>
              </p:cNvCxnSpPr>
              <p:nvPr/>
            </p:nvCxnSpPr>
            <p:spPr>
              <a:xfrm>
                <a:off x="9478921" y="1869919"/>
                <a:ext cx="8978" cy="2279161"/>
              </a:xfrm>
              <a:prstGeom prst="line">
                <a:avLst/>
              </a:prstGeom>
              <a:ln>
                <a:solidFill>
                  <a:srgbClr val="B3FAE5"/>
                </a:solidFill>
              </a:ln>
            </p:spPr>
            <p:style>
              <a:lnRef idx="1">
                <a:schemeClr val="accent1"/>
              </a:lnRef>
              <a:fillRef idx="0">
                <a:schemeClr val="accent1"/>
              </a:fillRef>
              <a:effectRef idx="0">
                <a:schemeClr val="accent1"/>
              </a:effectRef>
              <a:fontRef idx="minor">
                <a:schemeClr val="tx1"/>
              </a:fontRef>
            </p:style>
          </p:cxnSp>
          <p:sp>
            <p:nvSpPr>
              <p:cNvPr id="18" name="Retângulo 17">
                <a:extLst>
                  <a:ext uri="{FF2B5EF4-FFF2-40B4-BE49-F238E27FC236}">
                    <a16:creationId xmlns:a16="http://schemas.microsoft.com/office/drawing/2014/main" id="{AF9A6B83-142D-4C14-8893-3A746500B34C}"/>
                  </a:ext>
                </a:extLst>
              </p:cNvPr>
              <p:cNvSpPr/>
              <p:nvPr/>
            </p:nvSpPr>
            <p:spPr>
              <a:xfrm>
                <a:off x="2933247" y="1660277"/>
                <a:ext cx="8419337" cy="2488803"/>
              </a:xfrm>
              <a:prstGeom prst="rect">
                <a:avLst/>
              </a:prstGeom>
              <a:noFill/>
              <a:ln w="9525">
                <a:solidFill>
                  <a:srgbClr val="B3F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grpSp>
        <p:sp>
          <p:nvSpPr>
            <p:cNvPr id="9" name="Retângulo Arredondado 110">
              <a:extLst>
                <a:ext uri="{FF2B5EF4-FFF2-40B4-BE49-F238E27FC236}">
                  <a16:creationId xmlns:a16="http://schemas.microsoft.com/office/drawing/2014/main" id="{F2A381DA-E48E-4AB6-99E9-C08497C51B14}"/>
                </a:ext>
              </a:extLst>
            </p:cNvPr>
            <p:cNvSpPr/>
            <p:nvPr/>
          </p:nvSpPr>
          <p:spPr>
            <a:xfrm>
              <a:off x="9476501" y="1628800"/>
              <a:ext cx="1876083" cy="434363"/>
            </a:xfrm>
            <a:prstGeom prst="roundRect">
              <a:avLst/>
            </a:prstGeom>
            <a:solidFill>
              <a:srgbClr val="B3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10" name="Retângulo Arredondado 111">
              <a:extLst>
                <a:ext uri="{FF2B5EF4-FFF2-40B4-BE49-F238E27FC236}">
                  <a16:creationId xmlns:a16="http://schemas.microsoft.com/office/drawing/2014/main" id="{513FA783-CC71-4B2B-B7B6-13CE9847240C}"/>
                </a:ext>
              </a:extLst>
            </p:cNvPr>
            <p:cNvSpPr/>
            <p:nvPr/>
          </p:nvSpPr>
          <p:spPr>
            <a:xfrm>
              <a:off x="6740391" y="1652737"/>
              <a:ext cx="1279366" cy="434363"/>
            </a:xfrm>
            <a:prstGeom prst="roundRect">
              <a:avLst/>
            </a:prstGeom>
            <a:solidFill>
              <a:srgbClr val="B3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12" name="Retângulo Arredondado 112">
              <a:extLst>
                <a:ext uri="{FF2B5EF4-FFF2-40B4-BE49-F238E27FC236}">
                  <a16:creationId xmlns:a16="http://schemas.microsoft.com/office/drawing/2014/main" id="{328C44F5-4A72-450B-9D19-BD7ACAD35421}"/>
                </a:ext>
              </a:extLst>
            </p:cNvPr>
            <p:cNvSpPr/>
            <p:nvPr/>
          </p:nvSpPr>
          <p:spPr>
            <a:xfrm>
              <a:off x="2927649" y="1652737"/>
              <a:ext cx="1442606" cy="434363"/>
            </a:xfrm>
            <a:prstGeom prst="roundRect">
              <a:avLst/>
            </a:prstGeom>
            <a:solidFill>
              <a:srgbClr val="B3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13" name="Retângulo 12">
              <a:extLst>
                <a:ext uri="{FF2B5EF4-FFF2-40B4-BE49-F238E27FC236}">
                  <a16:creationId xmlns:a16="http://schemas.microsoft.com/office/drawing/2014/main" id="{BF162372-013F-47FA-BED3-BF4B31E1AF46}"/>
                </a:ext>
              </a:extLst>
            </p:cNvPr>
            <p:cNvSpPr/>
            <p:nvPr/>
          </p:nvSpPr>
          <p:spPr>
            <a:xfrm>
              <a:off x="3199401" y="1660277"/>
              <a:ext cx="997781" cy="410369"/>
            </a:xfrm>
            <a:prstGeom prst="rect">
              <a:avLst/>
            </a:prstGeom>
          </p:spPr>
          <p:txBody>
            <a:bodyPr wrap="none">
              <a:spAutoFit/>
            </a:bodyPr>
            <a:lstStyle/>
            <a:p>
              <a:pPr defTabSz="822960">
                <a:defRPr/>
              </a:pPr>
              <a:r>
                <a:rPr lang="pt-BR" sz="1800" b="1" dirty="0">
                  <a:solidFill>
                    <a:srgbClr val="004D71"/>
                  </a:solidFill>
                  <a:latin typeface="Uni Neue Book" pitchFamily="2" charset="0"/>
                  <a:ea typeface="Times New Roman" panose="02020603050405020304" pitchFamily="18" charset="0"/>
                </a:rPr>
                <a:t>Ação 6</a:t>
              </a:r>
              <a:endParaRPr lang="pt-BR" sz="1800" b="1" dirty="0">
                <a:solidFill>
                  <a:srgbClr val="004D71"/>
                </a:solidFill>
                <a:latin typeface="Uni Neue Book" pitchFamily="2" charset="0"/>
              </a:endParaRPr>
            </a:p>
          </p:txBody>
        </p:sp>
        <p:sp>
          <p:nvSpPr>
            <p:cNvPr id="14" name="Retângulo 13">
              <a:extLst>
                <a:ext uri="{FF2B5EF4-FFF2-40B4-BE49-F238E27FC236}">
                  <a16:creationId xmlns:a16="http://schemas.microsoft.com/office/drawing/2014/main" id="{DF0D3199-CD07-4775-AD05-6415135D51C6}"/>
                </a:ext>
              </a:extLst>
            </p:cNvPr>
            <p:cNvSpPr/>
            <p:nvPr/>
          </p:nvSpPr>
          <p:spPr>
            <a:xfrm>
              <a:off x="6928321" y="1669863"/>
              <a:ext cx="967501" cy="410369"/>
            </a:xfrm>
            <a:prstGeom prst="rect">
              <a:avLst/>
            </a:prstGeom>
          </p:spPr>
          <p:txBody>
            <a:bodyPr wrap="none">
              <a:spAutoFit/>
            </a:bodyPr>
            <a:lstStyle/>
            <a:p>
              <a:pPr defTabSz="822960">
                <a:defRPr/>
              </a:pPr>
              <a:r>
                <a:rPr lang="pt-BR" sz="1800" b="1" dirty="0">
                  <a:solidFill>
                    <a:srgbClr val="004D71"/>
                  </a:solidFill>
                  <a:latin typeface="Uni Neue Book" pitchFamily="2" charset="0"/>
                  <a:ea typeface="Times New Roman" panose="02020603050405020304" pitchFamily="18" charset="0"/>
                </a:rPr>
                <a:t>Atores</a:t>
              </a:r>
              <a:endParaRPr lang="pt-BR" sz="1800" b="1" dirty="0">
                <a:solidFill>
                  <a:srgbClr val="004D71"/>
                </a:solidFill>
                <a:latin typeface="Uni Neue Book" pitchFamily="2" charset="0"/>
              </a:endParaRPr>
            </a:p>
          </p:txBody>
        </p:sp>
        <p:sp>
          <p:nvSpPr>
            <p:cNvPr id="15" name="Retângulo 14">
              <a:extLst>
                <a:ext uri="{FF2B5EF4-FFF2-40B4-BE49-F238E27FC236}">
                  <a16:creationId xmlns:a16="http://schemas.microsoft.com/office/drawing/2014/main" id="{55624C53-6E3D-40F7-8C94-FD0B0FDA94EE}"/>
                </a:ext>
              </a:extLst>
            </p:cNvPr>
            <p:cNvSpPr/>
            <p:nvPr/>
          </p:nvSpPr>
          <p:spPr>
            <a:xfrm>
              <a:off x="9642630" y="1647283"/>
              <a:ext cx="1635420" cy="410369"/>
            </a:xfrm>
            <a:prstGeom prst="rect">
              <a:avLst/>
            </a:prstGeom>
          </p:spPr>
          <p:txBody>
            <a:bodyPr wrap="none">
              <a:spAutoFit/>
            </a:bodyPr>
            <a:lstStyle/>
            <a:p>
              <a:pPr defTabSz="822960">
                <a:defRPr/>
              </a:pPr>
              <a:r>
                <a:rPr lang="pt-BR" sz="1800" b="1" dirty="0">
                  <a:solidFill>
                    <a:srgbClr val="004D71"/>
                  </a:solidFill>
                  <a:latin typeface="Uni Neue Book" pitchFamily="2" charset="0"/>
                  <a:ea typeface="Times New Roman" panose="02020603050405020304" pitchFamily="18" charset="0"/>
                </a:rPr>
                <a:t>Cronograma</a:t>
              </a:r>
              <a:endParaRPr lang="pt-BR" sz="1800" b="1" dirty="0">
                <a:solidFill>
                  <a:srgbClr val="004D71"/>
                </a:solidFill>
                <a:latin typeface="Uni Neue Book" pitchFamily="2" charset="0"/>
              </a:endParaRPr>
            </a:p>
          </p:txBody>
        </p:sp>
      </p:grpSp>
      <p:sp>
        <p:nvSpPr>
          <p:cNvPr id="19" name="Retângulo 18">
            <a:extLst>
              <a:ext uri="{FF2B5EF4-FFF2-40B4-BE49-F238E27FC236}">
                <a16:creationId xmlns:a16="http://schemas.microsoft.com/office/drawing/2014/main" id="{FF64AD5A-ACCB-4CB7-93E8-AB536956316F}"/>
              </a:ext>
            </a:extLst>
          </p:cNvPr>
          <p:cNvSpPr/>
          <p:nvPr/>
        </p:nvSpPr>
        <p:spPr>
          <a:xfrm>
            <a:off x="3379048" y="2117268"/>
            <a:ext cx="3191728" cy="590931"/>
          </a:xfrm>
          <a:prstGeom prst="rect">
            <a:avLst/>
          </a:prstGeom>
        </p:spPr>
        <p:txBody>
          <a:bodyPr wrap="square">
            <a:spAutoFit/>
          </a:bodyPr>
          <a:lstStyle/>
          <a:p>
            <a:pPr defTabSz="822960">
              <a:defRPr/>
            </a:pPr>
            <a:r>
              <a:rPr lang="pt-BR" sz="1620" dirty="0">
                <a:solidFill>
                  <a:srgbClr val="B3FAE5"/>
                </a:solidFill>
                <a:latin typeface="Uni Neue Bold" pitchFamily="50" charset="0"/>
                <a:ea typeface="Times New Roman" panose="02020603050405020304" pitchFamily="18" charset="0"/>
              </a:rPr>
              <a:t>Desenvolvimento de ambiente para a inovação</a:t>
            </a:r>
            <a:endParaRPr lang="pt-BR" sz="1620" dirty="0">
              <a:solidFill>
                <a:srgbClr val="B3FAE5"/>
              </a:solidFill>
              <a:latin typeface="Uni Neue Bold" pitchFamily="50" charset="0"/>
            </a:endParaRPr>
          </a:p>
        </p:txBody>
      </p:sp>
      <p:sp>
        <p:nvSpPr>
          <p:cNvPr id="20" name="Retângulo 19">
            <a:extLst>
              <a:ext uri="{FF2B5EF4-FFF2-40B4-BE49-F238E27FC236}">
                <a16:creationId xmlns:a16="http://schemas.microsoft.com/office/drawing/2014/main" id="{5FC9047D-DA71-41F8-9067-6EE44866F9F5}"/>
              </a:ext>
            </a:extLst>
          </p:cNvPr>
          <p:cNvSpPr/>
          <p:nvPr/>
        </p:nvSpPr>
        <p:spPr>
          <a:xfrm>
            <a:off x="6828359" y="1629138"/>
            <a:ext cx="2228826" cy="1837426"/>
          </a:xfrm>
          <a:prstGeom prst="rect">
            <a:avLst/>
          </a:prstGeom>
        </p:spPr>
        <p:txBody>
          <a:bodyPr wrap="square">
            <a:spAutoFit/>
          </a:bodyPr>
          <a:lstStyle/>
          <a:p>
            <a:pPr defTabSz="822960">
              <a:defRPr/>
            </a:pPr>
            <a:r>
              <a:rPr lang="pt-BR" sz="1620" dirty="0">
                <a:solidFill>
                  <a:srgbClr val="B3FAE5"/>
                </a:solidFill>
                <a:latin typeface="Uni Neue Book" pitchFamily="2" charset="0"/>
                <a:ea typeface="Times New Roman" panose="02020603050405020304" pitchFamily="18" charset="0"/>
              </a:rPr>
              <a:t>Ministério da Saúde, Anvisa e Ministério da Ciência, Tecnologia e Inovações, BNDES e FINEP, Ministério da Educação, Ministério da Saúde.</a:t>
            </a:r>
            <a:endParaRPr lang="pt-BR" sz="1620" dirty="0">
              <a:solidFill>
                <a:srgbClr val="B3FAE5"/>
              </a:solidFill>
              <a:latin typeface="Uni Neue Book" pitchFamily="2" charset="0"/>
            </a:endParaRPr>
          </a:p>
        </p:txBody>
      </p:sp>
      <p:sp>
        <p:nvSpPr>
          <p:cNvPr id="21" name="Retângulo 20">
            <a:extLst>
              <a:ext uri="{FF2B5EF4-FFF2-40B4-BE49-F238E27FC236}">
                <a16:creationId xmlns:a16="http://schemas.microsoft.com/office/drawing/2014/main" id="{55A3D153-E70E-4B6F-9591-E2662E1C4516}"/>
              </a:ext>
            </a:extLst>
          </p:cNvPr>
          <p:cNvSpPr/>
          <p:nvPr/>
        </p:nvSpPr>
        <p:spPr>
          <a:xfrm>
            <a:off x="9280534" y="1701768"/>
            <a:ext cx="1444656" cy="840230"/>
          </a:xfrm>
          <a:prstGeom prst="rect">
            <a:avLst/>
          </a:prstGeom>
        </p:spPr>
        <p:txBody>
          <a:bodyPr wrap="square">
            <a:spAutoFit/>
          </a:bodyPr>
          <a:lstStyle/>
          <a:p>
            <a:pPr defTabSz="822960">
              <a:defRPr/>
            </a:pPr>
            <a:r>
              <a:rPr lang="pt-BR" sz="1620" dirty="0">
                <a:solidFill>
                  <a:srgbClr val="B3FAE5"/>
                </a:solidFill>
                <a:latin typeface="Uni Neue Book" pitchFamily="2" charset="0"/>
                <a:ea typeface="Times New Roman" panose="02020603050405020304" pitchFamily="18" charset="0"/>
              </a:rPr>
              <a:t>Abril a Dezembro/2021.</a:t>
            </a:r>
            <a:endParaRPr lang="pt-BR" sz="1620" dirty="0">
              <a:solidFill>
                <a:srgbClr val="B3FAE5"/>
              </a:solidFill>
              <a:latin typeface="Uni Neue Book" pitchFamily="2" charset="0"/>
            </a:endParaRPr>
          </a:p>
        </p:txBody>
      </p:sp>
      <p:sp>
        <p:nvSpPr>
          <p:cNvPr id="4" name="Retângulo 3">
            <a:extLst>
              <a:ext uri="{FF2B5EF4-FFF2-40B4-BE49-F238E27FC236}">
                <a16:creationId xmlns:a16="http://schemas.microsoft.com/office/drawing/2014/main" id="{074C8E91-4ABA-4C27-ABE5-A9990194AC16}"/>
              </a:ext>
            </a:extLst>
          </p:cNvPr>
          <p:cNvSpPr/>
          <p:nvPr/>
        </p:nvSpPr>
        <p:spPr>
          <a:xfrm>
            <a:off x="4011040" y="4454576"/>
            <a:ext cx="6815886" cy="1089529"/>
          </a:xfrm>
          <a:prstGeom prst="rect">
            <a:avLst/>
          </a:prstGeom>
        </p:spPr>
        <p:txBody>
          <a:bodyPr wrap="square">
            <a:spAutoFit/>
          </a:bodyPr>
          <a:lstStyle/>
          <a:p>
            <a:pPr marL="257176" indent="-257176" defTabSz="822960">
              <a:buFont typeface="Arial" panose="020B0604020202020204" pitchFamily="34" charset="0"/>
              <a:buChar char="•"/>
              <a:defRPr/>
            </a:pPr>
            <a:r>
              <a:rPr lang="pt-BR" sz="1620" i="1" dirty="0">
                <a:solidFill>
                  <a:srgbClr val="B3FAE5"/>
                </a:solidFill>
                <a:latin typeface="Uni Neue Book" pitchFamily="50" charset="0"/>
              </a:rPr>
              <a:t>Desenvolvimento de ambiente para a inovação radical</a:t>
            </a:r>
          </a:p>
          <a:p>
            <a:pPr defTabSz="822960">
              <a:defRPr/>
            </a:pPr>
            <a:endParaRPr lang="pt-BR" sz="1620" i="1" dirty="0">
              <a:solidFill>
                <a:srgbClr val="B3FAE5"/>
              </a:solidFill>
              <a:latin typeface="Uni Neue Book" pitchFamily="50" charset="0"/>
            </a:endParaRPr>
          </a:p>
          <a:p>
            <a:pPr marL="257176" indent="-257176" defTabSz="822960">
              <a:buFont typeface="Arial" panose="020B0604020202020204" pitchFamily="34" charset="0"/>
              <a:buChar char="•"/>
              <a:defRPr/>
            </a:pPr>
            <a:r>
              <a:rPr lang="pt-BR" sz="1620" i="1" dirty="0">
                <a:solidFill>
                  <a:srgbClr val="B3FAE5"/>
                </a:solidFill>
                <a:latin typeface="Uni Neue Book" pitchFamily="50" charset="0"/>
              </a:rPr>
              <a:t>Ampliação da qualificação profissional por meio da formação de recursos humanos, com disseminação da cultura de inovação</a:t>
            </a:r>
          </a:p>
        </p:txBody>
      </p:sp>
      <p:pic>
        <p:nvPicPr>
          <p:cNvPr id="24" name="Gráfico 23" descr="Notas adesivas">
            <a:extLst>
              <a:ext uri="{FF2B5EF4-FFF2-40B4-BE49-F238E27FC236}">
                <a16:creationId xmlns:a16="http://schemas.microsoft.com/office/drawing/2014/main" id="{8B51A132-FB6B-4120-913E-B1AEA8DC82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17597" y="4442648"/>
            <a:ext cx="632112" cy="632112"/>
          </a:xfrm>
          <a:prstGeom prst="rect">
            <a:avLst/>
          </a:prstGeom>
        </p:spPr>
      </p:pic>
      <p:sp>
        <p:nvSpPr>
          <p:cNvPr id="22" name="Retângulo 16">
            <a:extLst>
              <a:ext uri="{FF2B5EF4-FFF2-40B4-BE49-F238E27FC236}">
                <a16:creationId xmlns:a16="http://schemas.microsoft.com/office/drawing/2014/main" id="{0D03662A-7BCC-4026-80D0-A1214BE3C6D4}"/>
              </a:ext>
            </a:extLst>
          </p:cNvPr>
          <p:cNvSpPr/>
          <p:nvPr/>
        </p:nvSpPr>
        <p:spPr>
          <a:xfrm>
            <a:off x="609600" y="18674"/>
            <a:ext cx="1749794" cy="6839326"/>
          </a:xfrm>
          <a:prstGeom prst="rect">
            <a:avLst/>
          </a:prstGeom>
          <a:solidFill>
            <a:srgbClr val="B3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srgbClr val="4ADBDA"/>
              </a:solidFill>
              <a:latin typeface="Calibri" panose="020F0502020204030204"/>
            </a:endParaRPr>
          </a:p>
        </p:txBody>
      </p:sp>
      <p:sp>
        <p:nvSpPr>
          <p:cNvPr id="23" name="Retângulo 22">
            <a:extLst>
              <a:ext uri="{FF2B5EF4-FFF2-40B4-BE49-F238E27FC236}">
                <a16:creationId xmlns:a16="http://schemas.microsoft.com/office/drawing/2014/main" id="{78D3C17B-857A-42EB-A374-4D3CF2DEF2AC}"/>
              </a:ext>
            </a:extLst>
          </p:cNvPr>
          <p:cNvSpPr/>
          <p:nvPr/>
        </p:nvSpPr>
        <p:spPr>
          <a:xfrm>
            <a:off x="885633" y="1817388"/>
            <a:ext cx="1749794" cy="369332"/>
          </a:xfrm>
          <a:prstGeom prst="rect">
            <a:avLst/>
          </a:prstGeom>
        </p:spPr>
        <p:txBody>
          <a:bodyPr wrap="square">
            <a:spAutoFit/>
          </a:bodyPr>
          <a:lstStyle/>
          <a:p>
            <a:pPr defTabSz="822960">
              <a:defRPr/>
            </a:pPr>
            <a:r>
              <a:rPr lang="pt-BR" sz="1800" b="1" cap="all" dirty="0">
                <a:solidFill>
                  <a:srgbClr val="004D71"/>
                </a:solidFill>
                <a:latin typeface="Uni Neue Bold" pitchFamily="50" charset="0"/>
              </a:rPr>
              <a:t>inovação</a:t>
            </a:r>
          </a:p>
        </p:txBody>
      </p:sp>
      <p:grpSp>
        <p:nvGrpSpPr>
          <p:cNvPr id="25" name="Agrupar 24">
            <a:extLst>
              <a:ext uri="{FF2B5EF4-FFF2-40B4-BE49-F238E27FC236}">
                <a16:creationId xmlns:a16="http://schemas.microsoft.com/office/drawing/2014/main" id="{8C5E260B-8DED-43C5-8CD0-5BA7BC1EA213}"/>
              </a:ext>
            </a:extLst>
          </p:cNvPr>
          <p:cNvGrpSpPr/>
          <p:nvPr/>
        </p:nvGrpSpPr>
        <p:grpSpPr>
          <a:xfrm>
            <a:off x="1011753" y="664321"/>
            <a:ext cx="808951" cy="808951"/>
            <a:chOff x="475494" y="347615"/>
            <a:chExt cx="898834" cy="898834"/>
          </a:xfrm>
        </p:grpSpPr>
        <p:sp>
          <p:nvSpPr>
            <p:cNvPr id="26" name="Oval 10">
              <a:extLst>
                <a:ext uri="{FF2B5EF4-FFF2-40B4-BE49-F238E27FC236}">
                  <a16:creationId xmlns:a16="http://schemas.microsoft.com/office/drawing/2014/main" id="{B42A6B6F-600B-454F-B916-FEBD9EA115C1}"/>
                </a:ext>
              </a:extLst>
            </p:cNvPr>
            <p:cNvSpPr/>
            <p:nvPr/>
          </p:nvSpPr>
          <p:spPr>
            <a:xfrm>
              <a:off x="475494" y="347615"/>
              <a:ext cx="898834" cy="898834"/>
            </a:xfrm>
            <a:prstGeom prst="ellipse">
              <a:avLst/>
            </a:prstGeom>
            <a:solidFill>
              <a:srgbClr val="004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Uni Neue Bold" pitchFamily="50" charset="0"/>
              </a:endParaRPr>
            </a:p>
          </p:txBody>
        </p:sp>
        <p:sp>
          <p:nvSpPr>
            <p:cNvPr id="27" name="Retângulo 26">
              <a:extLst>
                <a:ext uri="{FF2B5EF4-FFF2-40B4-BE49-F238E27FC236}">
                  <a16:creationId xmlns:a16="http://schemas.microsoft.com/office/drawing/2014/main" id="{28E5247B-31DA-4A68-AE04-A532E1F8BB4B}"/>
                </a:ext>
              </a:extLst>
            </p:cNvPr>
            <p:cNvSpPr/>
            <p:nvPr/>
          </p:nvSpPr>
          <p:spPr>
            <a:xfrm>
              <a:off x="689911" y="381555"/>
              <a:ext cx="522222" cy="779701"/>
            </a:xfrm>
            <a:prstGeom prst="rect">
              <a:avLst/>
            </a:prstGeom>
          </p:spPr>
          <p:txBody>
            <a:bodyPr wrap="none">
              <a:spAutoFit/>
            </a:bodyPr>
            <a:lstStyle/>
            <a:p>
              <a:pPr defTabSz="822960">
                <a:defRPr/>
              </a:pPr>
              <a:r>
                <a:rPr lang="pt-BR" sz="3960" b="1" dirty="0">
                  <a:solidFill>
                    <a:srgbClr val="B3FAE5"/>
                  </a:solidFill>
                  <a:latin typeface="Uni Neue Bold" pitchFamily="50" charset="0"/>
                </a:rPr>
                <a:t>2</a:t>
              </a:r>
            </a:p>
          </p:txBody>
        </p:sp>
      </p:grpSp>
    </p:spTree>
    <p:extLst>
      <p:ext uri="{BB962C8B-B14F-4D97-AF65-F5344CB8AC3E}">
        <p14:creationId xmlns:p14="http://schemas.microsoft.com/office/powerpoint/2010/main" val="1098858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94D71"/>
        </a:solidFill>
        <a:effectLst/>
      </p:bgPr>
    </p:bg>
    <p:spTree>
      <p:nvGrpSpPr>
        <p:cNvPr id="1" name=""/>
        <p:cNvGrpSpPr/>
        <p:nvPr/>
      </p:nvGrpSpPr>
      <p:grpSpPr>
        <a:xfrm>
          <a:off x="0" y="0"/>
          <a:ext cx="0" cy="0"/>
          <a:chOff x="0" y="0"/>
          <a:chExt cx="0" cy="0"/>
        </a:xfrm>
      </p:grpSpPr>
      <p:grpSp>
        <p:nvGrpSpPr>
          <p:cNvPr id="3" name="Agrupar 2">
            <a:extLst>
              <a:ext uri="{FF2B5EF4-FFF2-40B4-BE49-F238E27FC236}">
                <a16:creationId xmlns:a16="http://schemas.microsoft.com/office/drawing/2014/main" id="{04D01CD2-76FE-3B40-8531-DFD868F53D97}"/>
              </a:ext>
            </a:extLst>
          </p:cNvPr>
          <p:cNvGrpSpPr/>
          <p:nvPr/>
        </p:nvGrpSpPr>
        <p:grpSpPr>
          <a:xfrm>
            <a:off x="2549959" y="1225557"/>
            <a:ext cx="7175245" cy="4404282"/>
            <a:chOff x="293484" y="289989"/>
            <a:chExt cx="3552564" cy="817376"/>
          </a:xfrm>
        </p:grpSpPr>
        <p:sp>
          <p:nvSpPr>
            <p:cNvPr id="11" name="Retângulo com Canto Arredondado do Mesmo Lado 10">
              <a:extLst>
                <a:ext uri="{FF2B5EF4-FFF2-40B4-BE49-F238E27FC236}">
                  <a16:creationId xmlns:a16="http://schemas.microsoft.com/office/drawing/2014/main" id="{A0535FDA-EA01-224B-8A4B-9F53C3240FCF}"/>
                </a:ext>
              </a:extLst>
            </p:cNvPr>
            <p:cNvSpPr/>
            <p:nvPr/>
          </p:nvSpPr>
          <p:spPr>
            <a:xfrm rot="16200000">
              <a:off x="1278994" y="-695521"/>
              <a:ext cx="817369" cy="2788390"/>
            </a:xfrm>
            <a:prstGeom prst="round2Same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12" name="Retângulo com Canto Arredondado do Mesmo Lado 11">
              <a:extLst>
                <a:ext uri="{FF2B5EF4-FFF2-40B4-BE49-F238E27FC236}">
                  <a16:creationId xmlns:a16="http://schemas.microsoft.com/office/drawing/2014/main" id="{EB671E63-AB5C-8643-AA95-AD77335F25BF}"/>
                </a:ext>
              </a:extLst>
            </p:cNvPr>
            <p:cNvSpPr/>
            <p:nvPr/>
          </p:nvSpPr>
          <p:spPr>
            <a:xfrm rot="5400000">
              <a:off x="1940390" y="-798294"/>
              <a:ext cx="817372" cy="2993945"/>
            </a:xfrm>
            <a:prstGeom prst="round2Same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grpSp>
      <p:sp>
        <p:nvSpPr>
          <p:cNvPr id="7" name="Retângulo 6">
            <a:extLst>
              <a:ext uri="{FF2B5EF4-FFF2-40B4-BE49-F238E27FC236}">
                <a16:creationId xmlns:a16="http://schemas.microsoft.com/office/drawing/2014/main" id="{CFDA305F-943C-574E-9D4E-13EFBDB53EFD}"/>
              </a:ext>
            </a:extLst>
          </p:cNvPr>
          <p:cNvSpPr/>
          <p:nvPr/>
        </p:nvSpPr>
        <p:spPr>
          <a:xfrm>
            <a:off x="3251533" y="1557937"/>
            <a:ext cx="6119563" cy="3416320"/>
          </a:xfrm>
          <a:prstGeom prst="rect">
            <a:avLst/>
          </a:prstGeom>
        </p:spPr>
        <p:txBody>
          <a:bodyPr wrap="square">
            <a:spAutoFit/>
          </a:bodyPr>
          <a:lstStyle/>
          <a:p>
            <a:pPr defTabSz="822960">
              <a:defRPr/>
            </a:pPr>
            <a:r>
              <a:rPr lang="pt-BR" sz="2160" i="1" dirty="0">
                <a:solidFill>
                  <a:srgbClr val="004D71"/>
                </a:solidFill>
                <a:latin typeface="Uni Neue Book" pitchFamily="2" charset="0"/>
              </a:rPr>
              <a:t>Ao longo de 20 anos,</a:t>
            </a:r>
          </a:p>
          <a:p>
            <a:pPr defTabSz="822960">
              <a:defRPr/>
            </a:pPr>
            <a:r>
              <a:rPr lang="pt-BR" sz="2160" i="1" dirty="0">
                <a:solidFill>
                  <a:srgbClr val="004D71"/>
                </a:solidFill>
                <a:latin typeface="Uni Neue Book" pitchFamily="2" charset="0"/>
              </a:rPr>
              <a:t>a</a:t>
            </a:r>
            <a:r>
              <a:rPr lang="pt-BR" sz="2160" b="1" i="1" dirty="0">
                <a:solidFill>
                  <a:srgbClr val="004D71"/>
                </a:solidFill>
                <a:latin typeface="Uni Neue Book" pitchFamily="2" charset="0"/>
              </a:rPr>
              <a:t> </a:t>
            </a:r>
            <a:r>
              <a:rPr lang="pt-BR" sz="2160" b="1" i="1" dirty="0">
                <a:solidFill>
                  <a:srgbClr val="004D71"/>
                </a:solidFill>
                <a:latin typeface="Uni Neue Bold" pitchFamily="50" charset="0"/>
              </a:rPr>
              <a:t>Indústria Nacional de Medicamentos</a:t>
            </a:r>
          </a:p>
          <a:p>
            <a:pPr defTabSz="822960">
              <a:defRPr/>
            </a:pPr>
            <a:br>
              <a:rPr lang="pt-BR" sz="2160" i="1" dirty="0">
                <a:solidFill>
                  <a:srgbClr val="004D71"/>
                </a:solidFill>
                <a:latin typeface="Uni Neue Book" pitchFamily="2" charset="0"/>
              </a:rPr>
            </a:br>
            <a:r>
              <a:rPr lang="pt-BR" sz="2160" i="1" dirty="0">
                <a:solidFill>
                  <a:srgbClr val="004D71"/>
                </a:solidFill>
                <a:latin typeface="Uni Neue Book" pitchFamily="2" charset="0"/>
              </a:rPr>
              <a:t>mostrou-se cada vez mais </a:t>
            </a:r>
            <a:r>
              <a:rPr lang="pt-BR" sz="2160" b="1" i="1" dirty="0">
                <a:solidFill>
                  <a:srgbClr val="004D71"/>
                </a:solidFill>
                <a:latin typeface="Uni Neue Bold" pitchFamily="50" charset="0"/>
              </a:rPr>
              <a:t>competitiva</a:t>
            </a:r>
          </a:p>
          <a:p>
            <a:pPr defTabSz="822960">
              <a:defRPr/>
            </a:pPr>
            <a:r>
              <a:rPr lang="pt-BR" sz="2160" i="1" dirty="0">
                <a:solidFill>
                  <a:srgbClr val="004D71"/>
                </a:solidFill>
                <a:latin typeface="Uni Neue Book" pitchFamily="2" charset="0"/>
              </a:rPr>
              <a:t>e mantém-se em</a:t>
            </a:r>
            <a:r>
              <a:rPr lang="pt-BR" sz="2160" b="1" i="1" dirty="0">
                <a:solidFill>
                  <a:srgbClr val="004D71"/>
                </a:solidFill>
                <a:latin typeface="Uni Neue Book" pitchFamily="2" charset="0"/>
              </a:rPr>
              <a:t> </a:t>
            </a:r>
            <a:r>
              <a:rPr lang="pt-BR" sz="2160" b="1" i="1" dirty="0">
                <a:solidFill>
                  <a:srgbClr val="004D71"/>
                </a:solidFill>
                <a:latin typeface="Uni Neue Bold" pitchFamily="50" charset="0"/>
              </a:rPr>
              <a:t>crescimento</a:t>
            </a:r>
            <a:r>
              <a:rPr lang="pt-BR" sz="2160" i="1" dirty="0">
                <a:solidFill>
                  <a:srgbClr val="004D71"/>
                </a:solidFill>
                <a:latin typeface="Uni Neue Book" pitchFamily="2" charset="0"/>
              </a:rPr>
              <a:t> mesmo em meio</a:t>
            </a:r>
          </a:p>
          <a:p>
            <a:pPr defTabSz="822960">
              <a:defRPr/>
            </a:pPr>
            <a:r>
              <a:rPr lang="pt-BR" sz="2160" i="1" dirty="0">
                <a:solidFill>
                  <a:srgbClr val="004D71"/>
                </a:solidFill>
                <a:latin typeface="Uni Neue Book" pitchFamily="2" charset="0"/>
              </a:rPr>
              <a:t>a um cenário econômico desfavorável,</a:t>
            </a:r>
          </a:p>
          <a:p>
            <a:pPr defTabSz="822960">
              <a:defRPr/>
            </a:pPr>
            <a:br>
              <a:rPr lang="pt-BR" sz="2160" i="1" dirty="0">
                <a:solidFill>
                  <a:srgbClr val="004D71"/>
                </a:solidFill>
                <a:latin typeface="Uni Neue Book" pitchFamily="2" charset="0"/>
              </a:rPr>
            </a:br>
            <a:r>
              <a:rPr lang="pt-BR" sz="2160" i="1" dirty="0">
                <a:solidFill>
                  <a:srgbClr val="004D71"/>
                </a:solidFill>
                <a:latin typeface="Uni Neue Book" pitchFamily="2" charset="0"/>
              </a:rPr>
              <a:t>ofertando medicamentos de </a:t>
            </a:r>
            <a:r>
              <a:rPr lang="pt-BR" sz="2160" b="1" i="1" dirty="0">
                <a:solidFill>
                  <a:srgbClr val="004D71"/>
                </a:solidFill>
                <a:latin typeface="Uni Neue Bold" pitchFamily="50" charset="0"/>
              </a:rPr>
              <a:t>alta tecnologia</a:t>
            </a:r>
            <a:r>
              <a:rPr lang="pt-BR" sz="2160" i="1" dirty="0">
                <a:solidFill>
                  <a:srgbClr val="004D71"/>
                </a:solidFill>
                <a:latin typeface="Uni Neue Bold" pitchFamily="50" charset="0"/>
              </a:rPr>
              <a:t>,</a:t>
            </a:r>
          </a:p>
          <a:p>
            <a:pPr defTabSz="822960">
              <a:defRPr/>
            </a:pPr>
            <a:r>
              <a:rPr lang="pt-BR" sz="2160" b="1" i="1" dirty="0">
                <a:solidFill>
                  <a:srgbClr val="004D71"/>
                </a:solidFill>
                <a:latin typeface="Uni Neue Bold" pitchFamily="50" charset="0"/>
              </a:rPr>
              <a:t>além de IFAs, vacinas, inovações incrementais, genéricos, similares, fitoterápicos</a:t>
            </a:r>
            <a:r>
              <a:rPr lang="pt-BR" sz="2160" i="1" dirty="0">
                <a:solidFill>
                  <a:srgbClr val="004D71"/>
                </a:solidFill>
                <a:latin typeface="Uni Neue Book" pitchFamily="50" charset="0"/>
              </a:rPr>
              <a:t>, etc.</a:t>
            </a:r>
          </a:p>
        </p:txBody>
      </p:sp>
    </p:spTree>
    <p:extLst>
      <p:ext uri="{BB962C8B-B14F-4D97-AF65-F5344CB8AC3E}">
        <p14:creationId xmlns:p14="http://schemas.microsoft.com/office/powerpoint/2010/main" val="2723610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4D71"/>
        </a:solid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C2D6B41D-6393-7A44-98F9-63EB1AE7727A}"/>
              </a:ext>
            </a:extLst>
          </p:cNvPr>
          <p:cNvSpPr/>
          <p:nvPr/>
        </p:nvSpPr>
        <p:spPr>
          <a:xfrm>
            <a:off x="1037544" y="655753"/>
            <a:ext cx="808951" cy="808951"/>
          </a:xfrm>
          <a:prstGeom prst="ellipse">
            <a:avLst/>
          </a:prstGeom>
          <a:solidFill>
            <a:srgbClr val="004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44" name="Retângulo 43">
            <a:extLst>
              <a:ext uri="{FF2B5EF4-FFF2-40B4-BE49-F238E27FC236}">
                <a16:creationId xmlns:a16="http://schemas.microsoft.com/office/drawing/2014/main" id="{E770E88E-A043-2848-9AF8-3FB2321BE74E}"/>
              </a:ext>
            </a:extLst>
          </p:cNvPr>
          <p:cNvSpPr/>
          <p:nvPr/>
        </p:nvSpPr>
        <p:spPr>
          <a:xfrm>
            <a:off x="911424" y="1808820"/>
            <a:ext cx="1749794" cy="369332"/>
          </a:xfrm>
          <a:prstGeom prst="rect">
            <a:avLst/>
          </a:prstGeom>
        </p:spPr>
        <p:txBody>
          <a:bodyPr wrap="square">
            <a:spAutoFit/>
          </a:bodyPr>
          <a:lstStyle/>
          <a:p>
            <a:pPr defTabSz="822960">
              <a:defRPr/>
            </a:pPr>
            <a:r>
              <a:rPr lang="pt-BR" sz="1800" b="1" cap="all" dirty="0">
                <a:solidFill>
                  <a:srgbClr val="004D71"/>
                </a:solidFill>
                <a:latin typeface="Uni Neue" pitchFamily="2" charset="0"/>
              </a:rPr>
              <a:t>inovação</a:t>
            </a:r>
          </a:p>
        </p:txBody>
      </p:sp>
      <p:grpSp>
        <p:nvGrpSpPr>
          <p:cNvPr id="7" name="Agrupar 6">
            <a:extLst>
              <a:ext uri="{FF2B5EF4-FFF2-40B4-BE49-F238E27FC236}">
                <a16:creationId xmlns:a16="http://schemas.microsoft.com/office/drawing/2014/main" id="{CE13A1F8-8271-404F-A143-C7C13B88E99F}"/>
              </a:ext>
            </a:extLst>
          </p:cNvPr>
          <p:cNvGrpSpPr/>
          <p:nvPr/>
        </p:nvGrpSpPr>
        <p:grpSpPr>
          <a:xfrm>
            <a:off x="3244484" y="1160748"/>
            <a:ext cx="7582441" cy="2268252"/>
            <a:chOff x="2927649" y="1628800"/>
            <a:chExt cx="8424935" cy="2520280"/>
          </a:xfrm>
        </p:grpSpPr>
        <p:grpSp>
          <p:nvGrpSpPr>
            <p:cNvPr id="8" name="Agrupar 7">
              <a:extLst>
                <a:ext uri="{FF2B5EF4-FFF2-40B4-BE49-F238E27FC236}">
                  <a16:creationId xmlns:a16="http://schemas.microsoft.com/office/drawing/2014/main" id="{B22A7D96-1BE3-4B25-BCBB-CF8A8ABED65F}"/>
                </a:ext>
              </a:extLst>
            </p:cNvPr>
            <p:cNvGrpSpPr/>
            <p:nvPr/>
          </p:nvGrpSpPr>
          <p:grpSpPr>
            <a:xfrm>
              <a:off x="2933247" y="1660277"/>
              <a:ext cx="8419337" cy="2488803"/>
              <a:chOff x="2933247" y="1660277"/>
              <a:chExt cx="8419337" cy="2488803"/>
            </a:xfrm>
          </p:grpSpPr>
          <p:cxnSp>
            <p:nvCxnSpPr>
              <p:cNvPr id="16" name="Conector Reto 122">
                <a:extLst>
                  <a:ext uri="{FF2B5EF4-FFF2-40B4-BE49-F238E27FC236}">
                    <a16:creationId xmlns:a16="http://schemas.microsoft.com/office/drawing/2014/main" id="{460280D4-202B-4921-955F-2F6522E06B54}"/>
                  </a:ext>
                </a:extLst>
              </p:cNvPr>
              <p:cNvCxnSpPr>
                <a:cxnSpLocks/>
              </p:cNvCxnSpPr>
              <p:nvPr/>
            </p:nvCxnSpPr>
            <p:spPr>
              <a:xfrm>
                <a:off x="6747296" y="1869919"/>
                <a:ext cx="0" cy="2279161"/>
              </a:xfrm>
              <a:prstGeom prst="line">
                <a:avLst/>
              </a:prstGeom>
              <a:ln>
                <a:solidFill>
                  <a:srgbClr val="B3FAE5"/>
                </a:solidFill>
              </a:ln>
            </p:spPr>
            <p:style>
              <a:lnRef idx="1">
                <a:schemeClr val="accent1"/>
              </a:lnRef>
              <a:fillRef idx="0">
                <a:schemeClr val="accent1"/>
              </a:fillRef>
              <a:effectRef idx="0">
                <a:schemeClr val="accent1"/>
              </a:effectRef>
              <a:fontRef idx="minor">
                <a:schemeClr val="tx1"/>
              </a:fontRef>
            </p:style>
          </p:cxnSp>
          <p:cxnSp>
            <p:nvCxnSpPr>
              <p:cNvPr id="17" name="Conector Reto 126">
                <a:extLst>
                  <a:ext uri="{FF2B5EF4-FFF2-40B4-BE49-F238E27FC236}">
                    <a16:creationId xmlns:a16="http://schemas.microsoft.com/office/drawing/2014/main" id="{4D3F5BBA-9697-4E15-85A8-CF2B4166032D}"/>
                  </a:ext>
                </a:extLst>
              </p:cNvPr>
              <p:cNvCxnSpPr>
                <a:cxnSpLocks/>
              </p:cNvCxnSpPr>
              <p:nvPr/>
            </p:nvCxnSpPr>
            <p:spPr>
              <a:xfrm>
                <a:off x="9478921" y="1869919"/>
                <a:ext cx="8978" cy="2279161"/>
              </a:xfrm>
              <a:prstGeom prst="line">
                <a:avLst/>
              </a:prstGeom>
              <a:ln>
                <a:solidFill>
                  <a:srgbClr val="B3FAE5"/>
                </a:solidFill>
              </a:ln>
            </p:spPr>
            <p:style>
              <a:lnRef idx="1">
                <a:schemeClr val="accent1"/>
              </a:lnRef>
              <a:fillRef idx="0">
                <a:schemeClr val="accent1"/>
              </a:fillRef>
              <a:effectRef idx="0">
                <a:schemeClr val="accent1"/>
              </a:effectRef>
              <a:fontRef idx="minor">
                <a:schemeClr val="tx1"/>
              </a:fontRef>
            </p:style>
          </p:cxnSp>
          <p:sp>
            <p:nvSpPr>
              <p:cNvPr id="18" name="Retângulo 17">
                <a:extLst>
                  <a:ext uri="{FF2B5EF4-FFF2-40B4-BE49-F238E27FC236}">
                    <a16:creationId xmlns:a16="http://schemas.microsoft.com/office/drawing/2014/main" id="{AF9A6B83-142D-4C14-8893-3A746500B34C}"/>
                  </a:ext>
                </a:extLst>
              </p:cNvPr>
              <p:cNvSpPr/>
              <p:nvPr/>
            </p:nvSpPr>
            <p:spPr>
              <a:xfrm>
                <a:off x="2933247" y="1660277"/>
                <a:ext cx="8419337" cy="2488803"/>
              </a:xfrm>
              <a:prstGeom prst="rect">
                <a:avLst/>
              </a:prstGeom>
              <a:noFill/>
              <a:ln w="9525">
                <a:solidFill>
                  <a:srgbClr val="B3F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grpSp>
        <p:sp>
          <p:nvSpPr>
            <p:cNvPr id="9" name="Retângulo Arredondado 110">
              <a:extLst>
                <a:ext uri="{FF2B5EF4-FFF2-40B4-BE49-F238E27FC236}">
                  <a16:creationId xmlns:a16="http://schemas.microsoft.com/office/drawing/2014/main" id="{F2A381DA-E48E-4AB6-99E9-C08497C51B14}"/>
                </a:ext>
              </a:extLst>
            </p:cNvPr>
            <p:cNvSpPr/>
            <p:nvPr/>
          </p:nvSpPr>
          <p:spPr>
            <a:xfrm>
              <a:off x="9476501" y="1628800"/>
              <a:ext cx="1876083" cy="434363"/>
            </a:xfrm>
            <a:prstGeom prst="roundRect">
              <a:avLst/>
            </a:prstGeom>
            <a:solidFill>
              <a:srgbClr val="B3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10" name="Retângulo Arredondado 111">
              <a:extLst>
                <a:ext uri="{FF2B5EF4-FFF2-40B4-BE49-F238E27FC236}">
                  <a16:creationId xmlns:a16="http://schemas.microsoft.com/office/drawing/2014/main" id="{513FA783-CC71-4B2B-B7B6-13CE9847240C}"/>
                </a:ext>
              </a:extLst>
            </p:cNvPr>
            <p:cNvSpPr/>
            <p:nvPr/>
          </p:nvSpPr>
          <p:spPr>
            <a:xfrm>
              <a:off x="6740391" y="1652737"/>
              <a:ext cx="1279366" cy="434363"/>
            </a:xfrm>
            <a:prstGeom prst="roundRect">
              <a:avLst/>
            </a:prstGeom>
            <a:solidFill>
              <a:srgbClr val="B3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12" name="Retângulo Arredondado 112">
              <a:extLst>
                <a:ext uri="{FF2B5EF4-FFF2-40B4-BE49-F238E27FC236}">
                  <a16:creationId xmlns:a16="http://schemas.microsoft.com/office/drawing/2014/main" id="{328C44F5-4A72-450B-9D19-BD7ACAD35421}"/>
                </a:ext>
              </a:extLst>
            </p:cNvPr>
            <p:cNvSpPr/>
            <p:nvPr/>
          </p:nvSpPr>
          <p:spPr>
            <a:xfrm>
              <a:off x="2927649" y="1652737"/>
              <a:ext cx="1442606" cy="434363"/>
            </a:xfrm>
            <a:prstGeom prst="roundRect">
              <a:avLst/>
            </a:prstGeom>
            <a:solidFill>
              <a:srgbClr val="B3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13" name="Retângulo 12">
              <a:extLst>
                <a:ext uri="{FF2B5EF4-FFF2-40B4-BE49-F238E27FC236}">
                  <a16:creationId xmlns:a16="http://schemas.microsoft.com/office/drawing/2014/main" id="{BF162372-013F-47FA-BED3-BF4B31E1AF46}"/>
                </a:ext>
              </a:extLst>
            </p:cNvPr>
            <p:cNvSpPr/>
            <p:nvPr/>
          </p:nvSpPr>
          <p:spPr>
            <a:xfrm>
              <a:off x="3199401" y="1660277"/>
              <a:ext cx="978188" cy="410369"/>
            </a:xfrm>
            <a:prstGeom prst="rect">
              <a:avLst/>
            </a:prstGeom>
          </p:spPr>
          <p:txBody>
            <a:bodyPr wrap="none">
              <a:spAutoFit/>
            </a:bodyPr>
            <a:lstStyle/>
            <a:p>
              <a:pPr defTabSz="822960">
                <a:defRPr/>
              </a:pPr>
              <a:r>
                <a:rPr lang="pt-BR" sz="1800" b="1" dirty="0">
                  <a:solidFill>
                    <a:srgbClr val="004D71"/>
                  </a:solidFill>
                  <a:latin typeface="Uni Neue Book" pitchFamily="2" charset="0"/>
                  <a:ea typeface="Times New Roman" panose="02020603050405020304" pitchFamily="18" charset="0"/>
                </a:rPr>
                <a:t>Ação 7</a:t>
              </a:r>
              <a:endParaRPr lang="pt-BR" sz="1800" b="1" dirty="0">
                <a:solidFill>
                  <a:srgbClr val="004D71"/>
                </a:solidFill>
                <a:latin typeface="Uni Neue Book" pitchFamily="2" charset="0"/>
              </a:endParaRPr>
            </a:p>
          </p:txBody>
        </p:sp>
        <p:sp>
          <p:nvSpPr>
            <p:cNvPr id="14" name="Retângulo 13">
              <a:extLst>
                <a:ext uri="{FF2B5EF4-FFF2-40B4-BE49-F238E27FC236}">
                  <a16:creationId xmlns:a16="http://schemas.microsoft.com/office/drawing/2014/main" id="{DF0D3199-CD07-4775-AD05-6415135D51C6}"/>
                </a:ext>
              </a:extLst>
            </p:cNvPr>
            <p:cNvSpPr/>
            <p:nvPr/>
          </p:nvSpPr>
          <p:spPr>
            <a:xfrm>
              <a:off x="6928321" y="1669863"/>
              <a:ext cx="967501" cy="410369"/>
            </a:xfrm>
            <a:prstGeom prst="rect">
              <a:avLst/>
            </a:prstGeom>
          </p:spPr>
          <p:txBody>
            <a:bodyPr wrap="none">
              <a:spAutoFit/>
            </a:bodyPr>
            <a:lstStyle/>
            <a:p>
              <a:pPr defTabSz="822960">
                <a:defRPr/>
              </a:pPr>
              <a:r>
                <a:rPr lang="pt-BR" sz="1800" b="1" dirty="0">
                  <a:solidFill>
                    <a:srgbClr val="004D71"/>
                  </a:solidFill>
                  <a:latin typeface="Uni Neue Book" pitchFamily="2" charset="0"/>
                  <a:ea typeface="Times New Roman" panose="02020603050405020304" pitchFamily="18" charset="0"/>
                </a:rPr>
                <a:t>Atores</a:t>
              </a:r>
              <a:endParaRPr lang="pt-BR" sz="1800" b="1" dirty="0">
                <a:solidFill>
                  <a:srgbClr val="004D71"/>
                </a:solidFill>
                <a:latin typeface="Uni Neue Book" pitchFamily="2" charset="0"/>
              </a:endParaRPr>
            </a:p>
          </p:txBody>
        </p:sp>
        <p:sp>
          <p:nvSpPr>
            <p:cNvPr id="15" name="Retângulo 14">
              <a:extLst>
                <a:ext uri="{FF2B5EF4-FFF2-40B4-BE49-F238E27FC236}">
                  <a16:creationId xmlns:a16="http://schemas.microsoft.com/office/drawing/2014/main" id="{55624C53-6E3D-40F7-8C94-FD0B0FDA94EE}"/>
                </a:ext>
              </a:extLst>
            </p:cNvPr>
            <p:cNvSpPr/>
            <p:nvPr/>
          </p:nvSpPr>
          <p:spPr>
            <a:xfrm>
              <a:off x="9642630" y="1647283"/>
              <a:ext cx="1635420" cy="410369"/>
            </a:xfrm>
            <a:prstGeom prst="rect">
              <a:avLst/>
            </a:prstGeom>
          </p:spPr>
          <p:txBody>
            <a:bodyPr wrap="none">
              <a:spAutoFit/>
            </a:bodyPr>
            <a:lstStyle/>
            <a:p>
              <a:pPr defTabSz="822960">
                <a:defRPr/>
              </a:pPr>
              <a:r>
                <a:rPr lang="pt-BR" sz="1800" b="1" dirty="0">
                  <a:solidFill>
                    <a:srgbClr val="004D71"/>
                  </a:solidFill>
                  <a:latin typeface="Uni Neue Book" pitchFamily="2" charset="0"/>
                  <a:ea typeface="Times New Roman" panose="02020603050405020304" pitchFamily="18" charset="0"/>
                </a:rPr>
                <a:t>Cronograma</a:t>
              </a:r>
              <a:endParaRPr lang="pt-BR" sz="1800" b="1" dirty="0">
                <a:solidFill>
                  <a:srgbClr val="004D71"/>
                </a:solidFill>
                <a:latin typeface="Uni Neue Book" pitchFamily="2" charset="0"/>
              </a:endParaRPr>
            </a:p>
          </p:txBody>
        </p:sp>
      </p:grpSp>
      <p:sp>
        <p:nvSpPr>
          <p:cNvPr id="19" name="Retângulo 18">
            <a:extLst>
              <a:ext uri="{FF2B5EF4-FFF2-40B4-BE49-F238E27FC236}">
                <a16:creationId xmlns:a16="http://schemas.microsoft.com/office/drawing/2014/main" id="{FF64AD5A-ACCB-4CB7-93E8-AB536956316F}"/>
              </a:ext>
            </a:extLst>
          </p:cNvPr>
          <p:cNvSpPr/>
          <p:nvPr/>
        </p:nvSpPr>
        <p:spPr>
          <a:xfrm>
            <a:off x="3379048" y="2117267"/>
            <a:ext cx="3191728" cy="840230"/>
          </a:xfrm>
          <a:prstGeom prst="rect">
            <a:avLst/>
          </a:prstGeom>
        </p:spPr>
        <p:txBody>
          <a:bodyPr wrap="square">
            <a:spAutoFit/>
          </a:bodyPr>
          <a:lstStyle/>
          <a:p>
            <a:pPr defTabSz="822960">
              <a:defRPr/>
            </a:pPr>
            <a:r>
              <a:rPr lang="pt-BR" sz="1620" dirty="0">
                <a:solidFill>
                  <a:srgbClr val="B3FAE5"/>
                </a:solidFill>
                <a:latin typeface="Uni Neue Bold" pitchFamily="50" charset="0"/>
                <a:ea typeface="Times New Roman" panose="02020603050405020304" pitchFamily="18" charset="0"/>
              </a:rPr>
              <a:t>Revogação do </a:t>
            </a:r>
            <a:r>
              <a:rPr lang="pt-BR" sz="1620" b="1" dirty="0">
                <a:solidFill>
                  <a:srgbClr val="B3FAE5"/>
                </a:solidFill>
                <a:latin typeface="Uni Neue Bold" pitchFamily="50" charset="0"/>
                <a:ea typeface="Times New Roman" panose="02020603050405020304" pitchFamily="18" charset="0"/>
              </a:rPr>
              <a:t>parágrafo único artigo 40 da Lei de Propriedade Intelectual</a:t>
            </a:r>
            <a:r>
              <a:rPr lang="pt-BR" sz="1620" u="sng" dirty="0">
                <a:solidFill>
                  <a:srgbClr val="B3FAE5"/>
                </a:solidFill>
                <a:latin typeface="Uni Neue Book" pitchFamily="2" charset="0"/>
                <a:ea typeface="Times New Roman" panose="02020603050405020304" pitchFamily="18" charset="0"/>
              </a:rPr>
              <a:t>. </a:t>
            </a:r>
          </a:p>
        </p:txBody>
      </p:sp>
      <p:sp>
        <p:nvSpPr>
          <p:cNvPr id="20" name="Retângulo 19">
            <a:extLst>
              <a:ext uri="{FF2B5EF4-FFF2-40B4-BE49-F238E27FC236}">
                <a16:creationId xmlns:a16="http://schemas.microsoft.com/office/drawing/2014/main" id="{5FC9047D-DA71-41F8-9067-6EE44866F9F5}"/>
              </a:ext>
            </a:extLst>
          </p:cNvPr>
          <p:cNvSpPr/>
          <p:nvPr/>
        </p:nvSpPr>
        <p:spPr>
          <a:xfrm>
            <a:off x="6828359" y="1629139"/>
            <a:ext cx="2228826" cy="1338828"/>
          </a:xfrm>
          <a:prstGeom prst="rect">
            <a:avLst/>
          </a:prstGeom>
        </p:spPr>
        <p:txBody>
          <a:bodyPr wrap="square">
            <a:spAutoFit/>
          </a:bodyPr>
          <a:lstStyle/>
          <a:p>
            <a:pPr defTabSz="822960">
              <a:defRPr/>
            </a:pPr>
            <a:r>
              <a:rPr lang="pt-BR" sz="1620" dirty="0">
                <a:solidFill>
                  <a:srgbClr val="B3FAE5"/>
                </a:solidFill>
                <a:latin typeface="Uni Neue Book" pitchFamily="2" charset="0"/>
                <a:ea typeface="Times New Roman" panose="02020603050405020304" pitchFamily="18" charset="0"/>
              </a:rPr>
              <a:t>Casa Civil, Ministério da Ciência, Tecnologia e Inovações, Ministério da Economia, INPI, Congresso Nacional.</a:t>
            </a:r>
            <a:endParaRPr lang="pt-BR" sz="1620" dirty="0">
              <a:solidFill>
                <a:srgbClr val="B3FAE5"/>
              </a:solidFill>
              <a:latin typeface="Uni Neue Book" pitchFamily="2" charset="0"/>
            </a:endParaRPr>
          </a:p>
        </p:txBody>
      </p:sp>
      <p:sp>
        <p:nvSpPr>
          <p:cNvPr id="21" name="Retângulo 20">
            <a:extLst>
              <a:ext uri="{FF2B5EF4-FFF2-40B4-BE49-F238E27FC236}">
                <a16:creationId xmlns:a16="http://schemas.microsoft.com/office/drawing/2014/main" id="{55A3D153-E70E-4B6F-9591-E2662E1C4516}"/>
              </a:ext>
            </a:extLst>
          </p:cNvPr>
          <p:cNvSpPr/>
          <p:nvPr/>
        </p:nvSpPr>
        <p:spPr>
          <a:xfrm>
            <a:off x="9180174" y="1698020"/>
            <a:ext cx="1688474" cy="590931"/>
          </a:xfrm>
          <a:prstGeom prst="rect">
            <a:avLst/>
          </a:prstGeom>
        </p:spPr>
        <p:txBody>
          <a:bodyPr wrap="square">
            <a:spAutoFit/>
          </a:bodyPr>
          <a:lstStyle/>
          <a:p>
            <a:pPr defTabSz="822960">
              <a:defRPr/>
            </a:pPr>
            <a:r>
              <a:rPr lang="pt-BR" sz="1620" dirty="0">
                <a:solidFill>
                  <a:srgbClr val="B3FAE5"/>
                </a:solidFill>
                <a:latin typeface="Uni Neue Book" pitchFamily="2" charset="0"/>
                <a:ea typeface="Times New Roman" panose="02020603050405020304" pitchFamily="18" charset="0"/>
              </a:rPr>
              <a:t>Abril a Dezembro/2021.</a:t>
            </a:r>
            <a:endParaRPr lang="pt-BR" sz="1620" dirty="0">
              <a:solidFill>
                <a:srgbClr val="B3FAE5"/>
              </a:solidFill>
              <a:latin typeface="Uni Neue Book" pitchFamily="2" charset="0"/>
            </a:endParaRPr>
          </a:p>
        </p:txBody>
      </p:sp>
      <p:sp>
        <p:nvSpPr>
          <p:cNvPr id="4" name="Retângulo 3">
            <a:extLst>
              <a:ext uri="{FF2B5EF4-FFF2-40B4-BE49-F238E27FC236}">
                <a16:creationId xmlns:a16="http://schemas.microsoft.com/office/drawing/2014/main" id="{074C8E91-4ABA-4C27-ABE5-A9990194AC16}"/>
              </a:ext>
            </a:extLst>
          </p:cNvPr>
          <p:cNvSpPr/>
          <p:nvPr/>
        </p:nvSpPr>
        <p:spPr>
          <a:xfrm>
            <a:off x="4011040" y="4454577"/>
            <a:ext cx="6815886" cy="590931"/>
          </a:xfrm>
          <a:prstGeom prst="rect">
            <a:avLst/>
          </a:prstGeom>
        </p:spPr>
        <p:txBody>
          <a:bodyPr wrap="square">
            <a:spAutoFit/>
          </a:bodyPr>
          <a:lstStyle/>
          <a:p>
            <a:pPr marL="257176" indent="-257176" defTabSz="822960">
              <a:buFont typeface="Arial" panose="020B0604020202020204" pitchFamily="34" charset="0"/>
              <a:buChar char="•"/>
              <a:defRPr/>
            </a:pPr>
            <a:r>
              <a:rPr lang="pt-BR" sz="1620" i="1" dirty="0">
                <a:solidFill>
                  <a:srgbClr val="B3FAE5"/>
                </a:solidFill>
                <a:latin typeface="Uni Neue Book" pitchFamily="50" charset="0"/>
              </a:rPr>
              <a:t>Declaração de inconstitucionalidade do parágrafo único do artigo 40 da LPI (ADI 5529).</a:t>
            </a:r>
          </a:p>
        </p:txBody>
      </p:sp>
      <p:pic>
        <p:nvPicPr>
          <p:cNvPr id="24" name="Gráfico 23" descr="Notas adesivas">
            <a:extLst>
              <a:ext uri="{FF2B5EF4-FFF2-40B4-BE49-F238E27FC236}">
                <a16:creationId xmlns:a16="http://schemas.microsoft.com/office/drawing/2014/main" id="{8B51A132-FB6B-4120-913E-B1AEA8DC82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63746" y="4404163"/>
            <a:ext cx="632112" cy="632112"/>
          </a:xfrm>
          <a:prstGeom prst="rect">
            <a:avLst/>
          </a:prstGeom>
        </p:spPr>
      </p:pic>
      <p:sp>
        <p:nvSpPr>
          <p:cNvPr id="22" name="Retângulo 16">
            <a:extLst>
              <a:ext uri="{FF2B5EF4-FFF2-40B4-BE49-F238E27FC236}">
                <a16:creationId xmlns:a16="http://schemas.microsoft.com/office/drawing/2014/main" id="{0D03662A-7BCC-4026-80D0-A1214BE3C6D4}"/>
              </a:ext>
            </a:extLst>
          </p:cNvPr>
          <p:cNvSpPr/>
          <p:nvPr/>
        </p:nvSpPr>
        <p:spPr>
          <a:xfrm>
            <a:off x="573817" y="0"/>
            <a:ext cx="1749794" cy="6858000"/>
          </a:xfrm>
          <a:prstGeom prst="rect">
            <a:avLst/>
          </a:prstGeom>
          <a:solidFill>
            <a:srgbClr val="B3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srgbClr val="4ADBDA"/>
              </a:solidFill>
              <a:latin typeface="Calibri" panose="020F0502020204030204"/>
            </a:endParaRPr>
          </a:p>
        </p:txBody>
      </p:sp>
      <p:sp>
        <p:nvSpPr>
          <p:cNvPr id="23" name="Retângulo 22">
            <a:extLst>
              <a:ext uri="{FF2B5EF4-FFF2-40B4-BE49-F238E27FC236}">
                <a16:creationId xmlns:a16="http://schemas.microsoft.com/office/drawing/2014/main" id="{78D3C17B-857A-42EB-A374-4D3CF2DEF2AC}"/>
              </a:ext>
            </a:extLst>
          </p:cNvPr>
          <p:cNvSpPr/>
          <p:nvPr/>
        </p:nvSpPr>
        <p:spPr>
          <a:xfrm>
            <a:off x="885633" y="1817388"/>
            <a:ext cx="1749794" cy="369332"/>
          </a:xfrm>
          <a:prstGeom prst="rect">
            <a:avLst/>
          </a:prstGeom>
        </p:spPr>
        <p:txBody>
          <a:bodyPr wrap="square">
            <a:spAutoFit/>
          </a:bodyPr>
          <a:lstStyle/>
          <a:p>
            <a:pPr defTabSz="822960">
              <a:defRPr/>
            </a:pPr>
            <a:r>
              <a:rPr lang="pt-BR" sz="1800" b="1" cap="all" dirty="0">
                <a:solidFill>
                  <a:srgbClr val="004D71"/>
                </a:solidFill>
                <a:latin typeface="Uni Neue Bold" pitchFamily="50" charset="0"/>
              </a:rPr>
              <a:t>inovação</a:t>
            </a:r>
          </a:p>
        </p:txBody>
      </p:sp>
      <p:grpSp>
        <p:nvGrpSpPr>
          <p:cNvPr id="25" name="Agrupar 24">
            <a:extLst>
              <a:ext uri="{FF2B5EF4-FFF2-40B4-BE49-F238E27FC236}">
                <a16:creationId xmlns:a16="http://schemas.microsoft.com/office/drawing/2014/main" id="{8C5E260B-8DED-43C5-8CD0-5BA7BC1EA213}"/>
              </a:ext>
            </a:extLst>
          </p:cNvPr>
          <p:cNvGrpSpPr/>
          <p:nvPr/>
        </p:nvGrpSpPr>
        <p:grpSpPr>
          <a:xfrm>
            <a:off x="1011753" y="664321"/>
            <a:ext cx="808951" cy="808951"/>
            <a:chOff x="475494" y="347615"/>
            <a:chExt cx="898834" cy="898834"/>
          </a:xfrm>
        </p:grpSpPr>
        <p:sp>
          <p:nvSpPr>
            <p:cNvPr id="26" name="Oval 10">
              <a:extLst>
                <a:ext uri="{FF2B5EF4-FFF2-40B4-BE49-F238E27FC236}">
                  <a16:creationId xmlns:a16="http://schemas.microsoft.com/office/drawing/2014/main" id="{B42A6B6F-600B-454F-B916-FEBD9EA115C1}"/>
                </a:ext>
              </a:extLst>
            </p:cNvPr>
            <p:cNvSpPr/>
            <p:nvPr/>
          </p:nvSpPr>
          <p:spPr>
            <a:xfrm>
              <a:off x="475494" y="347615"/>
              <a:ext cx="898834" cy="898834"/>
            </a:xfrm>
            <a:prstGeom prst="ellipse">
              <a:avLst/>
            </a:prstGeom>
            <a:solidFill>
              <a:srgbClr val="004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Uni Neue Bold" pitchFamily="50" charset="0"/>
              </a:endParaRPr>
            </a:p>
          </p:txBody>
        </p:sp>
        <p:sp>
          <p:nvSpPr>
            <p:cNvPr id="27" name="Retângulo 26">
              <a:extLst>
                <a:ext uri="{FF2B5EF4-FFF2-40B4-BE49-F238E27FC236}">
                  <a16:creationId xmlns:a16="http://schemas.microsoft.com/office/drawing/2014/main" id="{28E5247B-31DA-4A68-AE04-A532E1F8BB4B}"/>
                </a:ext>
              </a:extLst>
            </p:cNvPr>
            <p:cNvSpPr/>
            <p:nvPr/>
          </p:nvSpPr>
          <p:spPr>
            <a:xfrm>
              <a:off x="689911" y="381555"/>
              <a:ext cx="522222" cy="779701"/>
            </a:xfrm>
            <a:prstGeom prst="rect">
              <a:avLst/>
            </a:prstGeom>
          </p:spPr>
          <p:txBody>
            <a:bodyPr wrap="none">
              <a:spAutoFit/>
            </a:bodyPr>
            <a:lstStyle/>
            <a:p>
              <a:pPr defTabSz="822960">
                <a:defRPr/>
              </a:pPr>
              <a:r>
                <a:rPr lang="pt-BR" sz="3960" b="1" dirty="0">
                  <a:solidFill>
                    <a:srgbClr val="B3FAE5"/>
                  </a:solidFill>
                  <a:latin typeface="Uni Neue Bold" pitchFamily="50" charset="0"/>
                </a:rPr>
                <a:t>2</a:t>
              </a:r>
            </a:p>
          </p:txBody>
        </p:sp>
      </p:grpSp>
      <p:grpSp>
        <p:nvGrpSpPr>
          <p:cNvPr id="6" name="Agrupar 5">
            <a:extLst>
              <a:ext uri="{FF2B5EF4-FFF2-40B4-BE49-F238E27FC236}">
                <a16:creationId xmlns:a16="http://schemas.microsoft.com/office/drawing/2014/main" id="{F3608B57-24F2-48D0-B07C-690E45B82866}"/>
              </a:ext>
            </a:extLst>
          </p:cNvPr>
          <p:cNvGrpSpPr/>
          <p:nvPr/>
        </p:nvGrpSpPr>
        <p:grpSpPr>
          <a:xfrm>
            <a:off x="10844850" y="73832"/>
            <a:ext cx="1192340" cy="1163841"/>
            <a:chOff x="10560496" y="213914"/>
            <a:chExt cx="1192340" cy="1163841"/>
          </a:xfrm>
        </p:grpSpPr>
        <p:sp>
          <p:nvSpPr>
            <p:cNvPr id="5" name="Elipse 4">
              <a:extLst>
                <a:ext uri="{FF2B5EF4-FFF2-40B4-BE49-F238E27FC236}">
                  <a16:creationId xmlns:a16="http://schemas.microsoft.com/office/drawing/2014/main" id="{CAF2DD46-DCE2-4C19-A34F-4A97DD2FA800}"/>
                </a:ext>
              </a:extLst>
            </p:cNvPr>
            <p:cNvSpPr/>
            <p:nvPr/>
          </p:nvSpPr>
          <p:spPr>
            <a:xfrm>
              <a:off x="10560496" y="213914"/>
              <a:ext cx="1192340" cy="1163841"/>
            </a:xfrm>
            <a:prstGeom prst="ellipse">
              <a:avLst/>
            </a:prstGeom>
            <a:solidFill>
              <a:srgbClr val="ADFA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Gráfico 2" descr="Marca de seleção com preenchimento sólido">
              <a:extLst>
                <a:ext uri="{FF2B5EF4-FFF2-40B4-BE49-F238E27FC236}">
                  <a16:creationId xmlns:a16="http://schemas.microsoft.com/office/drawing/2014/main" id="{337FA0B0-BD56-42A7-96F0-8DE5B12DC18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59845" y="338634"/>
              <a:ext cx="914400" cy="914400"/>
            </a:xfrm>
            <a:prstGeom prst="rect">
              <a:avLst/>
            </a:prstGeom>
          </p:spPr>
        </p:pic>
      </p:grpSp>
    </p:spTree>
    <p:extLst>
      <p:ext uri="{BB962C8B-B14F-4D97-AF65-F5344CB8AC3E}">
        <p14:creationId xmlns:p14="http://schemas.microsoft.com/office/powerpoint/2010/main" val="1749752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4D71"/>
        </a:solid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C2D6B41D-6393-7A44-98F9-63EB1AE7727A}"/>
              </a:ext>
            </a:extLst>
          </p:cNvPr>
          <p:cNvSpPr/>
          <p:nvPr/>
        </p:nvSpPr>
        <p:spPr>
          <a:xfrm>
            <a:off x="1037544" y="655753"/>
            <a:ext cx="808951" cy="808951"/>
          </a:xfrm>
          <a:prstGeom prst="ellipse">
            <a:avLst/>
          </a:prstGeom>
          <a:solidFill>
            <a:srgbClr val="004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44" name="Retângulo 43">
            <a:extLst>
              <a:ext uri="{FF2B5EF4-FFF2-40B4-BE49-F238E27FC236}">
                <a16:creationId xmlns:a16="http://schemas.microsoft.com/office/drawing/2014/main" id="{E770E88E-A043-2848-9AF8-3FB2321BE74E}"/>
              </a:ext>
            </a:extLst>
          </p:cNvPr>
          <p:cNvSpPr/>
          <p:nvPr/>
        </p:nvSpPr>
        <p:spPr>
          <a:xfrm>
            <a:off x="911424" y="1808820"/>
            <a:ext cx="1749794" cy="369332"/>
          </a:xfrm>
          <a:prstGeom prst="rect">
            <a:avLst/>
          </a:prstGeom>
        </p:spPr>
        <p:txBody>
          <a:bodyPr wrap="square">
            <a:spAutoFit/>
          </a:bodyPr>
          <a:lstStyle/>
          <a:p>
            <a:pPr defTabSz="822960">
              <a:defRPr/>
            </a:pPr>
            <a:r>
              <a:rPr lang="pt-BR" sz="1800" b="1" cap="all" dirty="0">
                <a:solidFill>
                  <a:srgbClr val="004D71"/>
                </a:solidFill>
                <a:latin typeface="Uni Neue" pitchFamily="2" charset="0"/>
              </a:rPr>
              <a:t>inovação</a:t>
            </a:r>
          </a:p>
        </p:txBody>
      </p:sp>
      <p:grpSp>
        <p:nvGrpSpPr>
          <p:cNvPr id="7" name="Agrupar 6">
            <a:extLst>
              <a:ext uri="{FF2B5EF4-FFF2-40B4-BE49-F238E27FC236}">
                <a16:creationId xmlns:a16="http://schemas.microsoft.com/office/drawing/2014/main" id="{CE13A1F8-8271-404F-A143-C7C13B88E99F}"/>
              </a:ext>
            </a:extLst>
          </p:cNvPr>
          <p:cNvGrpSpPr/>
          <p:nvPr/>
        </p:nvGrpSpPr>
        <p:grpSpPr>
          <a:xfrm>
            <a:off x="3244484" y="1160748"/>
            <a:ext cx="7582441" cy="2268252"/>
            <a:chOff x="2927649" y="1628800"/>
            <a:chExt cx="8424935" cy="2520280"/>
          </a:xfrm>
        </p:grpSpPr>
        <p:grpSp>
          <p:nvGrpSpPr>
            <p:cNvPr id="8" name="Agrupar 7">
              <a:extLst>
                <a:ext uri="{FF2B5EF4-FFF2-40B4-BE49-F238E27FC236}">
                  <a16:creationId xmlns:a16="http://schemas.microsoft.com/office/drawing/2014/main" id="{B22A7D96-1BE3-4B25-BCBB-CF8A8ABED65F}"/>
                </a:ext>
              </a:extLst>
            </p:cNvPr>
            <p:cNvGrpSpPr/>
            <p:nvPr/>
          </p:nvGrpSpPr>
          <p:grpSpPr>
            <a:xfrm>
              <a:off x="2933247" y="1660277"/>
              <a:ext cx="8419337" cy="2488803"/>
              <a:chOff x="2933247" y="1660277"/>
              <a:chExt cx="8419337" cy="2488803"/>
            </a:xfrm>
          </p:grpSpPr>
          <p:cxnSp>
            <p:nvCxnSpPr>
              <p:cNvPr id="16" name="Conector Reto 122">
                <a:extLst>
                  <a:ext uri="{FF2B5EF4-FFF2-40B4-BE49-F238E27FC236}">
                    <a16:creationId xmlns:a16="http://schemas.microsoft.com/office/drawing/2014/main" id="{460280D4-202B-4921-955F-2F6522E06B54}"/>
                  </a:ext>
                </a:extLst>
              </p:cNvPr>
              <p:cNvCxnSpPr>
                <a:cxnSpLocks/>
              </p:cNvCxnSpPr>
              <p:nvPr/>
            </p:nvCxnSpPr>
            <p:spPr>
              <a:xfrm>
                <a:off x="6747296" y="1869919"/>
                <a:ext cx="0" cy="2279161"/>
              </a:xfrm>
              <a:prstGeom prst="line">
                <a:avLst/>
              </a:prstGeom>
              <a:ln>
                <a:solidFill>
                  <a:srgbClr val="B3FAE5"/>
                </a:solidFill>
              </a:ln>
            </p:spPr>
            <p:style>
              <a:lnRef idx="1">
                <a:schemeClr val="accent1"/>
              </a:lnRef>
              <a:fillRef idx="0">
                <a:schemeClr val="accent1"/>
              </a:fillRef>
              <a:effectRef idx="0">
                <a:schemeClr val="accent1"/>
              </a:effectRef>
              <a:fontRef idx="minor">
                <a:schemeClr val="tx1"/>
              </a:fontRef>
            </p:style>
          </p:cxnSp>
          <p:cxnSp>
            <p:nvCxnSpPr>
              <p:cNvPr id="17" name="Conector Reto 126">
                <a:extLst>
                  <a:ext uri="{FF2B5EF4-FFF2-40B4-BE49-F238E27FC236}">
                    <a16:creationId xmlns:a16="http://schemas.microsoft.com/office/drawing/2014/main" id="{4D3F5BBA-9697-4E15-85A8-CF2B4166032D}"/>
                  </a:ext>
                </a:extLst>
              </p:cNvPr>
              <p:cNvCxnSpPr>
                <a:cxnSpLocks/>
              </p:cNvCxnSpPr>
              <p:nvPr/>
            </p:nvCxnSpPr>
            <p:spPr>
              <a:xfrm>
                <a:off x="9478921" y="1869919"/>
                <a:ext cx="8978" cy="2279161"/>
              </a:xfrm>
              <a:prstGeom prst="line">
                <a:avLst/>
              </a:prstGeom>
              <a:ln>
                <a:solidFill>
                  <a:srgbClr val="B3FAE5"/>
                </a:solidFill>
              </a:ln>
            </p:spPr>
            <p:style>
              <a:lnRef idx="1">
                <a:schemeClr val="accent1"/>
              </a:lnRef>
              <a:fillRef idx="0">
                <a:schemeClr val="accent1"/>
              </a:fillRef>
              <a:effectRef idx="0">
                <a:schemeClr val="accent1"/>
              </a:effectRef>
              <a:fontRef idx="minor">
                <a:schemeClr val="tx1"/>
              </a:fontRef>
            </p:style>
          </p:cxnSp>
          <p:sp>
            <p:nvSpPr>
              <p:cNvPr id="18" name="Retângulo 17">
                <a:extLst>
                  <a:ext uri="{FF2B5EF4-FFF2-40B4-BE49-F238E27FC236}">
                    <a16:creationId xmlns:a16="http://schemas.microsoft.com/office/drawing/2014/main" id="{AF9A6B83-142D-4C14-8893-3A746500B34C}"/>
                  </a:ext>
                </a:extLst>
              </p:cNvPr>
              <p:cNvSpPr/>
              <p:nvPr/>
            </p:nvSpPr>
            <p:spPr>
              <a:xfrm>
                <a:off x="2933247" y="1660277"/>
                <a:ext cx="8419337" cy="2488803"/>
              </a:xfrm>
              <a:prstGeom prst="rect">
                <a:avLst/>
              </a:prstGeom>
              <a:noFill/>
              <a:ln w="9525">
                <a:solidFill>
                  <a:srgbClr val="B3F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grpSp>
        <p:sp>
          <p:nvSpPr>
            <p:cNvPr id="9" name="Retângulo Arredondado 110">
              <a:extLst>
                <a:ext uri="{FF2B5EF4-FFF2-40B4-BE49-F238E27FC236}">
                  <a16:creationId xmlns:a16="http://schemas.microsoft.com/office/drawing/2014/main" id="{F2A381DA-E48E-4AB6-99E9-C08497C51B14}"/>
                </a:ext>
              </a:extLst>
            </p:cNvPr>
            <p:cNvSpPr/>
            <p:nvPr/>
          </p:nvSpPr>
          <p:spPr>
            <a:xfrm>
              <a:off x="9476501" y="1628800"/>
              <a:ext cx="1876083" cy="434363"/>
            </a:xfrm>
            <a:prstGeom prst="roundRect">
              <a:avLst/>
            </a:prstGeom>
            <a:solidFill>
              <a:srgbClr val="B3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10" name="Retângulo Arredondado 111">
              <a:extLst>
                <a:ext uri="{FF2B5EF4-FFF2-40B4-BE49-F238E27FC236}">
                  <a16:creationId xmlns:a16="http://schemas.microsoft.com/office/drawing/2014/main" id="{513FA783-CC71-4B2B-B7B6-13CE9847240C}"/>
                </a:ext>
              </a:extLst>
            </p:cNvPr>
            <p:cNvSpPr/>
            <p:nvPr/>
          </p:nvSpPr>
          <p:spPr>
            <a:xfrm>
              <a:off x="6740391" y="1652737"/>
              <a:ext cx="1279366" cy="434363"/>
            </a:xfrm>
            <a:prstGeom prst="roundRect">
              <a:avLst/>
            </a:prstGeom>
            <a:solidFill>
              <a:srgbClr val="B3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12" name="Retângulo Arredondado 112">
              <a:extLst>
                <a:ext uri="{FF2B5EF4-FFF2-40B4-BE49-F238E27FC236}">
                  <a16:creationId xmlns:a16="http://schemas.microsoft.com/office/drawing/2014/main" id="{328C44F5-4A72-450B-9D19-BD7ACAD35421}"/>
                </a:ext>
              </a:extLst>
            </p:cNvPr>
            <p:cNvSpPr/>
            <p:nvPr/>
          </p:nvSpPr>
          <p:spPr>
            <a:xfrm>
              <a:off x="2927649" y="1652737"/>
              <a:ext cx="1442606" cy="434363"/>
            </a:xfrm>
            <a:prstGeom prst="roundRect">
              <a:avLst/>
            </a:prstGeom>
            <a:solidFill>
              <a:srgbClr val="B3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13" name="Retângulo 12">
              <a:extLst>
                <a:ext uri="{FF2B5EF4-FFF2-40B4-BE49-F238E27FC236}">
                  <a16:creationId xmlns:a16="http://schemas.microsoft.com/office/drawing/2014/main" id="{BF162372-013F-47FA-BED3-BF4B31E1AF46}"/>
                </a:ext>
              </a:extLst>
            </p:cNvPr>
            <p:cNvSpPr/>
            <p:nvPr/>
          </p:nvSpPr>
          <p:spPr>
            <a:xfrm>
              <a:off x="3199401" y="1660277"/>
              <a:ext cx="1003123" cy="410369"/>
            </a:xfrm>
            <a:prstGeom prst="rect">
              <a:avLst/>
            </a:prstGeom>
          </p:spPr>
          <p:txBody>
            <a:bodyPr wrap="none">
              <a:spAutoFit/>
            </a:bodyPr>
            <a:lstStyle/>
            <a:p>
              <a:pPr defTabSz="822960">
                <a:defRPr/>
              </a:pPr>
              <a:r>
                <a:rPr lang="pt-BR" sz="1800" b="1" dirty="0">
                  <a:solidFill>
                    <a:srgbClr val="004D71"/>
                  </a:solidFill>
                  <a:latin typeface="Uni Neue Book" pitchFamily="2" charset="0"/>
                  <a:ea typeface="Times New Roman" panose="02020603050405020304" pitchFamily="18" charset="0"/>
                </a:rPr>
                <a:t>Ação 8</a:t>
              </a:r>
              <a:endParaRPr lang="pt-BR" sz="1800" b="1" dirty="0">
                <a:solidFill>
                  <a:srgbClr val="004D71"/>
                </a:solidFill>
                <a:latin typeface="Uni Neue Book" pitchFamily="2" charset="0"/>
              </a:endParaRPr>
            </a:p>
          </p:txBody>
        </p:sp>
        <p:sp>
          <p:nvSpPr>
            <p:cNvPr id="14" name="Retângulo 13">
              <a:extLst>
                <a:ext uri="{FF2B5EF4-FFF2-40B4-BE49-F238E27FC236}">
                  <a16:creationId xmlns:a16="http://schemas.microsoft.com/office/drawing/2014/main" id="{DF0D3199-CD07-4775-AD05-6415135D51C6}"/>
                </a:ext>
              </a:extLst>
            </p:cNvPr>
            <p:cNvSpPr/>
            <p:nvPr/>
          </p:nvSpPr>
          <p:spPr>
            <a:xfrm>
              <a:off x="6928321" y="1669863"/>
              <a:ext cx="967501" cy="410369"/>
            </a:xfrm>
            <a:prstGeom prst="rect">
              <a:avLst/>
            </a:prstGeom>
          </p:spPr>
          <p:txBody>
            <a:bodyPr wrap="none">
              <a:spAutoFit/>
            </a:bodyPr>
            <a:lstStyle/>
            <a:p>
              <a:pPr defTabSz="822960">
                <a:defRPr/>
              </a:pPr>
              <a:r>
                <a:rPr lang="pt-BR" sz="1800" b="1" dirty="0">
                  <a:solidFill>
                    <a:srgbClr val="004D71"/>
                  </a:solidFill>
                  <a:latin typeface="Uni Neue Book" pitchFamily="2" charset="0"/>
                  <a:ea typeface="Times New Roman" panose="02020603050405020304" pitchFamily="18" charset="0"/>
                </a:rPr>
                <a:t>Atores</a:t>
              </a:r>
              <a:endParaRPr lang="pt-BR" sz="1800" b="1" dirty="0">
                <a:solidFill>
                  <a:srgbClr val="004D71"/>
                </a:solidFill>
                <a:latin typeface="Uni Neue Book" pitchFamily="2" charset="0"/>
              </a:endParaRPr>
            </a:p>
          </p:txBody>
        </p:sp>
        <p:sp>
          <p:nvSpPr>
            <p:cNvPr id="15" name="Retângulo 14">
              <a:extLst>
                <a:ext uri="{FF2B5EF4-FFF2-40B4-BE49-F238E27FC236}">
                  <a16:creationId xmlns:a16="http://schemas.microsoft.com/office/drawing/2014/main" id="{55624C53-6E3D-40F7-8C94-FD0B0FDA94EE}"/>
                </a:ext>
              </a:extLst>
            </p:cNvPr>
            <p:cNvSpPr/>
            <p:nvPr/>
          </p:nvSpPr>
          <p:spPr>
            <a:xfrm>
              <a:off x="9642630" y="1647283"/>
              <a:ext cx="1635420" cy="410369"/>
            </a:xfrm>
            <a:prstGeom prst="rect">
              <a:avLst/>
            </a:prstGeom>
          </p:spPr>
          <p:txBody>
            <a:bodyPr wrap="none">
              <a:spAutoFit/>
            </a:bodyPr>
            <a:lstStyle/>
            <a:p>
              <a:pPr defTabSz="822960">
                <a:defRPr/>
              </a:pPr>
              <a:r>
                <a:rPr lang="pt-BR" sz="1800" b="1" dirty="0">
                  <a:solidFill>
                    <a:srgbClr val="004D71"/>
                  </a:solidFill>
                  <a:latin typeface="Uni Neue Book" pitchFamily="2" charset="0"/>
                  <a:ea typeface="Times New Roman" panose="02020603050405020304" pitchFamily="18" charset="0"/>
                </a:rPr>
                <a:t>Cronograma</a:t>
              </a:r>
              <a:endParaRPr lang="pt-BR" sz="1800" b="1" dirty="0">
                <a:solidFill>
                  <a:srgbClr val="004D71"/>
                </a:solidFill>
                <a:latin typeface="Uni Neue Book" pitchFamily="2" charset="0"/>
              </a:endParaRPr>
            </a:p>
          </p:txBody>
        </p:sp>
      </p:grpSp>
      <p:sp>
        <p:nvSpPr>
          <p:cNvPr id="19" name="Retângulo 18">
            <a:extLst>
              <a:ext uri="{FF2B5EF4-FFF2-40B4-BE49-F238E27FC236}">
                <a16:creationId xmlns:a16="http://schemas.microsoft.com/office/drawing/2014/main" id="{FF64AD5A-ACCB-4CB7-93E8-AB536956316F}"/>
              </a:ext>
            </a:extLst>
          </p:cNvPr>
          <p:cNvSpPr/>
          <p:nvPr/>
        </p:nvSpPr>
        <p:spPr>
          <a:xfrm>
            <a:off x="3351180" y="1908395"/>
            <a:ext cx="3289265" cy="840230"/>
          </a:xfrm>
          <a:prstGeom prst="rect">
            <a:avLst/>
          </a:prstGeom>
        </p:spPr>
        <p:txBody>
          <a:bodyPr wrap="square">
            <a:spAutoFit/>
          </a:bodyPr>
          <a:lstStyle/>
          <a:p>
            <a:pPr defTabSz="822960">
              <a:defRPr/>
            </a:pPr>
            <a:r>
              <a:rPr lang="pt-BR" sz="1620" dirty="0">
                <a:solidFill>
                  <a:srgbClr val="B3FAE5"/>
                </a:solidFill>
                <a:latin typeface="Uni Neue Bold" pitchFamily="50" charset="0"/>
                <a:ea typeface="Times New Roman" panose="02020603050405020304" pitchFamily="18" charset="0"/>
              </a:rPr>
              <a:t>Eliminação do </a:t>
            </a:r>
            <a:r>
              <a:rPr lang="pt-BR" sz="1620" b="1" dirty="0">
                <a:solidFill>
                  <a:srgbClr val="B3FAE5"/>
                </a:solidFill>
                <a:latin typeface="Uni Neue Bold" pitchFamily="50" charset="0"/>
                <a:ea typeface="Times New Roman" panose="02020603050405020304" pitchFamily="18" charset="0"/>
              </a:rPr>
              <a:t>limite de dedutibilidade fiscal para royalties relativos a produtos inovadores </a:t>
            </a:r>
          </a:p>
        </p:txBody>
      </p:sp>
      <p:sp>
        <p:nvSpPr>
          <p:cNvPr id="20" name="Retângulo 19">
            <a:extLst>
              <a:ext uri="{FF2B5EF4-FFF2-40B4-BE49-F238E27FC236}">
                <a16:creationId xmlns:a16="http://schemas.microsoft.com/office/drawing/2014/main" id="{5FC9047D-DA71-41F8-9067-6EE44866F9F5}"/>
              </a:ext>
            </a:extLst>
          </p:cNvPr>
          <p:cNvSpPr/>
          <p:nvPr/>
        </p:nvSpPr>
        <p:spPr>
          <a:xfrm>
            <a:off x="6822860" y="1698020"/>
            <a:ext cx="2228826" cy="1089529"/>
          </a:xfrm>
          <a:prstGeom prst="rect">
            <a:avLst/>
          </a:prstGeom>
        </p:spPr>
        <p:txBody>
          <a:bodyPr wrap="square">
            <a:spAutoFit/>
          </a:bodyPr>
          <a:lstStyle/>
          <a:p>
            <a:pPr defTabSz="822960">
              <a:defRPr/>
            </a:pPr>
            <a:r>
              <a:rPr lang="pt-BR" sz="1620" dirty="0">
                <a:solidFill>
                  <a:srgbClr val="B3FAE5"/>
                </a:solidFill>
                <a:latin typeface="Uni Neue Book" pitchFamily="2" charset="0"/>
                <a:ea typeface="Times New Roman" panose="02020603050405020304" pitchFamily="18" charset="0"/>
              </a:rPr>
              <a:t>Receita Federal do Brasil/Ministério da Economia, Casa Civil, Congresso Nacional.</a:t>
            </a:r>
            <a:endParaRPr lang="pt-BR" sz="1620" dirty="0">
              <a:solidFill>
                <a:srgbClr val="B3FAE5"/>
              </a:solidFill>
              <a:latin typeface="Uni Neue Book" pitchFamily="2" charset="0"/>
            </a:endParaRPr>
          </a:p>
        </p:txBody>
      </p:sp>
      <p:sp>
        <p:nvSpPr>
          <p:cNvPr id="21" name="Retângulo 20">
            <a:extLst>
              <a:ext uri="{FF2B5EF4-FFF2-40B4-BE49-F238E27FC236}">
                <a16:creationId xmlns:a16="http://schemas.microsoft.com/office/drawing/2014/main" id="{55A3D153-E70E-4B6F-9591-E2662E1C4516}"/>
              </a:ext>
            </a:extLst>
          </p:cNvPr>
          <p:cNvSpPr/>
          <p:nvPr/>
        </p:nvSpPr>
        <p:spPr>
          <a:xfrm>
            <a:off x="9180174" y="1698020"/>
            <a:ext cx="1688474" cy="590931"/>
          </a:xfrm>
          <a:prstGeom prst="rect">
            <a:avLst/>
          </a:prstGeom>
        </p:spPr>
        <p:txBody>
          <a:bodyPr wrap="square">
            <a:spAutoFit/>
          </a:bodyPr>
          <a:lstStyle/>
          <a:p>
            <a:pPr defTabSz="822960">
              <a:defRPr/>
            </a:pPr>
            <a:r>
              <a:rPr lang="pt-BR" sz="1620" dirty="0">
                <a:solidFill>
                  <a:srgbClr val="B3FAE5"/>
                </a:solidFill>
                <a:latin typeface="Uni Neue Book" pitchFamily="2" charset="0"/>
                <a:ea typeface="Times New Roman" panose="02020603050405020304" pitchFamily="18" charset="0"/>
              </a:rPr>
              <a:t>Abril a Dezembro/2021.</a:t>
            </a:r>
            <a:endParaRPr lang="pt-BR" sz="1620" dirty="0">
              <a:solidFill>
                <a:srgbClr val="B3FAE5"/>
              </a:solidFill>
              <a:latin typeface="Uni Neue Book" pitchFamily="2" charset="0"/>
            </a:endParaRPr>
          </a:p>
        </p:txBody>
      </p:sp>
      <p:sp>
        <p:nvSpPr>
          <p:cNvPr id="4" name="Retângulo 3">
            <a:extLst>
              <a:ext uri="{FF2B5EF4-FFF2-40B4-BE49-F238E27FC236}">
                <a16:creationId xmlns:a16="http://schemas.microsoft.com/office/drawing/2014/main" id="{074C8E91-4ABA-4C27-ABE5-A9990194AC16}"/>
              </a:ext>
            </a:extLst>
          </p:cNvPr>
          <p:cNvSpPr/>
          <p:nvPr/>
        </p:nvSpPr>
        <p:spPr>
          <a:xfrm>
            <a:off x="4057913" y="4180071"/>
            <a:ext cx="6815886" cy="1089529"/>
          </a:xfrm>
          <a:prstGeom prst="rect">
            <a:avLst/>
          </a:prstGeom>
        </p:spPr>
        <p:txBody>
          <a:bodyPr wrap="square">
            <a:spAutoFit/>
          </a:bodyPr>
          <a:lstStyle/>
          <a:p>
            <a:pPr marL="257176" indent="-257176" defTabSz="822960">
              <a:buFont typeface="Arial" panose="020B0604020202020204" pitchFamily="34" charset="0"/>
              <a:buChar char="•"/>
              <a:defRPr/>
            </a:pPr>
            <a:r>
              <a:rPr lang="pt-BR" sz="1620" i="1" dirty="0">
                <a:solidFill>
                  <a:srgbClr val="B3FAE5"/>
                </a:solidFill>
                <a:latin typeface="Uni Neue Book" pitchFamily="50" charset="0"/>
              </a:rPr>
              <a:t>Atualização de legislação (Lei 3.470/58, Lei 4.131/62, Decreto nº 9.580/2018 - RIR/2018 e Portaria MF nº 436/58) que estabelecem percentuais máximos para a dedução de royalties, eliminando essa limitação para dedutibilidade fiscal de royalties para produtos inovadores.</a:t>
            </a:r>
          </a:p>
        </p:txBody>
      </p:sp>
      <p:pic>
        <p:nvPicPr>
          <p:cNvPr id="24" name="Gráfico 23" descr="Notas adesivas">
            <a:extLst>
              <a:ext uri="{FF2B5EF4-FFF2-40B4-BE49-F238E27FC236}">
                <a16:creationId xmlns:a16="http://schemas.microsoft.com/office/drawing/2014/main" id="{8B51A132-FB6B-4120-913E-B1AEA8DC82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63746" y="4404163"/>
            <a:ext cx="632112" cy="632112"/>
          </a:xfrm>
          <a:prstGeom prst="rect">
            <a:avLst/>
          </a:prstGeom>
        </p:spPr>
      </p:pic>
      <p:sp>
        <p:nvSpPr>
          <p:cNvPr id="22" name="Retângulo 16">
            <a:extLst>
              <a:ext uri="{FF2B5EF4-FFF2-40B4-BE49-F238E27FC236}">
                <a16:creationId xmlns:a16="http://schemas.microsoft.com/office/drawing/2014/main" id="{0D03662A-7BCC-4026-80D0-A1214BE3C6D4}"/>
              </a:ext>
            </a:extLst>
          </p:cNvPr>
          <p:cNvSpPr/>
          <p:nvPr/>
        </p:nvSpPr>
        <p:spPr>
          <a:xfrm>
            <a:off x="573817" y="0"/>
            <a:ext cx="1749794" cy="6858000"/>
          </a:xfrm>
          <a:prstGeom prst="rect">
            <a:avLst/>
          </a:prstGeom>
          <a:solidFill>
            <a:srgbClr val="B3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srgbClr val="4ADBDA"/>
              </a:solidFill>
              <a:latin typeface="Calibri" panose="020F0502020204030204"/>
            </a:endParaRPr>
          </a:p>
        </p:txBody>
      </p:sp>
      <p:sp>
        <p:nvSpPr>
          <p:cNvPr id="23" name="Retângulo 22">
            <a:extLst>
              <a:ext uri="{FF2B5EF4-FFF2-40B4-BE49-F238E27FC236}">
                <a16:creationId xmlns:a16="http://schemas.microsoft.com/office/drawing/2014/main" id="{78D3C17B-857A-42EB-A374-4D3CF2DEF2AC}"/>
              </a:ext>
            </a:extLst>
          </p:cNvPr>
          <p:cNvSpPr/>
          <p:nvPr/>
        </p:nvSpPr>
        <p:spPr>
          <a:xfrm>
            <a:off x="885633" y="1817388"/>
            <a:ext cx="1749794" cy="369332"/>
          </a:xfrm>
          <a:prstGeom prst="rect">
            <a:avLst/>
          </a:prstGeom>
        </p:spPr>
        <p:txBody>
          <a:bodyPr wrap="square">
            <a:spAutoFit/>
          </a:bodyPr>
          <a:lstStyle/>
          <a:p>
            <a:pPr defTabSz="822960">
              <a:defRPr/>
            </a:pPr>
            <a:r>
              <a:rPr lang="pt-BR" sz="1800" b="1" cap="all" dirty="0">
                <a:solidFill>
                  <a:srgbClr val="004D71"/>
                </a:solidFill>
                <a:latin typeface="Uni Neue Bold" pitchFamily="50" charset="0"/>
              </a:rPr>
              <a:t>inovação</a:t>
            </a:r>
          </a:p>
        </p:txBody>
      </p:sp>
      <p:grpSp>
        <p:nvGrpSpPr>
          <p:cNvPr id="25" name="Agrupar 24">
            <a:extLst>
              <a:ext uri="{FF2B5EF4-FFF2-40B4-BE49-F238E27FC236}">
                <a16:creationId xmlns:a16="http://schemas.microsoft.com/office/drawing/2014/main" id="{8C5E260B-8DED-43C5-8CD0-5BA7BC1EA213}"/>
              </a:ext>
            </a:extLst>
          </p:cNvPr>
          <p:cNvGrpSpPr/>
          <p:nvPr/>
        </p:nvGrpSpPr>
        <p:grpSpPr>
          <a:xfrm>
            <a:off x="1011753" y="664321"/>
            <a:ext cx="808951" cy="808951"/>
            <a:chOff x="475494" y="347615"/>
            <a:chExt cx="898834" cy="898834"/>
          </a:xfrm>
        </p:grpSpPr>
        <p:sp>
          <p:nvSpPr>
            <p:cNvPr id="26" name="Oval 10">
              <a:extLst>
                <a:ext uri="{FF2B5EF4-FFF2-40B4-BE49-F238E27FC236}">
                  <a16:creationId xmlns:a16="http://schemas.microsoft.com/office/drawing/2014/main" id="{B42A6B6F-600B-454F-B916-FEBD9EA115C1}"/>
                </a:ext>
              </a:extLst>
            </p:cNvPr>
            <p:cNvSpPr/>
            <p:nvPr/>
          </p:nvSpPr>
          <p:spPr>
            <a:xfrm>
              <a:off x="475494" y="347615"/>
              <a:ext cx="898834" cy="898834"/>
            </a:xfrm>
            <a:prstGeom prst="ellipse">
              <a:avLst/>
            </a:prstGeom>
            <a:solidFill>
              <a:srgbClr val="004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Uni Neue Bold" pitchFamily="50" charset="0"/>
              </a:endParaRPr>
            </a:p>
          </p:txBody>
        </p:sp>
        <p:sp>
          <p:nvSpPr>
            <p:cNvPr id="27" name="Retângulo 26">
              <a:extLst>
                <a:ext uri="{FF2B5EF4-FFF2-40B4-BE49-F238E27FC236}">
                  <a16:creationId xmlns:a16="http://schemas.microsoft.com/office/drawing/2014/main" id="{28E5247B-31DA-4A68-AE04-A532E1F8BB4B}"/>
                </a:ext>
              </a:extLst>
            </p:cNvPr>
            <p:cNvSpPr/>
            <p:nvPr/>
          </p:nvSpPr>
          <p:spPr>
            <a:xfrm>
              <a:off x="689911" y="381555"/>
              <a:ext cx="522222" cy="779701"/>
            </a:xfrm>
            <a:prstGeom prst="rect">
              <a:avLst/>
            </a:prstGeom>
          </p:spPr>
          <p:txBody>
            <a:bodyPr wrap="none">
              <a:spAutoFit/>
            </a:bodyPr>
            <a:lstStyle/>
            <a:p>
              <a:pPr defTabSz="822960">
                <a:defRPr/>
              </a:pPr>
              <a:r>
                <a:rPr lang="pt-BR" sz="3960" b="1" dirty="0">
                  <a:solidFill>
                    <a:srgbClr val="B3FAE5"/>
                  </a:solidFill>
                  <a:latin typeface="Uni Neue Bold" pitchFamily="50" charset="0"/>
                </a:rPr>
                <a:t>2</a:t>
              </a:r>
            </a:p>
          </p:txBody>
        </p:sp>
      </p:grpSp>
    </p:spTree>
    <p:extLst>
      <p:ext uri="{BB962C8B-B14F-4D97-AF65-F5344CB8AC3E}">
        <p14:creationId xmlns:p14="http://schemas.microsoft.com/office/powerpoint/2010/main" val="11297812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4D71"/>
        </a:solid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C2D6B41D-6393-7A44-98F9-63EB1AE7727A}"/>
              </a:ext>
            </a:extLst>
          </p:cNvPr>
          <p:cNvSpPr/>
          <p:nvPr/>
        </p:nvSpPr>
        <p:spPr>
          <a:xfrm>
            <a:off x="1037544" y="655753"/>
            <a:ext cx="808951" cy="808951"/>
          </a:xfrm>
          <a:prstGeom prst="ellipse">
            <a:avLst/>
          </a:prstGeom>
          <a:solidFill>
            <a:srgbClr val="004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44" name="Retângulo 43">
            <a:extLst>
              <a:ext uri="{FF2B5EF4-FFF2-40B4-BE49-F238E27FC236}">
                <a16:creationId xmlns:a16="http://schemas.microsoft.com/office/drawing/2014/main" id="{E770E88E-A043-2848-9AF8-3FB2321BE74E}"/>
              </a:ext>
            </a:extLst>
          </p:cNvPr>
          <p:cNvSpPr/>
          <p:nvPr/>
        </p:nvSpPr>
        <p:spPr>
          <a:xfrm>
            <a:off x="911424" y="1808820"/>
            <a:ext cx="1749794" cy="369332"/>
          </a:xfrm>
          <a:prstGeom prst="rect">
            <a:avLst/>
          </a:prstGeom>
        </p:spPr>
        <p:txBody>
          <a:bodyPr wrap="square">
            <a:spAutoFit/>
          </a:bodyPr>
          <a:lstStyle/>
          <a:p>
            <a:pPr defTabSz="822960">
              <a:defRPr/>
            </a:pPr>
            <a:r>
              <a:rPr lang="pt-BR" sz="1800" b="1" cap="all" dirty="0">
                <a:solidFill>
                  <a:srgbClr val="004D71"/>
                </a:solidFill>
                <a:latin typeface="Uni Neue" pitchFamily="2" charset="0"/>
              </a:rPr>
              <a:t>inovação</a:t>
            </a:r>
          </a:p>
        </p:txBody>
      </p:sp>
      <p:grpSp>
        <p:nvGrpSpPr>
          <p:cNvPr id="7" name="Agrupar 6">
            <a:extLst>
              <a:ext uri="{FF2B5EF4-FFF2-40B4-BE49-F238E27FC236}">
                <a16:creationId xmlns:a16="http://schemas.microsoft.com/office/drawing/2014/main" id="{CE13A1F8-8271-404F-A143-C7C13B88E99F}"/>
              </a:ext>
            </a:extLst>
          </p:cNvPr>
          <p:cNvGrpSpPr/>
          <p:nvPr/>
        </p:nvGrpSpPr>
        <p:grpSpPr>
          <a:xfrm>
            <a:off x="3244484" y="1160748"/>
            <a:ext cx="7582441" cy="2268252"/>
            <a:chOff x="2927649" y="1628800"/>
            <a:chExt cx="8424935" cy="2520280"/>
          </a:xfrm>
        </p:grpSpPr>
        <p:grpSp>
          <p:nvGrpSpPr>
            <p:cNvPr id="8" name="Agrupar 7">
              <a:extLst>
                <a:ext uri="{FF2B5EF4-FFF2-40B4-BE49-F238E27FC236}">
                  <a16:creationId xmlns:a16="http://schemas.microsoft.com/office/drawing/2014/main" id="{B22A7D96-1BE3-4B25-BCBB-CF8A8ABED65F}"/>
                </a:ext>
              </a:extLst>
            </p:cNvPr>
            <p:cNvGrpSpPr/>
            <p:nvPr/>
          </p:nvGrpSpPr>
          <p:grpSpPr>
            <a:xfrm>
              <a:off x="2933247" y="1660277"/>
              <a:ext cx="8419337" cy="2488803"/>
              <a:chOff x="2933247" y="1660277"/>
              <a:chExt cx="8419337" cy="2488803"/>
            </a:xfrm>
          </p:grpSpPr>
          <p:cxnSp>
            <p:nvCxnSpPr>
              <p:cNvPr id="16" name="Conector Reto 122">
                <a:extLst>
                  <a:ext uri="{FF2B5EF4-FFF2-40B4-BE49-F238E27FC236}">
                    <a16:creationId xmlns:a16="http://schemas.microsoft.com/office/drawing/2014/main" id="{460280D4-202B-4921-955F-2F6522E06B54}"/>
                  </a:ext>
                </a:extLst>
              </p:cNvPr>
              <p:cNvCxnSpPr>
                <a:cxnSpLocks/>
              </p:cNvCxnSpPr>
              <p:nvPr/>
            </p:nvCxnSpPr>
            <p:spPr>
              <a:xfrm>
                <a:off x="6747296" y="1869919"/>
                <a:ext cx="0" cy="2279161"/>
              </a:xfrm>
              <a:prstGeom prst="line">
                <a:avLst/>
              </a:prstGeom>
              <a:ln>
                <a:solidFill>
                  <a:srgbClr val="B3FAE5"/>
                </a:solidFill>
              </a:ln>
            </p:spPr>
            <p:style>
              <a:lnRef idx="1">
                <a:schemeClr val="accent1"/>
              </a:lnRef>
              <a:fillRef idx="0">
                <a:schemeClr val="accent1"/>
              </a:fillRef>
              <a:effectRef idx="0">
                <a:schemeClr val="accent1"/>
              </a:effectRef>
              <a:fontRef idx="minor">
                <a:schemeClr val="tx1"/>
              </a:fontRef>
            </p:style>
          </p:cxnSp>
          <p:cxnSp>
            <p:nvCxnSpPr>
              <p:cNvPr id="17" name="Conector Reto 126">
                <a:extLst>
                  <a:ext uri="{FF2B5EF4-FFF2-40B4-BE49-F238E27FC236}">
                    <a16:creationId xmlns:a16="http://schemas.microsoft.com/office/drawing/2014/main" id="{4D3F5BBA-9697-4E15-85A8-CF2B4166032D}"/>
                  </a:ext>
                </a:extLst>
              </p:cNvPr>
              <p:cNvCxnSpPr>
                <a:cxnSpLocks/>
              </p:cNvCxnSpPr>
              <p:nvPr/>
            </p:nvCxnSpPr>
            <p:spPr>
              <a:xfrm>
                <a:off x="9478921" y="1869919"/>
                <a:ext cx="8978" cy="2279161"/>
              </a:xfrm>
              <a:prstGeom prst="line">
                <a:avLst/>
              </a:prstGeom>
              <a:ln>
                <a:solidFill>
                  <a:srgbClr val="B3FAE5"/>
                </a:solidFill>
              </a:ln>
            </p:spPr>
            <p:style>
              <a:lnRef idx="1">
                <a:schemeClr val="accent1"/>
              </a:lnRef>
              <a:fillRef idx="0">
                <a:schemeClr val="accent1"/>
              </a:fillRef>
              <a:effectRef idx="0">
                <a:schemeClr val="accent1"/>
              </a:effectRef>
              <a:fontRef idx="minor">
                <a:schemeClr val="tx1"/>
              </a:fontRef>
            </p:style>
          </p:cxnSp>
          <p:sp>
            <p:nvSpPr>
              <p:cNvPr id="18" name="Retângulo 17">
                <a:extLst>
                  <a:ext uri="{FF2B5EF4-FFF2-40B4-BE49-F238E27FC236}">
                    <a16:creationId xmlns:a16="http://schemas.microsoft.com/office/drawing/2014/main" id="{AF9A6B83-142D-4C14-8893-3A746500B34C}"/>
                  </a:ext>
                </a:extLst>
              </p:cNvPr>
              <p:cNvSpPr/>
              <p:nvPr/>
            </p:nvSpPr>
            <p:spPr>
              <a:xfrm>
                <a:off x="2933247" y="1660277"/>
                <a:ext cx="8419337" cy="2488803"/>
              </a:xfrm>
              <a:prstGeom prst="rect">
                <a:avLst/>
              </a:prstGeom>
              <a:noFill/>
              <a:ln w="9525">
                <a:solidFill>
                  <a:srgbClr val="B3F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grpSp>
        <p:sp>
          <p:nvSpPr>
            <p:cNvPr id="9" name="Retângulo Arredondado 110">
              <a:extLst>
                <a:ext uri="{FF2B5EF4-FFF2-40B4-BE49-F238E27FC236}">
                  <a16:creationId xmlns:a16="http://schemas.microsoft.com/office/drawing/2014/main" id="{F2A381DA-E48E-4AB6-99E9-C08497C51B14}"/>
                </a:ext>
              </a:extLst>
            </p:cNvPr>
            <p:cNvSpPr/>
            <p:nvPr/>
          </p:nvSpPr>
          <p:spPr>
            <a:xfrm>
              <a:off x="9476501" y="1628800"/>
              <a:ext cx="1876083" cy="434363"/>
            </a:xfrm>
            <a:prstGeom prst="roundRect">
              <a:avLst/>
            </a:prstGeom>
            <a:solidFill>
              <a:srgbClr val="B3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10" name="Retângulo Arredondado 111">
              <a:extLst>
                <a:ext uri="{FF2B5EF4-FFF2-40B4-BE49-F238E27FC236}">
                  <a16:creationId xmlns:a16="http://schemas.microsoft.com/office/drawing/2014/main" id="{513FA783-CC71-4B2B-B7B6-13CE9847240C}"/>
                </a:ext>
              </a:extLst>
            </p:cNvPr>
            <p:cNvSpPr/>
            <p:nvPr/>
          </p:nvSpPr>
          <p:spPr>
            <a:xfrm>
              <a:off x="6740391" y="1652737"/>
              <a:ext cx="1279366" cy="434363"/>
            </a:xfrm>
            <a:prstGeom prst="roundRect">
              <a:avLst/>
            </a:prstGeom>
            <a:solidFill>
              <a:srgbClr val="B3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12" name="Retângulo Arredondado 112">
              <a:extLst>
                <a:ext uri="{FF2B5EF4-FFF2-40B4-BE49-F238E27FC236}">
                  <a16:creationId xmlns:a16="http://schemas.microsoft.com/office/drawing/2014/main" id="{328C44F5-4A72-450B-9D19-BD7ACAD35421}"/>
                </a:ext>
              </a:extLst>
            </p:cNvPr>
            <p:cNvSpPr/>
            <p:nvPr/>
          </p:nvSpPr>
          <p:spPr>
            <a:xfrm>
              <a:off x="2927649" y="1652737"/>
              <a:ext cx="1442606" cy="434363"/>
            </a:xfrm>
            <a:prstGeom prst="roundRect">
              <a:avLst/>
            </a:prstGeom>
            <a:solidFill>
              <a:srgbClr val="B3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13" name="Retângulo 12">
              <a:extLst>
                <a:ext uri="{FF2B5EF4-FFF2-40B4-BE49-F238E27FC236}">
                  <a16:creationId xmlns:a16="http://schemas.microsoft.com/office/drawing/2014/main" id="{BF162372-013F-47FA-BED3-BF4B31E1AF46}"/>
                </a:ext>
              </a:extLst>
            </p:cNvPr>
            <p:cNvSpPr/>
            <p:nvPr/>
          </p:nvSpPr>
          <p:spPr>
            <a:xfrm>
              <a:off x="3199401" y="1660277"/>
              <a:ext cx="997781" cy="410369"/>
            </a:xfrm>
            <a:prstGeom prst="rect">
              <a:avLst/>
            </a:prstGeom>
          </p:spPr>
          <p:txBody>
            <a:bodyPr wrap="none">
              <a:spAutoFit/>
            </a:bodyPr>
            <a:lstStyle/>
            <a:p>
              <a:pPr defTabSz="822960">
                <a:defRPr/>
              </a:pPr>
              <a:r>
                <a:rPr lang="pt-BR" sz="1800" b="1" dirty="0">
                  <a:solidFill>
                    <a:srgbClr val="004D71"/>
                  </a:solidFill>
                  <a:latin typeface="Uni Neue Book" pitchFamily="2" charset="0"/>
                  <a:ea typeface="Times New Roman" panose="02020603050405020304" pitchFamily="18" charset="0"/>
                </a:rPr>
                <a:t>Ação 9</a:t>
              </a:r>
              <a:endParaRPr lang="pt-BR" sz="1800" b="1" dirty="0">
                <a:solidFill>
                  <a:srgbClr val="004D71"/>
                </a:solidFill>
                <a:latin typeface="Uni Neue Book" pitchFamily="2" charset="0"/>
              </a:endParaRPr>
            </a:p>
          </p:txBody>
        </p:sp>
        <p:sp>
          <p:nvSpPr>
            <p:cNvPr id="14" name="Retângulo 13">
              <a:extLst>
                <a:ext uri="{FF2B5EF4-FFF2-40B4-BE49-F238E27FC236}">
                  <a16:creationId xmlns:a16="http://schemas.microsoft.com/office/drawing/2014/main" id="{DF0D3199-CD07-4775-AD05-6415135D51C6}"/>
                </a:ext>
              </a:extLst>
            </p:cNvPr>
            <p:cNvSpPr/>
            <p:nvPr/>
          </p:nvSpPr>
          <p:spPr>
            <a:xfrm>
              <a:off x="6928321" y="1669863"/>
              <a:ext cx="967501" cy="410369"/>
            </a:xfrm>
            <a:prstGeom prst="rect">
              <a:avLst/>
            </a:prstGeom>
          </p:spPr>
          <p:txBody>
            <a:bodyPr wrap="none">
              <a:spAutoFit/>
            </a:bodyPr>
            <a:lstStyle/>
            <a:p>
              <a:pPr defTabSz="822960">
                <a:defRPr/>
              </a:pPr>
              <a:r>
                <a:rPr lang="pt-BR" sz="1800" b="1" dirty="0">
                  <a:solidFill>
                    <a:srgbClr val="004D71"/>
                  </a:solidFill>
                  <a:latin typeface="Uni Neue Book" pitchFamily="2" charset="0"/>
                  <a:ea typeface="Times New Roman" panose="02020603050405020304" pitchFamily="18" charset="0"/>
                </a:rPr>
                <a:t>Atores</a:t>
              </a:r>
              <a:endParaRPr lang="pt-BR" sz="1800" b="1" dirty="0">
                <a:solidFill>
                  <a:srgbClr val="004D71"/>
                </a:solidFill>
                <a:latin typeface="Uni Neue Book" pitchFamily="2" charset="0"/>
              </a:endParaRPr>
            </a:p>
          </p:txBody>
        </p:sp>
        <p:sp>
          <p:nvSpPr>
            <p:cNvPr id="15" name="Retângulo 14">
              <a:extLst>
                <a:ext uri="{FF2B5EF4-FFF2-40B4-BE49-F238E27FC236}">
                  <a16:creationId xmlns:a16="http://schemas.microsoft.com/office/drawing/2014/main" id="{55624C53-6E3D-40F7-8C94-FD0B0FDA94EE}"/>
                </a:ext>
              </a:extLst>
            </p:cNvPr>
            <p:cNvSpPr/>
            <p:nvPr/>
          </p:nvSpPr>
          <p:spPr>
            <a:xfrm>
              <a:off x="9642630" y="1647283"/>
              <a:ext cx="1635420" cy="410369"/>
            </a:xfrm>
            <a:prstGeom prst="rect">
              <a:avLst/>
            </a:prstGeom>
          </p:spPr>
          <p:txBody>
            <a:bodyPr wrap="none">
              <a:spAutoFit/>
            </a:bodyPr>
            <a:lstStyle/>
            <a:p>
              <a:pPr defTabSz="822960">
                <a:defRPr/>
              </a:pPr>
              <a:r>
                <a:rPr lang="pt-BR" sz="1800" b="1" dirty="0">
                  <a:solidFill>
                    <a:srgbClr val="004D71"/>
                  </a:solidFill>
                  <a:latin typeface="Uni Neue Book" pitchFamily="2" charset="0"/>
                  <a:ea typeface="Times New Roman" panose="02020603050405020304" pitchFamily="18" charset="0"/>
                </a:rPr>
                <a:t>Cronograma</a:t>
              </a:r>
              <a:endParaRPr lang="pt-BR" sz="1800" b="1" dirty="0">
                <a:solidFill>
                  <a:srgbClr val="004D71"/>
                </a:solidFill>
                <a:latin typeface="Uni Neue Book" pitchFamily="2" charset="0"/>
              </a:endParaRPr>
            </a:p>
          </p:txBody>
        </p:sp>
      </p:grpSp>
      <p:sp>
        <p:nvSpPr>
          <p:cNvPr id="19" name="Retângulo 18">
            <a:extLst>
              <a:ext uri="{FF2B5EF4-FFF2-40B4-BE49-F238E27FC236}">
                <a16:creationId xmlns:a16="http://schemas.microsoft.com/office/drawing/2014/main" id="{FF64AD5A-ACCB-4CB7-93E8-AB536956316F}"/>
              </a:ext>
            </a:extLst>
          </p:cNvPr>
          <p:cNvSpPr/>
          <p:nvPr/>
        </p:nvSpPr>
        <p:spPr>
          <a:xfrm>
            <a:off x="3351180" y="1908395"/>
            <a:ext cx="3289265" cy="840230"/>
          </a:xfrm>
          <a:prstGeom prst="rect">
            <a:avLst/>
          </a:prstGeom>
        </p:spPr>
        <p:txBody>
          <a:bodyPr wrap="square">
            <a:spAutoFit/>
          </a:bodyPr>
          <a:lstStyle/>
          <a:p>
            <a:pPr defTabSz="822960">
              <a:defRPr/>
            </a:pPr>
            <a:r>
              <a:rPr lang="pt-BR" sz="1620" dirty="0">
                <a:solidFill>
                  <a:srgbClr val="B3FAE5"/>
                </a:solidFill>
                <a:latin typeface="Uni Neue Bold" pitchFamily="50" charset="0"/>
                <a:ea typeface="Times New Roman" panose="02020603050405020304" pitchFamily="18" charset="0"/>
              </a:rPr>
              <a:t>Redução ou eliminação da tributação de serviços técnicos prestados no exterior</a:t>
            </a:r>
            <a:endParaRPr lang="pt-BR" sz="1620" dirty="0">
              <a:solidFill>
                <a:srgbClr val="B3FAE5"/>
              </a:solidFill>
              <a:latin typeface="Uni Neue Bold" pitchFamily="50" charset="0"/>
            </a:endParaRPr>
          </a:p>
        </p:txBody>
      </p:sp>
      <p:sp>
        <p:nvSpPr>
          <p:cNvPr id="20" name="Retângulo 19">
            <a:extLst>
              <a:ext uri="{FF2B5EF4-FFF2-40B4-BE49-F238E27FC236}">
                <a16:creationId xmlns:a16="http://schemas.microsoft.com/office/drawing/2014/main" id="{5FC9047D-DA71-41F8-9067-6EE44866F9F5}"/>
              </a:ext>
            </a:extLst>
          </p:cNvPr>
          <p:cNvSpPr/>
          <p:nvPr/>
        </p:nvSpPr>
        <p:spPr>
          <a:xfrm>
            <a:off x="6822860" y="1698020"/>
            <a:ext cx="2228826" cy="1089529"/>
          </a:xfrm>
          <a:prstGeom prst="rect">
            <a:avLst/>
          </a:prstGeom>
        </p:spPr>
        <p:txBody>
          <a:bodyPr wrap="square">
            <a:spAutoFit/>
          </a:bodyPr>
          <a:lstStyle/>
          <a:p>
            <a:pPr defTabSz="822960">
              <a:defRPr/>
            </a:pPr>
            <a:r>
              <a:rPr lang="pt-BR" sz="1620" dirty="0">
                <a:solidFill>
                  <a:srgbClr val="B3FAE5"/>
                </a:solidFill>
                <a:latin typeface="Uni Neue Book" pitchFamily="2" charset="0"/>
                <a:ea typeface="Times New Roman" panose="02020603050405020304" pitchFamily="18" charset="0"/>
              </a:rPr>
              <a:t>Receita Federal do Brasil/Ministério da Economia, Casa Civil, Congresso Nacional.</a:t>
            </a:r>
            <a:endParaRPr lang="pt-BR" sz="1620" dirty="0">
              <a:solidFill>
                <a:srgbClr val="B3FAE5"/>
              </a:solidFill>
              <a:latin typeface="Uni Neue Book" pitchFamily="2" charset="0"/>
            </a:endParaRPr>
          </a:p>
        </p:txBody>
      </p:sp>
      <p:sp>
        <p:nvSpPr>
          <p:cNvPr id="21" name="Retângulo 20">
            <a:extLst>
              <a:ext uri="{FF2B5EF4-FFF2-40B4-BE49-F238E27FC236}">
                <a16:creationId xmlns:a16="http://schemas.microsoft.com/office/drawing/2014/main" id="{55A3D153-E70E-4B6F-9591-E2662E1C4516}"/>
              </a:ext>
            </a:extLst>
          </p:cNvPr>
          <p:cNvSpPr/>
          <p:nvPr/>
        </p:nvSpPr>
        <p:spPr>
          <a:xfrm>
            <a:off x="9180174" y="1698020"/>
            <a:ext cx="1688474" cy="590931"/>
          </a:xfrm>
          <a:prstGeom prst="rect">
            <a:avLst/>
          </a:prstGeom>
        </p:spPr>
        <p:txBody>
          <a:bodyPr wrap="square">
            <a:spAutoFit/>
          </a:bodyPr>
          <a:lstStyle/>
          <a:p>
            <a:pPr defTabSz="822960">
              <a:defRPr/>
            </a:pPr>
            <a:r>
              <a:rPr lang="pt-BR" sz="1620" dirty="0">
                <a:solidFill>
                  <a:srgbClr val="B3FAE5"/>
                </a:solidFill>
                <a:latin typeface="Uni Neue Book" pitchFamily="2" charset="0"/>
                <a:ea typeface="Times New Roman" panose="02020603050405020304" pitchFamily="18" charset="0"/>
              </a:rPr>
              <a:t>Abril a Dezembro/2021.</a:t>
            </a:r>
            <a:endParaRPr lang="pt-BR" sz="1620" dirty="0">
              <a:solidFill>
                <a:srgbClr val="B3FAE5"/>
              </a:solidFill>
              <a:latin typeface="Uni Neue Book" pitchFamily="2" charset="0"/>
            </a:endParaRPr>
          </a:p>
        </p:txBody>
      </p:sp>
      <p:sp>
        <p:nvSpPr>
          <p:cNvPr id="4" name="Retângulo 3">
            <a:extLst>
              <a:ext uri="{FF2B5EF4-FFF2-40B4-BE49-F238E27FC236}">
                <a16:creationId xmlns:a16="http://schemas.microsoft.com/office/drawing/2014/main" id="{074C8E91-4ABA-4C27-ABE5-A9990194AC16}"/>
              </a:ext>
            </a:extLst>
          </p:cNvPr>
          <p:cNvSpPr/>
          <p:nvPr/>
        </p:nvSpPr>
        <p:spPr>
          <a:xfrm>
            <a:off x="4057913" y="4180070"/>
            <a:ext cx="6815886" cy="1837426"/>
          </a:xfrm>
          <a:prstGeom prst="rect">
            <a:avLst/>
          </a:prstGeom>
        </p:spPr>
        <p:txBody>
          <a:bodyPr wrap="square">
            <a:spAutoFit/>
          </a:bodyPr>
          <a:lstStyle/>
          <a:p>
            <a:pPr marL="257176" indent="-257176" defTabSz="822960">
              <a:buFont typeface="Arial" panose="020B0604020202020204" pitchFamily="34" charset="0"/>
              <a:buChar char="•"/>
              <a:defRPr/>
            </a:pPr>
            <a:r>
              <a:rPr lang="pt-BR" sz="1620" i="1" dirty="0">
                <a:solidFill>
                  <a:srgbClr val="B3FAE5"/>
                </a:solidFill>
                <a:latin typeface="Uni Neue Book" pitchFamily="50" charset="0"/>
              </a:rPr>
              <a:t>IRRF: Avaliação do Decreto nº 9.580 de 22 de Novembro de 2018, para fins de inclusão de dispensa da retenção em remessas realizadas para fins científicos, por pessoa jurídica que atue no ramo farmacêutico.</a:t>
            </a:r>
          </a:p>
          <a:p>
            <a:pPr marL="257176" indent="-257176" defTabSz="822960">
              <a:buFont typeface="Arial" panose="020B0604020202020204" pitchFamily="34" charset="0"/>
              <a:buChar char="•"/>
              <a:defRPr/>
            </a:pPr>
            <a:endParaRPr lang="pt-BR" sz="1620" i="1" dirty="0">
              <a:solidFill>
                <a:srgbClr val="B3FAE5"/>
              </a:solidFill>
              <a:latin typeface="Uni Neue Book" pitchFamily="50" charset="0"/>
            </a:endParaRPr>
          </a:p>
          <a:p>
            <a:pPr marL="257176" indent="-257176" defTabSz="822960">
              <a:buFont typeface="Arial" panose="020B0604020202020204" pitchFamily="34" charset="0"/>
              <a:buChar char="•"/>
              <a:defRPr/>
            </a:pPr>
            <a:r>
              <a:rPr lang="pt-BR" sz="1620" i="1" dirty="0">
                <a:solidFill>
                  <a:srgbClr val="B3FAE5"/>
                </a:solidFill>
                <a:latin typeface="Uni Neue Book" pitchFamily="50" charset="0"/>
              </a:rPr>
              <a:t>PIS E COFINS: Avaliação da inclusão das remessas realizadas para fins científicos por pessoa jurídica que atue no ramo farmacêutico, no rol de isenções do art. 9º da Lei 10.865/2004.</a:t>
            </a:r>
          </a:p>
        </p:txBody>
      </p:sp>
      <p:pic>
        <p:nvPicPr>
          <p:cNvPr id="24" name="Gráfico 23" descr="Notas adesivas">
            <a:extLst>
              <a:ext uri="{FF2B5EF4-FFF2-40B4-BE49-F238E27FC236}">
                <a16:creationId xmlns:a16="http://schemas.microsoft.com/office/drawing/2014/main" id="{8B51A132-FB6B-4120-913E-B1AEA8DC82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63746" y="4404163"/>
            <a:ext cx="632112" cy="632112"/>
          </a:xfrm>
          <a:prstGeom prst="rect">
            <a:avLst/>
          </a:prstGeom>
        </p:spPr>
      </p:pic>
      <p:sp>
        <p:nvSpPr>
          <p:cNvPr id="22" name="Retângulo 16">
            <a:extLst>
              <a:ext uri="{FF2B5EF4-FFF2-40B4-BE49-F238E27FC236}">
                <a16:creationId xmlns:a16="http://schemas.microsoft.com/office/drawing/2014/main" id="{0D03662A-7BCC-4026-80D0-A1214BE3C6D4}"/>
              </a:ext>
            </a:extLst>
          </p:cNvPr>
          <p:cNvSpPr/>
          <p:nvPr/>
        </p:nvSpPr>
        <p:spPr>
          <a:xfrm>
            <a:off x="573817" y="0"/>
            <a:ext cx="1749794" cy="6858000"/>
          </a:xfrm>
          <a:prstGeom prst="rect">
            <a:avLst/>
          </a:prstGeom>
          <a:solidFill>
            <a:srgbClr val="B3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srgbClr val="4ADBDA"/>
              </a:solidFill>
              <a:latin typeface="Calibri" panose="020F0502020204030204"/>
            </a:endParaRPr>
          </a:p>
        </p:txBody>
      </p:sp>
      <p:sp>
        <p:nvSpPr>
          <p:cNvPr id="23" name="Retângulo 22">
            <a:extLst>
              <a:ext uri="{FF2B5EF4-FFF2-40B4-BE49-F238E27FC236}">
                <a16:creationId xmlns:a16="http://schemas.microsoft.com/office/drawing/2014/main" id="{78D3C17B-857A-42EB-A374-4D3CF2DEF2AC}"/>
              </a:ext>
            </a:extLst>
          </p:cNvPr>
          <p:cNvSpPr/>
          <p:nvPr/>
        </p:nvSpPr>
        <p:spPr>
          <a:xfrm>
            <a:off x="885633" y="1817388"/>
            <a:ext cx="1749794" cy="369332"/>
          </a:xfrm>
          <a:prstGeom prst="rect">
            <a:avLst/>
          </a:prstGeom>
        </p:spPr>
        <p:txBody>
          <a:bodyPr wrap="square">
            <a:spAutoFit/>
          </a:bodyPr>
          <a:lstStyle/>
          <a:p>
            <a:pPr defTabSz="822960">
              <a:defRPr/>
            </a:pPr>
            <a:r>
              <a:rPr lang="pt-BR" sz="1800" b="1" cap="all" dirty="0">
                <a:solidFill>
                  <a:srgbClr val="004D71"/>
                </a:solidFill>
                <a:latin typeface="Uni Neue Bold" pitchFamily="50" charset="0"/>
              </a:rPr>
              <a:t>inovação</a:t>
            </a:r>
          </a:p>
        </p:txBody>
      </p:sp>
      <p:grpSp>
        <p:nvGrpSpPr>
          <p:cNvPr id="25" name="Agrupar 24">
            <a:extLst>
              <a:ext uri="{FF2B5EF4-FFF2-40B4-BE49-F238E27FC236}">
                <a16:creationId xmlns:a16="http://schemas.microsoft.com/office/drawing/2014/main" id="{8C5E260B-8DED-43C5-8CD0-5BA7BC1EA213}"/>
              </a:ext>
            </a:extLst>
          </p:cNvPr>
          <p:cNvGrpSpPr/>
          <p:nvPr/>
        </p:nvGrpSpPr>
        <p:grpSpPr>
          <a:xfrm>
            <a:off x="1011753" y="664321"/>
            <a:ext cx="808951" cy="808951"/>
            <a:chOff x="475494" y="347615"/>
            <a:chExt cx="898834" cy="898834"/>
          </a:xfrm>
        </p:grpSpPr>
        <p:sp>
          <p:nvSpPr>
            <p:cNvPr id="26" name="Oval 10">
              <a:extLst>
                <a:ext uri="{FF2B5EF4-FFF2-40B4-BE49-F238E27FC236}">
                  <a16:creationId xmlns:a16="http://schemas.microsoft.com/office/drawing/2014/main" id="{B42A6B6F-600B-454F-B916-FEBD9EA115C1}"/>
                </a:ext>
              </a:extLst>
            </p:cNvPr>
            <p:cNvSpPr/>
            <p:nvPr/>
          </p:nvSpPr>
          <p:spPr>
            <a:xfrm>
              <a:off x="475494" y="347615"/>
              <a:ext cx="898834" cy="898834"/>
            </a:xfrm>
            <a:prstGeom prst="ellipse">
              <a:avLst/>
            </a:prstGeom>
            <a:solidFill>
              <a:srgbClr val="004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Uni Neue Bold" pitchFamily="50" charset="0"/>
              </a:endParaRPr>
            </a:p>
          </p:txBody>
        </p:sp>
        <p:sp>
          <p:nvSpPr>
            <p:cNvPr id="27" name="Retângulo 26">
              <a:extLst>
                <a:ext uri="{FF2B5EF4-FFF2-40B4-BE49-F238E27FC236}">
                  <a16:creationId xmlns:a16="http://schemas.microsoft.com/office/drawing/2014/main" id="{28E5247B-31DA-4A68-AE04-A532E1F8BB4B}"/>
                </a:ext>
              </a:extLst>
            </p:cNvPr>
            <p:cNvSpPr/>
            <p:nvPr/>
          </p:nvSpPr>
          <p:spPr>
            <a:xfrm>
              <a:off x="689911" y="381555"/>
              <a:ext cx="522222" cy="779701"/>
            </a:xfrm>
            <a:prstGeom prst="rect">
              <a:avLst/>
            </a:prstGeom>
          </p:spPr>
          <p:txBody>
            <a:bodyPr wrap="none">
              <a:spAutoFit/>
            </a:bodyPr>
            <a:lstStyle/>
            <a:p>
              <a:pPr defTabSz="822960">
                <a:defRPr/>
              </a:pPr>
              <a:r>
                <a:rPr lang="pt-BR" sz="3960" b="1" dirty="0">
                  <a:solidFill>
                    <a:srgbClr val="B3FAE5"/>
                  </a:solidFill>
                  <a:latin typeface="Uni Neue Bold" pitchFamily="50" charset="0"/>
                </a:rPr>
                <a:t>2</a:t>
              </a:r>
            </a:p>
          </p:txBody>
        </p:sp>
      </p:grpSp>
    </p:spTree>
    <p:extLst>
      <p:ext uri="{BB962C8B-B14F-4D97-AF65-F5344CB8AC3E}">
        <p14:creationId xmlns:p14="http://schemas.microsoft.com/office/powerpoint/2010/main" val="26228400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4D71"/>
        </a:solidFill>
        <a:effectLst/>
      </p:bgPr>
    </p:bg>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C2D6B41D-6393-7A44-98F9-63EB1AE7727A}"/>
              </a:ext>
            </a:extLst>
          </p:cNvPr>
          <p:cNvSpPr/>
          <p:nvPr/>
        </p:nvSpPr>
        <p:spPr>
          <a:xfrm>
            <a:off x="1037544" y="655753"/>
            <a:ext cx="808951" cy="808951"/>
          </a:xfrm>
          <a:prstGeom prst="ellipse">
            <a:avLst/>
          </a:prstGeom>
          <a:solidFill>
            <a:srgbClr val="004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44" name="Retângulo 43">
            <a:extLst>
              <a:ext uri="{FF2B5EF4-FFF2-40B4-BE49-F238E27FC236}">
                <a16:creationId xmlns:a16="http://schemas.microsoft.com/office/drawing/2014/main" id="{E770E88E-A043-2848-9AF8-3FB2321BE74E}"/>
              </a:ext>
            </a:extLst>
          </p:cNvPr>
          <p:cNvSpPr/>
          <p:nvPr/>
        </p:nvSpPr>
        <p:spPr>
          <a:xfrm>
            <a:off x="911424" y="1808820"/>
            <a:ext cx="1749794" cy="369332"/>
          </a:xfrm>
          <a:prstGeom prst="rect">
            <a:avLst/>
          </a:prstGeom>
        </p:spPr>
        <p:txBody>
          <a:bodyPr wrap="square">
            <a:spAutoFit/>
          </a:bodyPr>
          <a:lstStyle/>
          <a:p>
            <a:pPr defTabSz="822960">
              <a:defRPr/>
            </a:pPr>
            <a:r>
              <a:rPr lang="pt-BR" sz="1800" b="1" cap="all" dirty="0">
                <a:solidFill>
                  <a:srgbClr val="004D71"/>
                </a:solidFill>
                <a:latin typeface="Uni Neue" pitchFamily="2" charset="0"/>
              </a:rPr>
              <a:t>inovação</a:t>
            </a:r>
          </a:p>
        </p:txBody>
      </p:sp>
      <p:grpSp>
        <p:nvGrpSpPr>
          <p:cNvPr id="7" name="Agrupar 6">
            <a:extLst>
              <a:ext uri="{FF2B5EF4-FFF2-40B4-BE49-F238E27FC236}">
                <a16:creationId xmlns:a16="http://schemas.microsoft.com/office/drawing/2014/main" id="{CE13A1F8-8271-404F-A143-C7C13B88E99F}"/>
              </a:ext>
            </a:extLst>
          </p:cNvPr>
          <p:cNvGrpSpPr/>
          <p:nvPr/>
        </p:nvGrpSpPr>
        <p:grpSpPr>
          <a:xfrm>
            <a:off x="3244484" y="1160748"/>
            <a:ext cx="7582441" cy="2268252"/>
            <a:chOff x="2927649" y="1628800"/>
            <a:chExt cx="8424935" cy="2520280"/>
          </a:xfrm>
        </p:grpSpPr>
        <p:grpSp>
          <p:nvGrpSpPr>
            <p:cNvPr id="8" name="Agrupar 7">
              <a:extLst>
                <a:ext uri="{FF2B5EF4-FFF2-40B4-BE49-F238E27FC236}">
                  <a16:creationId xmlns:a16="http://schemas.microsoft.com/office/drawing/2014/main" id="{B22A7D96-1BE3-4B25-BCBB-CF8A8ABED65F}"/>
                </a:ext>
              </a:extLst>
            </p:cNvPr>
            <p:cNvGrpSpPr/>
            <p:nvPr/>
          </p:nvGrpSpPr>
          <p:grpSpPr>
            <a:xfrm>
              <a:off x="2933247" y="1660277"/>
              <a:ext cx="8419337" cy="2488803"/>
              <a:chOff x="2933247" y="1660277"/>
              <a:chExt cx="8419337" cy="2488803"/>
            </a:xfrm>
          </p:grpSpPr>
          <p:cxnSp>
            <p:nvCxnSpPr>
              <p:cNvPr id="16" name="Conector Reto 122">
                <a:extLst>
                  <a:ext uri="{FF2B5EF4-FFF2-40B4-BE49-F238E27FC236}">
                    <a16:creationId xmlns:a16="http://schemas.microsoft.com/office/drawing/2014/main" id="{460280D4-202B-4921-955F-2F6522E06B54}"/>
                  </a:ext>
                </a:extLst>
              </p:cNvPr>
              <p:cNvCxnSpPr>
                <a:cxnSpLocks/>
              </p:cNvCxnSpPr>
              <p:nvPr/>
            </p:nvCxnSpPr>
            <p:spPr>
              <a:xfrm>
                <a:off x="6747296" y="1869919"/>
                <a:ext cx="0" cy="2279161"/>
              </a:xfrm>
              <a:prstGeom prst="line">
                <a:avLst/>
              </a:prstGeom>
              <a:ln>
                <a:solidFill>
                  <a:srgbClr val="B3FAE5"/>
                </a:solidFill>
              </a:ln>
            </p:spPr>
            <p:style>
              <a:lnRef idx="1">
                <a:schemeClr val="accent1"/>
              </a:lnRef>
              <a:fillRef idx="0">
                <a:schemeClr val="accent1"/>
              </a:fillRef>
              <a:effectRef idx="0">
                <a:schemeClr val="accent1"/>
              </a:effectRef>
              <a:fontRef idx="minor">
                <a:schemeClr val="tx1"/>
              </a:fontRef>
            </p:style>
          </p:cxnSp>
          <p:cxnSp>
            <p:nvCxnSpPr>
              <p:cNvPr id="17" name="Conector Reto 126">
                <a:extLst>
                  <a:ext uri="{FF2B5EF4-FFF2-40B4-BE49-F238E27FC236}">
                    <a16:creationId xmlns:a16="http://schemas.microsoft.com/office/drawing/2014/main" id="{4D3F5BBA-9697-4E15-85A8-CF2B4166032D}"/>
                  </a:ext>
                </a:extLst>
              </p:cNvPr>
              <p:cNvCxnSpPr>
                <a:cxnSpLocks/>
              </p:cNvCxnSpPr>
              <p:nvPr/>
            </p:nvCxnSpPr>
            <p:spPr>
              <a:xfrm>
                <a:off x="9478921" y="1869919"/>
                <a:ext cx="8978" cy="2279161"/>
              </a:xfrm>
              <a:prstGeom prst="line">
                <a:avLst/>
              </a:prstGeom>
              <a:ln>
                <a:solidFill>
                  <a:srgbClr val="B3FAE5"/>
                </a:solidFill>
              </a:ln>
            </p:spPr>
            <p:style>
              <a:lnRef idx="1">
                <a:schemeClr val="accent1"/>
              </a:lnRef>
              <a:fillRef idx="0">
                <a:schemeClr val="accent1"/>
              </a:fillRef>
              <a:effectRef idx="0">
                <a:schemeClr val="accent1"/>
              </a:effectRef>
              <a:fontRef idx="minor">
                <a:schemeClr val="tx1"/>
              </a:fontRef>
            </p:style>
          </p:cxnSp>
          <p:sp>
            <p:nvSpPr>
              <p:cNvPr id="18" name="Retângulo 17">
                <a:extLst>
                  <a:ext uri="{FF2B5EF4-FFF2-40B4-BE49-F238E27FC236}">
                    <a16:creationId xmlns:a16="http://schemas.microsoft.com/office/drawing/2014/main" id="{AF9A6B83-142D-4C14-8893-3A746500B34C}"/>
                  </a:ext>
                </a:extLst>
              </p:cNvPr>
              <p:cNvSpPr/>
              <p:nvPr/>
            </p:nvSpPr>
            <p:spPr>
              <a:xfrm>
                <a:off x="2933247" y="1660277"/>
                <a:ext cx="8419337" cy="2488803"/>
              </a:xfrm>
              <a:prstGeom prst="rect">
                <a:avLst/>
              </a:prstGeom>
              <a:noFill/>
              <a:ln w="9525">
                <a:solidFill>
                  <a:srgbClr val="B3FAE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grpSp>
        <p:sp>
          <p:nvSpPr>
            <p:cNvPr id="9" name="Retângulo Arredondado 110">
              <a:extLst>
                <a:ext uri="{FF2B5EF4-FFF2-40B4-BE49-F238E27FC236}">
                  <a16:creationId xmlns:a16="http://schemas.microsoft.com/office/drawing/2014/main" id="{F2A381DA-E48E-4AB6-99E9-C08497C51B14}"/>
                </a:ext>
              </a:extLst>
            </p:cNvPr>
            <p:cNvSpPr/>
            <p:nvPr/>
          </p:nvSpPr>
          <p:spPr>
            <a:xfrm>
              <a:off x="9476501" y="1628800"/>
              <a:ext cx="1876083" cy="434363"/>
            </a:xfrm>
            <a:prstGeom prst="roundRect">
              <a:avLst/>
            </a:prstGeom>
            <a:solidFill>
              <a:srgbClr val="B3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10" name="Retângulo Arredondado 111">
              <a:extLst>
                <a:ext uri="{FF2B5EF4-FFF2-40B4-BE49-F238E27FC236}">
                  <a16:creationId xmlns:a16="http://schemas.microsoft.com/office/drawing/2014/main" id="{513FA783-CC71-4B2B-B7B6-13CE9847240C}"/>
                </a:ext>
              </a:extLst>
            </p:cNvPr>
            <p:cNvSpPr/>
            <p:nvPr/>
          </p:nvSpPr>
          <p:spPr>
            <a:xfrm>
              <a:off x="6740391" y="1652737"/>
              <a:ext cx="1279366" cy="434363"/>
            </a:xfrm>
            <a:prstGeom prst="roundRect">
              <a:avLst/>
            </a:prstGeom>
            <a:solidFill>
              <a:srgbClr val="B3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12" name="Retângulo Arredondado 112">
              <a:extLst>
                <a:ext uri="{FF2B5EF4-FFF2-40B4-BE49-F238E27FC236}">
                  <a16:creationId xmlns:a16="http://schemas.microsoft.com/office/drawing/2014/main" id="{328C44F5-4A72-450B-9D19-BD7ACAD35421}"/>
                </a:ext>
              </a:extLst>
            </p:cNvPr>
            <p:cNvSpPr/>
            <p:nvPr/>
          </p:nvSpPr>
          <p:spPr>
            <a:xfrm>
              <a:off x="2927649" y="1652737"/>
              <a:ext cx="1442606" cy="434363"/>
            </a:xfrm>
            <a:prstGeom prst="roundRect">
              <a:avLst/>
            </a:prstGeom>
            <a:solidFill>
              <a:srgbClr val="B3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13" name="Retângulo 12">
              <a:extLst>
                <a:ext uri="{FF2B5EF4-FFF2-40B4-BE49-F238E27FC236}">
                  <a16:creationId xmlns:a16="http://schemas.microsoft.com/office/drawing/2014/main" id="{BF162372-013F-47FA-BED3-BF4B31E1AF46}"/>
                </a:ext>
              </a:extLst>
            </p:cNvPr>
            <p:cNvSpPr/>
            <p:nvPr/>
          </p:nvSpPr>
          <p:spPr>
            <a:xfrm>
              <a:off x="3199401" y="1660277"/>
              <a:ext cx="1097523" cy="410369"/>
            </a:xfrm>
            <a:prstGeom prst="rect">
              <a:avLst/>
            </a:prstGeom>
          </p:spPr>
          <p:txBody>
            <a:bodyPr wrap="none">
              <a:spAutoFit/>
            </a:bodyPr>
            <a:lstStyle/>
            <a:p>
              <a:pPr defTabSz="822960">
                <a:defRPr/>
              </a:pPr>
              <a:r>
                <a:rPr lang="pt-BR" sz="1800" b="1" dirty="0">
                  <a:solidFill>
                    <a:srgbClr val="004D71"/>
                  </a:solidFill>
                  <a:latin typeface="Uni Neue Book" pitchFamily="2" charset="0"/>
                  <a:ea typeface="Times New Roman" panose="02020603050405020304" pitchFamily="18" charset="0"/>
                </a:rPr>
                <a:t>Ação 10</a:t>
              </a:r>
              <a:endParaRPr lang="pt-BR" sz="1800" b="1" dirty="0">
                <a:solidFill>
                  <a:srgbClr val="004D71"/>
                </a:solidFill>
                <a:latin typeface="Uni Neue Book" pitchFamily="2" charset="0"/>
              </a:endParaRPr>
            </a:p>
          </p:txBody>
        </p:sp>
        <p:sp>
          <p:nvSpPr>
            <p:cNvPr id="14" name="Retângulo 13">
              <a:extLst>
                <a:ext uri="{FF2B5EF4-FFF2-40B4-BE49-F238E27FC236}">
                  <a16:creationId xmlns:a16="http://schemas.microsoft.com/office/drawing/2014/main" id="{DF0D3199-CD07-4775-AD05-6415135D51C6}"/>
                </a:ext>
              </a:extLst>
            </p:cNvPr>
            <p:cNvSpPr/>
            <p:nvPr/>
          </p:nvSpPr>
          <p:spPr>
            <a:xfrm>
              <a:off x="6928321" y="1669863"/>
              <a:ext cx="967501" cy="410369"/>
            </a:xfrm>
            <a:prstGeom prst="rect">
              <a:avLst/>
            </a:prstGeom>
          </p:spPr>
          <p:txBody>
            <a:bodyPr wrap="none">
              <a:spAutoFit/>
            </a:bodyPr>
            <a:lstStyle/>
            <a:p>
              <a:pPr defTabSz="822960">
                <a:defRPr/>
              </a:pPr>
              <a:r>
                <a:rPr lang="pt-BR" sz="1800" b="1" dirty="0">
                  <a:solidFill>
                    <a:srgbClr val="004D71"/>
                  </a:solidFill>
                  <a:latin typeface="Uni Neue Book" pitchFamily="2" charset="0"/>
                  <a:ea typeface="Times New Roman" panose="02020603050405020304" pitchFamily="18" charset="0"/>
                </a:rPr>
                <a:t>Atores</a:t>
              </a:r>
              <a:endParaRPr lang="pt-BR" sz="1800" b="1" dirty="0">
                <a:solidFill>
                  <a:srgbClr val="004D71"/>
                </a:solidFill>
                <a:latin typeface="Uni Neue Book" pitchFamily="2" charset="0"/>
              </a:endParaRPr>
            </a:p>
          </p:txBody>
        </p:sp>
        <p:sp>
          <p:nvSpPr>
            <p:cNvPr id="15" name="Retângulo 14">
              <a:extLst>
                <a:ext uri="{FF2B5EF4-FFF2-40B4-BE49-F238E27FC236}">
                  <a16:creationId xmlns:a16="http://schemas.microsoft.com/office/drawing/2014/main" id="{55624C53-6E3D-40F7-8C94-FD0B0FDA94EE}"/>
                </a:ext>
              </a:extLst>
            </p:cNvPr>
            <p:cNvSpPr/>
            <p:nvPr/>
          </p:nvSpPr>
          <p:spPr>
            <a:xfrm>
              <a:off x="9642630" y="1647283"/>
              <a:ext cx="1635420" cy="410369"/>
            </a:xfrm>
            <a:prstGeom prst="rect">
              <a:avLst/>
            </a:prstGeom>
          </p:spPr>
          <p:txBody>
            <a:bodyPr wrap="none">
              <a:spAutoFit/>
            </a:bodyPr>
            <a:lstStyle/>
            <a:p>
              <a:pPr defTabSz="822960">
                <a:defRPr/>
              </a:pPr>
              <a:r>
                <a:rPr lang="pt-BR" sz="1800" b="1" dirty="0">
                  <a:solidFill>
                    <a:srgbClr val="004D71"/>
                  </a:solidFill>
                  <a:latin typeface="Uni Neue Book" pitchFamily="2" charset="0"/>
                  <a:ea typeface="Times New Roman" panose="02020603050405020304" pitchFamily="18" charset="0"/>
                </a:rPr>
                <a:t>Cronograma</a:t>
              </a:r>
              <a:endParaRPr lang="pt-BR" sz="1800" b="1" dirty="0">
                <a:solidFill>
                  <a:srgbClr val="004D71"/>
                </a:solidFill>
                <a:latin typeface="Uni Neue Book" pitchFamily="2" charset="0"/>
              </a:endParaRPr>
            </a:p>
          </p:txBody>
        </p:sp>
      </p:grpSp>
      <p:sp>
        <p:nvSpPr>
          <p:cNvPr id="19" name="Retângulo 18">
            <a:extLst>
              <a:ext uri="{FF2B5EF4-FFF2-40B4-BE49-F238E27FC236}">
                <a16:creationId xmlns:a16="http://schemas.microsoft.com/office/drawing/2014/main" id="{FF64AD5A-ACCB-4CB7-93E8-AB536956316F}"/>
              </a:ext>
            </a:extLst>
          </p:cNvPr>
          <p:cNvSpPr/>
          <p:nvPr/>
        </p:nvSpPr>
        <p:spPr>
          <a:xfrm>
            <a:off x="3361438" y="1738580"/>
            <a:ext cx="3289265" cy="1338828"/>
          </a:xfrm>
          <a:prstGeom prst="rect">
            <a:avLst/>
          </a:prstGeom>
        </p:spPr>
        <p:txBody>
          <a:bodyPr wrap="square">
            <a:spAutoFit/>
          </a:bodyPr>
          <a:lstStyle/>
          <a:p>
            <a:pPr defTabSz="822960">
              <a:defRPr/>
            </a:pPr>
            <a:r>
              <a:rPr lang="pt-BR" sz="1620" dirty="0">
                <a:solidFill>
                  <a:srgbClr val="ADFAE6"/>
                </a:solidFill>
                <a:latin typeface="Uni Neue Bold" pitchFamily="50" charset="0"/>
                <a:ea typeface="Times New Roman" panose="02020603050405020304" pitchFamily="18" charset="0"/>
              </a:rPr>
              <a:t>Coordenação da posição brasileira e do Mercosul nos acordos comerciais negociados e nos fóruns internacionais de regulação.</a:t>
            </a:r>
            <a:endParaRPr lang="pt-BR" sz="1620" dirty="0">
              <a:solidFill>
                <a:srgbClr val="ADFAE6"/>
              </a:solidFill>
              <a:latin typeface="Uni Neue Bold" pitchFamily="50" charset="0"/>
            </a:endParaRPr>
          </a:p>
        </p:txBody>
      </p:sp>
      <p:sp>
        <p:nvSpPr>
          <p:cNvPr id="20" name="Retângulo 19">
            <a:extLst>
              <a:ext uri="{FF2B5EF4-FFF2-40B4-BE49-F238E27FC236}">
                <a16:creationId xmlns:a16="http://schemas.microsoft.com/office/drawing/2014/main" id="{5FC9047D-DA71-41F8-9067-6EE44866F9F5}"/>
              </a:ext>
            </a:extLst>
          </p:cNvPr>
          <p:cNvSpPr/>
          <p:nvPr/>
        </p:nvSpPr>
        <p:spPr>
          <a:xfrm>
            <a:off x="6808346" y="1608515"/>
            <a:ext cx="2228826" cy="1837426"/>
          </a:xfrm>
          <a:prstGeom prst="rect">
            <a:avLst/>
          </a:prstGeom>
        </p:spPr>
        <p:txBody>
          <a:bodyPr wrap="square">
            <a:spAutoFit/>
          </a:bodyPr>
          <a:lstStyle/>
          <a:p>
            <a:pPr defTabSz="822960">
              <a:defRPr/>
            </a:pPr>
            <a:r>
              <a:rPr lang="pt-BR" sz="1620" dirty="0">
                <a:solidFill>
                  <a:srgbClr val="B3FAE5"/>
                </a:solidFill>
                <a:latin typeface="Uni Neue Book" pitchFamily="2" charset="0"/>
                <a:ea typeface="Times New Roman" panose="02020603050405020304" pitchFamily="18" charset="0"/>
              </a:rPr>
              <a:t>Ministério das Relações Exteriores, Ministério da Ciência, Tecnologia e Inovações, Ministério da Saúde, Anvisa e APEX.</a:t>
            </a:r>
            <a:endParaRPr lang="pt-BR" sz="1620" dirty="0">
              <a:solidFill>
                <a:srgbClr val="B3FAE5"/>
              </a:solidFill>
              <a:latin typeface="Uni Neue Book" pitchFamily="2" charset="0"/>
            </a:endParaRPr>
          </a:p>
        </p:txBody>
      </p:sp>
      <p:sp>
        <p:nvSpPr>
          <p:cNvPr id="21" name="Retângulo 20">
            <a:extLst>
              <a:ext uri="{FF2B5EF4-FFF2-40B4-BE49-F238E27FC236}">
                <a16:creationId xmlns:a16="http://schemas.microsoft.com/office/drawing/2014/main" id="{55A3D153-E70E-4B6F-9591-E2662E1C4516}"/>
              </a:ext>
            </a:extLst>
          </p:cNvPr>
          <p:cNvSpPr/>
          <p:nvPr/>
        </p:nvSpPr>
        <p:spPr>
          <a:xfrm>
            <a:off x="9180174" y="1698020"/>
            <a:ext cx="1688474" cy="590931"/>
          </a:xfrm>
          <a:prstGeom prst="rect">
            <a:avLst/>
          </a:prstGeom>
        </p:spPr>
        <p:txBody>
          <a:bodyPr wrap="square">
            <a:spAutoFit/>
          </a:bodyPr>
          <a:lstStyle/>
          <a:p>
            <a:pPr defTabSz="822960">
              <a:defRPr/>
            </a:pPr>
            <a:r>
              <a:rPr lang="pt-BR" sz="1620" dirty="0">
                <a:solidFill>
                  <a:srgbClr val="B3FAE5"/>
                </a:solidFill>
                <a:latin typeface="Uni Neue Book" pitchFamily="2" charset="0"/>
                <a:ea typeface="Times New Roman" panose="02020603050405020304" pitchFamily="18" charset="0"/>
              </a:rPr>
              <a:t>Abril a Dezembro/2021.</a:t>
            </a:r>
            <a:endParaRPr lang="pt-BR" sz="1620" dirty="0">
              <a:solidFill>
                <a:srgbClr val="B3FAE5"/>
              </a:solidFill>
              <a:latin typeface="Uni Neue Book" pitchFamily="2" charset="0"/>
            </a:endParaRPr>
          </a:p>
        </p:txBody>
      </p:sp>
      <p:sp>
        <p:nvSpPr>
          <p:cNvPr id="4" name="Retângulo 3">
            <a:extLst>
              <a:ext uri="{FF2B5EF4-FFF2-40B4-BE49-F238E27FC236}">
                <a16:creationId xmlns:a16="http://schemas.microsoft.com/office/drawing/2014/main" id="{074C8E91-4ABA-4C27-ABE5-A9990194AC16}"/>
              </a:ext>
            </a:extLst>
          </p:cNvPr>
          <p:cNvSpPr/>
          <p:nvPr/>
        </p:nvSpPr>
        <p:spPr>
          <a:xfrm>
            <a:off x="4052763" y="3848437"/>
            <a:ext cx="6815886" cy="2336024"/>
          </a:xfrm>
          <a:prstGeom prst="rect">
            <a:avLst/>
          </a:prstGeom>
        </p:spPr>
        <p:txBody>
          <a:bodyPr wrap="square">
            <a:spAutoFit/>
          </a:bodyPr>
          <a:lstStyle/>
          <a:p>
            <a:pPr marL="257176" indent="-257176" defTabSz="822960">
              <a:buFont typeface="Arial" panose="020B0604020202020204" pitchFamily="34" charset="0"/>
              <a:buChar char="•"/>
              <a:defRPr/>
            </a:pPr>
            <a:r>
              <a:rPr lang="pt-BR" sz="1620" i="1" dirty="0">
                <a:solidFill>
                  <a:srgbClr val="B3FAE5"/>
                </a:solidFill>
                <a:latin typeface="Uni Neue Book" pitchFamily="50" charset="0"/>
              </a:rPr>
              <a:t>Ênfase em Bens, Regra de origem, Propriedade Intelectual, Compras Governamentais, Barreiras Técnicas ao Comércio (Acordo TBT da OMC), e Acordo de Medidas Sanitárias e Fitossanitárias.</a:t>
            </a:r>
          </a:p>
          <a:p>
            <a:pPr marL="257176" indent="-257176" defTabSz="822960">
              <a:buFont typeface="Arial" panose="020B0604020202020204" pitchFamily="34" charset="0"/>
              <a:buChar char="•"/>
              <a:defRPr/>
            </a:pPr>
            <a:endParaRPr lang="pt-BR" sz="1620" i="1" dirty="0">
              <a:solidFill>
                <a:srgbClr val="B3FAE5"/>
              </a:solidFill>
              <a:latin typeface="Uni Neue Book" pitchFamily="50" charset="0"/>
            </a:endParaRPr>
          </a:p>
          <a:p>
            <a:pPr marL="257176" indent="-257176" defTabSz="822960">
              <a:buFont typeface="Arial" panose="020B0604020202020204" pitchFamily="34" charset="0"/>
              <a:buChar char="•"/>
              <a:defRPr/>
            </a:pPr>
            <a:r>
              <a:rPr lang="pt-BR" sz="1620" i="1" dirty="0">
                <a:solidFill>
                  <a:srgbClr val="B3FAE5"/>
                </a:solidFill>
                <a:latin typeface="Uni Neue Book" pitchFamily="50" charset="0"/>
              </a:rPr>
              <a:t>Participação brasileira nos órgãos internacionais que regulam o setor, como o ICH, PIC/S, Mercosul e OMS. </a:t>
            </a:r>
          </a:p>
          <a:p>
            <a:pPr marL="257176" indent="-257176" defTabSz="822960">
              <a:buFont typeface="Arial" panose="020B0604020202020204" pitchFamily="34" charset="0"/>
              <a:buChar char="•"/>
              <a:defRPr/>
            </a:pPr>
            <a:endParaRPr lang="pt-BR" sz="1620" i="1" dirty="0">
              <a:solidFill>
                <a:srgbClr val="B3FAE5"/>
              </a:solidFill>
              <a:latin typeface="Uni Neue Book" pitchFamily="50" charset="0"/>
            </a:endParaRPr>
          </a:p>
          <a:p>
            <a:pPr marL="257176" indent="-257176" defTabSz="822960">
              <a:buFont typeface="Arial" panose="020B0604020202020204" pitchFamily="34" charset="0"/>
              <a:buChar char="•"/>
              <a:defRPr/>
            </a:pPr>
            <a:r>
              <a:rPr lang="pt-BR" sz="1620" i="1" dirty="0">
                <a:solidFill>
                  <a:srgbClr val="B3FAE5"/>
                </a:solidFill>
                <a:latin typeface="Uni Neue Book" pitchFamily="50" charset="0"/>
              </a:rPr>
              <a:t>Avaliação de mercados de interesse de atuação/expansão para a indústria brasileira de </a:t>
            </a:r>
            <a:r>
              <a:rPr lang="pt-BR" sz="1620" i="1" dirty="0" err="1">
                <a:solidFill>
                  <a:srgbClr val="B3FAE5"/>
                </a:solidFill>
                <a:latin typeface="Uni Neue Book" pitchFamily="50" charset="0"/>
              </a:rPr>
              <a:t>IFAs</a:t>
            </a:r>
            <a:r>
              <a:rPr lang="pt-BR" sz="1620" i="1" dirty="0">
                <a:solidFill>
                  <a:srgbClr val="B3FAE5"/>
                </a:solidFill>
                <a:latin typeface="Uni Neue Book" pitchFamily="50" charset="0"/>
              </a:rPr>
              <a:t> e medicamentos para aproximação regulatória.</a:t>
            </a:r>
          </a:p>
        </p:txBody>
      </p:sp>
      <p:pic>
        <p:nvPicPr>
          <p:cNvPr id="24" name="Gráfico 23" descr="Notas adesivas">
            <a:extLst>
              <a:ext uri="{FF2B5EF4-FFF2-40B4-BE49-F238E27FC236}">
                <a16:creationId xmlns:a16="http://schemas.microsoft.com/office/drawing/2014/main" id="{8B51A132-FB6B-4120-913E-B1AEA8DC82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63746" y="4404163"/>
            <a:ext cx="632112" cy="632112"/>
          </a:xfrm>
          <a:prstGeom prst="rect">
            <a:avLst/>
          </a:prstGeom>
        </p:spPr>
      </p:pic>
      <p:sp>
        <p:nvSpPr>
          <p:cNvPr id="22" name="Retângulo 16">
            <a:extLst>
              <a:ext uri="{FF2B5EF4-FFF2-40B4-BE49-F238E27FC236}">
                <a16:creationId xmlns:a16="http://schemas.microsoft.com/office/drawing/2014/main" id="{0D03662A-7BCC-4026-80D0-A1214BE3C6D4}"/>
              </a:ext>
            </a:extLst>
          </p:cNvPr>
          <p:cNvSpPr/>
          <p:nvPr/>
        </p:nvSpPr>
        <p:spPr>
          <a:xfrm>
            <a:off x="573817" y="0"/>
            <a:ext cx="1749794" cy="6858000"/>
          </a:xfrm>
          <a:prstGeom prst="rect">
            <a:avLst/>
          </a:prstGeom>
          <a:solidFill>
            <a:srgbClr val="B3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srgbClr val="4ADBDA"/>
              </a:solidFill>
              <a:latin typeface="Calibri" panose="020F0502020204030204"/>
            </a:endParaRPr>
          </a:p>
        </p:txBody>
      </p:sp>
      <p:sp>
        <p:nvSpPr>
          <p:cNvPr id="23" name="Retângulo 22">
            <a:extLst>
              <a:ext uri="{FF2B5EF4-FFF2-40B4-BE49-F238E27FC236}">
                <a16:creationId xmlns:a16="http://schemas.microsoft.com/office/drawing/2014/main" id="{78D3C17B-857A-42EB-A374-4D3CF2DEF2AC}"/>
              </a:ext>
            </a:extLst>
          </p:cNvPr>
          <p:cNvSpPr/>
          <p:nvPr/>
        </p:nvSpPr>
        <p:spPr>
          <a:xfrm>
            <a:off x="885633" y="1817388"/>
            <a:ext cx="1749794" cy="369332"/>
          </a:xfrm>
          <a:prstGeom prst="rect">
            <a:avLst/>
          </a:prstGeom>
        </p:spPr>
        <p:txBody>
          <a:bodyPr wrap="square">
            <a:spAutoFit/>
          </a:bodyPr>
          <a:lstStyle/>
          <a:p>
            <a:pPr defTabSz="822960">
              <a:defRPr/>
            </a:pPr>
            <a:r>
              <a:rPr lang="pt-BR" sz="1800" b="1" cap="all" dirty="0">
                <a:solidFill>
                  <a:srgbClr val="004D71"/>
                </a:solidFill>
                <a:latin typeface="Uni Neue Bold" pitchFamily="50" charset="0"/>
              </a:rPr>
              <a:t>inovação</a:t>
            </a:r>
          </a:p>
        </p:txBody>
      </p:sp>
      <p:grpSp>
        <p:nvGrpSpPr>
          <p:cNvPr id="25" name="Agrupar 24">
            <a:extLst>
              <a:ext uri="{FF2B5EF4-FFF2-40B4-BE49-F238E27FC236}">
                <a16:creationId xmlns:a16="http://schemas.microsoft.com/office/drawing/2014/main" id="{8C5E260B-8DED-43C5-8CD0-5BA7BC1EA213}"/>
              </a:ext>
            </a:extLst>
          </p:cNvPr>
          <p:cNvGrpSpPr/>
          <p:nvPr/>
        </p:nvGrpSpPr>
        <p:grpSpPr>
          <a:xfrm>
            <a:off x="1011753" y="664321"/>
            <a:ext cx="808951" cy="808951"/>
            <a:chOff x="475494" y="347615"/>
            <a:chExt cx="898834" cy="898834"/>
          </a:xfrm>
        </p:grpSpPr>
        <p:sp>
          <p:nvSpPr>
            <p:cNvPr id="26" name="Oval 10">
              <a:extLst>
                <a:ext uri="{FF2B5EF4-FFF2-40B4-BE49-F238E27FC236}">
                  <a16:creationId xmlns:a16="http://schemas.microsoft.com/office/drawing/2014/main" id="{B42A6B6F-600B-454F-B916-FEBD9EA115C1}"/>
                </a:ext>
              </a:extLst>
            </p:cNvPr>
            <p:cNvSpPr/>
            <p:nvPr/>
          </p:nvSpPr>
          <p:spPr>
            <a:xfrm>
              <a:off x="475494" y="347615"/>
              <a:ext cx="898834" cy="898834"/>
            </a:xfrm>
            <a:prstGeom prst="ellipse">
              <a:avLst/>
            </a:prstGeom>
            <a:solidFill>
              <a:srgbClr val="004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Uni Neue Bold" pitchFamily="50" charset="0"/>
              </a:endParaRPr>
            </a:p>
          </p:txBody>
        </p:sp>
        <p:sp>
          <p:nvSpPr>
            <p:cNvPr id="27" name="Retângulo 26">
              <a:extLst>
                <a:ext uri="{FF2B5EF4-FFF2-40B4-BE49-F238E27FC236}">
                  <a16:creationId xmlns:a16="http://schemas.microsoft.com/office/drawing/2014/main" id="{28E5247B-31DA-4A68-AE04-A532E1F8BB4B}"/>
                </a:ext>
              </a:extLst>
            </p:cNvPr>
            <p:cNvSpPr/>
            <p:nvPr/>
          </p:nvSpPr>
          <p:spPr>
            <a:xfrm>
              <a:off x="689911" y="381555"/>
              <a:ext cx="522222" cy="779701"/>
            </a:xfrm>
            <a:prstGeom prst="rect">
              <a:avLst/>
            </a:prstGeom>
          </p:spPr>
          <p:txBody>
            <a:bodyPr wrap="none">
              <a:spAutoFit/>
            </a:bodyPr>
            <a:lstStyle/>
            <a:p>
              <a:pPr defTabSz="822960">
                <a:defRPr/>
              </a:pPr>
              <a:r>
                <a:rPr lang="pt-BR" sz="3960" b="1" dirty="0">
                  <a:solidFill>
                    <a:srgbClr val="B3FAE5"/>
                  </a:solidFill>
                  <a:latin typeface="Uni Neue Bold" pitchFamily="50" charset="0"/>
                </a:rPr>
                <a:t>2</a:t>
              </a:r>
            </a:p>
          </p:txBody>
        </p:sp>
      </p:grpSp>
    </p:spTree>
    <p:extLst>
      <p:ext uri="{BB962C8B-B14F-4D97-AF65-F5344CB8AC3E}">
        <p14:creationId xmlns:p14="http://schemas.microsoft.com/office/powerpoint/2010/main" val="3092790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4D71"/>
        </a:solidFill>
        <a:effectLst/>
      </p:bgPr>
    </p:bg>
    <p:spTree>
      <p:nvGrpSpPr>
        <p:cNvPr id="1" name=""/>
        <p:cNvGrpSpPr/>
        <p:nvPr/>
      </p:nvGrpSpPr>
      <p:grpSpPr>
        <a:xfrm>
          <a:off x="0" y="0"/>
          <a:ext cx="0" cy="0"/>
          <a:chOff x="0" y="0"/>
          <a:chExt cx="0" cy="0"/>
        </a:xfrm>
      </p:grpSpPr>
      <p:sp>
        <p:nvSpPr>
          <p:cNvPr id="85" name="Retângulo 16">
            <a:extLst>
              <a:ext uri="{FF2B5EF4-FFF2-40B4-BE49-F238E27FC236}">
                <a16:creationId xmlns:a16="http://schemas.microsoft.com/office/drawing/2014/main" id="{D68BA798-3B89-3E45-B73B-7EE110927DE1}"/>
              </a:ext>
            </a:extLst>
          </p:cNvPr>
          <p:cNvSpPr/>
          <p:nvPr/>
        </p:nvSpPr>
        <p:spPr>
          <a:xfrm>
            <a:off x="609601" y="0"/>
            <a:ext cx="11132275" cy="6858000"/>
          </a:xfrm>
          <a:prstGeom prst="rect">
            <a:avLst/>
          </a:prstGeom>
          <a:solidFill>
            <a:srgbClr val="004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prstClr val="white"/>
              </a:solidFill>
              <a:latin typeface="Calibri" panose="020F0502020204030204"/>
            </a:endParaRPr>
          </a:p>
        </p:txBody>
      </p:sp>
      <p:sp>
        <p:nvSpPr>
          <p:cNvPr id="83" name="Retângulo 16">
            <a:extLst>
              <a:ext uri="{FF2B5EF4-FFF2-40B4-BE49-F238E27FC236}">
                <a16:creationId xmlns:a16="http://schemas.microsoft.com/office/drawing/2014/main" id="{D8048010-599C-9145-B40A-E1E90BC854C4}"/>
              </a:ext>
            </a:extLst>
          </p:cNvPr>
          <p:cNvSpPr/>
          <p:nvPr/>
        </p:nvSpPr>
        <p:spPr>
          <a:xfrm>
            <a:off x="599610" y="0"/>
            <a:ext cx="1749794" cy="6858000"/>
          </a:xfrm>
          <a:prstGeom prst="rect">
            <a:avLst/>
          </a:prstGeom>
          <a:solidFill>
            <a:srgbClr val="B6E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srgbClr val="4ADBDA"/>
              </a:solidFill>
              <a:latin typeface="Uni Neue Bold" pitchFamily="50" charset="0"/>
            </a:endParaRPr>
          </a:p>
        </p:txBody>
      </p:sp>
      <p:sp>
        <p:nvSpPr>
          <p:cNvPr id="11" name="Oval 10">
            <a:extLst>
              <a:ext uri="{FF2B5EF4-FFF2-40B4-BE49-F238E27FC236}">
                <a16:creationId xmlns:a16="http://schemas.microsoft.com/office/drawing/2014/main" id="{C2D6B41D-6393-7A44-98F9-63EB1AE7727A}"/>
              </a:ext>
            </a:extLst>
          </p:cNvPr>
          <p:cNvSpPr/>
          <p:nvPr/>
        </p:nvSpPr>
        <p:spPr>
          <a:xfrm>
            <a:off x="1037544" y="655753"/>
            <a:ext cx="808951" cy="808951"/>
          </a:xfrm>
          <a:prstGeom prst="ellipse">
            <a:avLst/>
          </a:prstGeom>
          <a:solidFill>
            <a:srgbClr val="004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44" name="Retângulo 43">
            <a:extLst>
              <a:ext uri="{FF2B5EF4-FFF2-40B4-BE49-F238E27FC236}">
                <a16:creationId xmlns:a16="http://schemas.microsoft.com/office/drawing/2014/main" id="{E770E88E-A043-2848-9AF8-3FB2321BE74E}"/>
              </a:ext>
            </a:extLst>
          </p:cNvPr>
          <p:cNvSpPr/>
          <p:nvPr/>
        </p:nvSpPr>
        <p:spPr>
          <a:xfrm>
            <a:off x="821573" y="1808820"/>
            <a:ext cx="1321188" cy="923330"/>
          </a:xfrm>
          <a:prstGeom prst="rect">
            <a:avLst/>
          </a:prstGeom>
        </p:spPr>
        <p:txBody>
          <a:bodyPr wrap="square">
            <a:spAutoFit/>
          </a:bodyPr>
          <a:lstStyle/>
          <a:p>
            <a:pPr defTabSz="822960">
              <a:defRPr/>
            </a:pPr>
            <a:r>
              <a:rPr lang="pt-BR" sz="1800" cap="all" dirty="0">
                <a:solidFill>
                  <a:srgbClr val="004D71"/>
                </a:solidFill>
                <a:latin typeface="Uni Neue Bold" pitchFamily="50" charset="0"/>
              </a:rPr>
              <a:t>USO DO PODER DE COMPRA</a:t>
            </a:r>
          </a:p>
        </p:txBody>
      </p:sp>
      <p:sp>
        <p:nvSpPr>
          <p:cNvPr id="110" name="Retângulo 109">
            <a:extLst>
              <a:ext uri="{FF2B5EF4-FFF2-40B4-BE49-F238E27FC236}">
                <a16:creationId xmlns:a16="http://schemas.microsoft.com/office/drawing/2014/main" id="{09E33AA7-C90B-8D4F-ABA4-740C28551B5E}"/>
              </a:ext>
            </a:extLst>
          </p:cNvPr>
          <p:cNvSpPr/>
          <p:nvPr/>
        </p:nvSpPr>
        <p:spPr>
          <a:xfrm>
            <a:off x="1216092" y="738650"/>
            <a:ext cx="473206" cy="701731"/>
          </a:xfrm>
          <a:prstGeom prst="rect">
            <a:avLst/>
          </a:prstGeom>
        </p:spPr>
        <p:txBody>
          <a:bodyPr wrap="none">
            <a:spAutoFit/>
          </a:bodyPr>
          <a:lstStyle/>
          <a:p>
            <a:pPr defTabSz="822960">
              <a:defRPr/>
            </a:pPr>
            <a:r>
              <a:rPr lang="pt-BR" sz="3960" b="1" dirty="0">
                <a:solidFill>
                  <a:srgbClr val="B6E6F9"/>
                </a:solidFill>
                <a:latin typeface="Uni Neue Bold" pitchFamily="50" charset="0"/>
              </a:rPr>
              <a:t>3</a:t>
            </a:r>
          </a:p>
        </p:txBody>
      </p:sp>
      <p:grpSp>
        <p:nvGrpSpPr>
          <p:cNvPr id="7" name="Agrupar 6">
            <a:extLst>
              <a:ext uri="{FF2B5EF4-FFF2-40B4-BE49-F238E27FC236}">
                <a16:creationId xmlns:a16="http://schemas.microsoft.com/office/drawing/2014/main" id="{907F4B03-ADD4-47C1-961F-EC71AFA34117}"/>
              </a:ext>
            </a:extLst>
          </p:cNvPr>
          <p:cNvGrpSpPr/>
          <p:nvPr/>
        </p:nvGrpSpPr>
        <p:grpSpPr>
          <a:xfrm>
            <a:off x="3244484" y="1095941"/>
            <a:ext cx="7582441" cy="3180606"/>
            <a:chOff x="2927649" y="1628800"/>
            <a:chExt cx="8424935" cy="3534006"/>
          </a:xfrm>
        </p:grpSpPr>
        <p:grpSp>
          <p:nvGrpSpPr>
            <p:cNvPr id="8" name="Agrupar 7">
              <a:extLst>
                <a:ext uri="{FF2B5EF4-FFF2-40B4-BE49-F238E27FC236}">
                  <a16:creationId xmlns:a16="http://schemas.microsoft.com/office/drawing/2014/main" id="{CB6682B1-9F49-45D2-9F46-25E0C1AE7A63}"/>
                </a:ext>
              </a:extLst>
            </p:cNvPr>
            <p:cNvGrpSpPr/>
            <p:nvPr/>
          </p:nvGrpSpPr>
          <p:grpSpPr>
            <a:xfrm>
              <a:off x="2933247" y="1660277"/>
              <a:ext cx="8419337" cy="3502529"/>
              <a:chOff x="2933247" y="1660277"/>
              <a:chExt cx="8419337" cy="3502529"/>
            </a:xfrm>
          </p:grpSpPr>
          <p:cxnSp>
            <p:nvCxnSpPr>
              <p:cNvPr id="16" name="Conector Reto 122">
                <a:extLst>
                  <a:ext uri="{FF2B5EF4-FFF2-40B4-BE49-F238E27FC236}">
                    <a16:creationId xmlns:a16="http://schemas.microsoft.com/office/drawing/2014/main" id="{56B890E8-A942-460C-92F9-6A3753173DB4}"/>
                  </a:ext>
                </a:extLst>
              </p:cNvPr>
              <p:cNvCxnSpPr>
                <a:cxnSpLocks/>
              </p:cNvCxnSpPr>
              <p:nvPr/>
            </p:nvCxnSpPr>
            <p:spPr>
              <a:xfrm flipH="1">
                <a:off x="6747295" y="1869919"/>
                <a:ext cx="1" cy="3215265"/>
              </a:xfrm>
              <a:prstGeom prst="line">
                <a:avLst/>
              </a:prstGeom>
              <a:ln>
                <a:solidFill>
                  <a:srgbClr val="B6E6F9"/>
                </a:solidFill>
              </a:ln>
            </p:spPr>
            <p:style>
              <a:lnRef idx="1">
                <a:schemeClr val="accent1"/>
              </a:lnRef>
              <a:fillRef idx="0">
                <a:schemeClr val="accent1"/>
              </a:fillRef>
              <a:effectRef idx="0">
                <a:schemeClr val="accent1"/>
              </a:effectRef>
              <a:fontRef idx="minor">
                <a:schemeClr val="tx1"/>
              </a:fontRef>
            </p:style>
          </p:cxnSp>
          <p:cxnSp>
            <p:nvCxnSpPr>
              <p:cNvPr id="17" name="Conector Reto 126">
                <a:extLst>
                  <a:ext uri="{FF2B5EF4-FFF2-40B4-BE49-F238E27FC236}">
                    <a16:creationId xmlns:a16="http://schemas.microsoft.com/office/drawing/2014/main" id="{3359ED59-C8C1-411B-BAAC-0C22600EC831}"/>
                  </a:ext>
                </a:extLst>
              </p:cNvPr>
              <p:cNvCxnSpPr>
                <a:cxnSpLocks/>
              </p:cNvCxnSpPr>
              <p:nvPr/>
            </p:nvCxnSpPr>
            <p:spPr>
              <a:xfrm flipH="1">
                <a:off x="9478920" y="1869919"/>
                <a:ext cx="1" cy="3292887"/>
              </a:xfrm>
              <a:prstGeom prst="line">
                <a:avLst/>
              </a:prstGeom>
              <a:ln>
                <a:solidFill>
                  <a:srgbClr val="B6E6F9"/>
                </a:solidFill>
              </a:ln>
            </p:spPr>
            <p:style>
              <a:lnRef idx="1">
                <a:schemeClr val="accent1"/>
              </a:lnRef>
              <a:fillRef idx="0">
                <a:schemeClr val="accent1"/>
              </a:fillRef>
              <a:effectRef idx="0">
                <a:schemeClr val="accent1"/>
              </a:effectRef>
              <a:fontRef idx="minor">
                <a:schemeClr val="tx1"/>
              </a:fontRef>
            </p:style>
          </p:cxnSp>
          <p:sp>
            <p:nvSpPr>
              <p:cNvPr id="18" name="Retângulo 17">
                <a:extLst>
                  <a:ext uri="{FF2B5EF4-FFF2-40B4-BE49-F238E27FC236}">
                    <a16:creationId xmlns:a16="http://schemas.microsoft.com/office/drawing/2014/main" id="{86663C4C-ADBD-401E-9A4C-C9224238DD57}"/>
                  </a:ext>
                </a:extLst>
              </p:cNvPr>
              <p:cNvSpPr/>
              <p:nvPr/>
            </p:nvSpPr>
            <p:spPr>
              <a:xfrm>
                <a:off x="2933247" y="1660277"/>
                <a:ext cx="8419337" cy="3424907"/>
              </a:xfrm>
              <a:prstGeom prst="rect">
                <a:avLst/>
              </a:prstGeom>
              <a:noFill/>
              <a:ln w="9525">
                <a:solidFill>
                  <a:srgbClr val="B6E6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grpSp>
        <p:sp>
          <p:nvSpPr>
            <p:cNvPr id="9" name="Retângulo Arredondado 110">
              <a:extLst>
                <a:ext uri="{FF2B5EF4-FFF2-40B4-BE49-F238E27FC236}">
                  <a16:creationId xmlns:a16="http://schemas.microsoft.com/office/drawing/2014/main" id="{98DA7CA1-18D9-4EAD-BD16-9FD376ACDA0A}"/>
                </a:ext>
              </a:extLst>
            </p:cNvPr>
            <p:cNvSpPr/>
            <p:nvPr/>
          </p:nvSpPr>
          <p:spPr>
            <a:xfrm>
              <a:off x="9476501" y="1628800"/>
              <a:ext cx="1876083" cy="434363"/>
            </a:xfrm>
            <a:prstGeom prst="roundRect">
              <a:avLst/>
            </a:prstGeom>
            <a:solidFill>
              <a:srgbClr val="B6E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10" name="Retângulo Arredondado 111">
              <a:extLst>
                <a:ext uri="{FF2B5EF4-FFF2-40B4-BE49-F238E27FC236}">
                  <a16:creationId xmlns:a16="http://schemas.microsoft.com/office/drawing/2014/main" id="{243B8D5F-3DA9-4D6F-83AC-5CCBCE87349D}"/>
                </a:ext>
              </a:extLst>
            </p:cNvPr>
            <p:cNvSpPr/>
            <p:nvPr/>
          </p:nvSpPr>
          <p:spPr>
            <a:xfrm>
              <a:off x="6740391" y="1652737"/>
              <a:ext cx="1279366" cy="434363"/>
            </a:xfrm>
            <a:prstGeom prst="roundRect">
              <a:avLst/>
            </a:prstGeom>
            <a:solidFill>
              <a:srgbClr val="B6E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12" name="Retângulo Arredondado 112">
              <a:extLst>
                <a:ext uri="{FF2B5EF4-FFF2-40B4-BE49-F238E27FC236}">
                  <a16:creationId xmlns:a16="http://schemas.microsoft.com/office/drawing/2014/main" id="{EA856DE3-6638-4A1D-A5B1-F4FD76230E60}"/>
                </a:ext>
              </a:extLst>
            </p:cNvPr>
            <p:cNvSpPr/>
            <p:nvPr/>
          </p:nvSpPr>
          <p:spPr>
            <a:xfrm>
              <a:off x="2927649" y="1652737"/>
              <a:ext cx="1442606" cy="434363"/>
            </a:xfrm>
            <a:prstGeom prst="roundRect">
              <a:avLst/>
            </a:prstGeom>
            <a:solidFill>
              <a:srgbClr val="B6E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13" name="Retângulo 12">
              <a:extLst>
                <a:ext uri="{FF2B5EF4-FFF2-40B4-BE49-F238E27FC236}">
                  <a16:creationId xmlns:a16="http://schemas.microsoft.com/office/drawing/2014/main" id="{9E9F4615-DF0C-4F6E-A4E7-C29F5964583A}"/>
                </a:ext>
              </a:extLst>
            </p:cNvPr>
            <p:cNvSpPr/>
            <p:nvPr/>
          </p:nvSpPr>
          <p:spPr>
            <a:xfrm>
              <a:off x="3199401" y="1660277"/>
              <a:ext cx="1026279" cy="410369"/>
            </a:xfrm>
            <a:prstGeom prst="rect">
              <a:avLst/>
            </a:prstGeom>
          </p:spPr>
          <p:txBody>
            <a:bodyPr wrap="none">
              <a:spAutoFit/>
            </a:bodyPr>
            <a:lstStyle/>
            <a:p>
              <a:pPr defTabSz="822960">
                <a:defRPr/>
              </a:pPr>
              <a:r>
                <a:rPr lang="pt-BR" sz="1800" b="1" dirty="0">
                  <a:solidFill>
                    <a:srgbClr val="004D71"/>
                  </a:solidFill>
                  <a:latin typeface="Uni Neue Book" pitchFamily="2" charset="0"/>
                  <a:ea typeface="Times New Roman" panose="02020603050405020304" pitchFamily="18" charset="0"/>
                </a:rPr>
                <a:t>Ação 11</a:t>
              </a:r>
              <a:endParaRPr lang="pt-BR" sz="1800" b="1" dirty="0">
                <a:solidFill>
                  <a:srgbClr val="004D71"/>
                </a:solidFill>
                <a:latin typeface="Uni Neue Book" pitchFamily="2" charset="0"/>
              </a:endParaRPr>
            </a:p>
          </p:txBody>
        </p:sp>
        <p:sp>
          <p:nvSpPr>
            <p:cNvPr id="14" name="Retângulo 13">
              <a:extLst>
                <a:ext uri="{FF2B5EF4-FFF2-40B4-BE49-F238E27FC236}">
                  <a16:creationId xmlns:a16="http://schemas.microsoft.com/office/drawing/2014/main" id="{EF6203E3-233C-4E4F-AA6E-69C3CD7985D0}"/>
                </a:ext>
              </a:extLst>
            </p:cNvPr>
            <p:cNvSpPr/>
            <p:nvPr/>
          </p:nvSpPr>
          <p:spPr>
            <a:xfrm>
              <a:off x="6928321" y="1669863"/>
              <a:ext cx="967501" cy="410369"/>
            </a:xfrm>
            <a:prstGeom prst="rect">
              <a:avLst/>
            </a:prstGeom>
          </p:spPr>
          <p:txBody>
            <a:bodyPr wrap="none">
              <a:spAutoFit/>
            </a:bodyPr>
            <a:lstStyle/>
            <a:p>
              <a:pPr defTabSz="822960">
                <a:defRPr/>
              </a:pPr>
              <a:r>
                <a:rPr lang="pt-BR" sz="1800" b="1" dirty="0">
                  <a:solidFill>
                    <a:srgbClr val="004D71"/>
                  </a:solidFill>
                  <a:latin typeface="Uni Neue Book" pitchFamily="2" charset="0"/>
                  <a:ea typeface="Times New Roman" panose="02020603050405020304" pitchFamily="18" charset="0"/>
                </a:rPr>
                <a:t>Atores</a:t>
              </a:r>
              <a:endParaRPr lang="pt-BR" sz="1800" b="1" dirty="0">
                <a:solidFill>
                  <a:srgbClr val="004D71"/>
                </a:solidFill>
                <a:latin typeface="Uni Neue Book" pitchFamily="2" charset="0"/>
              </a:endParaRPr>
            </a:p>
          </p:txBody>
        </p:sp>
        <p:sp>
          <p:nvSpPr>
            <p:cNvPr id="15" name="Retângulo 14">
              <a:extLst>
                <a:ext uri="{FF2B5EF4-FFF2-40B4-BE49-F238E27FC236}">
                  <a16:creationId xmlns:a16="http://schemas.microsoft.com/office/drawing/2014/main" id="{DB80EAC0-6083-4039-82C2-1D77AA64EED1}"/>
                </a:ext>
              </a:extLst>
            </p:cNvPr>
            <p:cNvSpPr/>
            <p:nvPr/>
          </p:nvSpPr>
          <p:spPr>
            <a:xfrm>
              <a:off x="9642630" y="1647283"/>
              <a:ext cx="1635420" cy="410369"/>
            </a:xfrm>
            <a:prstGeom prst="rect">
              <a:avLst/>
            </a:prstGeom>
          </p:spPr>
          <p:txBody>
            <a:bodyPr wrap="none">
              <a:spAutoFit/>
            </a:bodyPr>
            <a:lstStyle/>
            <a:p>
              <a:pPr defTabSz="822960">
                <a:defRPr/>
              </a:pPr>
              <a:r>
                <a:rPr lang="pt-BR" sz="1800" b="1" dirty="0">
                  <a:solidFill>
                    <a:srgbClr val="004D71"/>
                  </a:solidFill>
                  <a:latin typeface="Uni Neue Book" pitchFamily="2" charset="0"/>
                  <a:ea typeface="Times New Roman" panose="02020603050405020304" pitchFamily="18" charset="0"/>
                </a:rPr>
                <a:t>Cronograma</a:t>
              </a:r>
              <a:endParaRPr lang="pt-BR" sz="1800" b="1" dirty="0">
                <a:solidFill>
                  <a:srgbClr val="004D71"/>
                </a:solidFill>
                <a:latin typeface="Uni Neue Book" pitchFamily="2" charset="0"/>
              </a:endParaRPr>
            </a:p>
          </p:txBody>
        </p:sp>
      </p:grpSp>
      <p:sp>
        <p:nvSpPr>
          <p:cNvPr id="19" name="Retângulo 18">
            <a:extLst>
              <a:ext uri="{FF2B5EF4-FFF2-40B4-BE49-F238E27FC236}">
                <a16:creationId xmlns:a16="http://schemas.microsoft.com/office/drawing/2014/main" id="{07690D57-0E0F-4C56-8CF4-17C1CB1B923A}"/>
              </a:ext>
            </a:extLst>
          </p:cNvPr>
          <p:cNvSpPr/>
          <p:nvPr/>
        </p:nvSpPr>
        <p:spPr>
          <a:xfrm>
            <a:off x="3403756" y="1548936"/>
            <a:ext cx="3138504" cy="1588127"/>
          </a:xfrm>
          <a:prstGeom prst="rect">
            <a:avLst/>
          </a:prstGeom>
        </p:spPr>
        <p:txBody>
          <a:bodyPr wrap="square">
            <a:spAutoFit/>
          </a:bodyPr>
          <a:lstStyle/>
          <a:p>
            <a:pPr defTabSz="822960">
              <a:defRPr/>
            </a:pPr>
            <a:r>
              <a:rPr lang="pt-BR" sz="1620" dirty="0">
                <a:solidFill>
                  <a:srgbClr val="B6E6F9"/>
                </a:solidFill>
                <a:latin typeface="Uni Neue Bold" pitchFamily="50" charset="0"/>
                <a:ea typeface="Times New Roman" panose="02020603050405020304" pitchFamily="18" charset="0"/>
              </a:rPr>
              <a:t>Criação de um ambiente de segurança jurídica e de previsibilidade no âmbito das parcerias para o desenvolvimento produtivo (PDPs)</a:t>
            </a:r>
            <a:endParaRPr lang="pt-BR" sz="1620" dirty="0">
              <a:solidFill>
                <a:srgbClr val="B6E6F9"/>
              </a:solidFill>
              <a:latin typeface="Uni Neue Book" pitchFamily="2" charset="0"/>
            </a:endParaRPr>
          </a:p>
        </p:txBody>
      </p:sp>
      <p:sp>
        <p:nvSpPr>
          <p:cNvPr id="20" name="Retângulo 19">
            <a:extLst>
              <a:ext uri="{FF2B5EF4-FFF2-40B4-BE49-F238E27FC236}">
                <a16:creationId xmlns:a16="http://schemas.microsoft.com/office/drawing/2014/main" id="{30A994CA-521F-4F44-828A-4879C5005908}"/>
              </a:ext>
            </a:extLst>
          </p:cNvPr>
          <p:cNvSpPr/>
          <p:nvPr/>
        </p:nvSpPr>
        <p:spPr>
          <a:xfrm>
            <a:off x="6837127" y="1700456"/>
            <a:ext cx="2195552" cy="2585323"/>
          </a:xfrm>
          <a:prstGeom prst="rect">
            <a:avLst/>
          </a:prstGeom>
        </p:spPr>
        <p:txBody>
          <a:bodyPr wrap="square">
            <a:spAutoFit/>
          </a:bodyPr>
          <a:lstStyle/>
          <a:p>
            <a:pPr defTabSz="822960">
              <a:defRPr/>
            </a:pPr>
            <a:r>
              <a:rPr lang="pt-BR" sz="1620" dirty="0">
                <a:solidFill>
                  <a:srgbClr val="B6E6F9"/>
                </a:solidFill>
                <a:latin typeface="Uni Neue Book" pitchFamily="2" charset="0"/>
                <a:ea typeface="Times New Roman" panose="02020603050405020304" pitchFamily="18" charset="0"/>
              </a:rPr>
              <a:t>Ministério da Saúde (SCTIE, DLOG, DAF, Coordenação Geral do Complexo Industrial da Saúde, CGCIS), Ministério da Economia, Ministério da Ciência, Tecnologia e Inovações, Anvisa, Setor Regulado.</a:t>
            </a:r>
            <a:endParaRPr lang="pt-BR" sz="1620" dirty="0">
              <a:solidFill>
                <a:srgbClr val="B6E6F9"/>
              </a:solidFill>
              <a:latin typeface="Uni Neue Book" pitchFamily="2" charset="0"/>
            </a:endParaRPr>
          </a:p>
        </p:txBody>
      </p:sp>
      <p:sp>
        <p:nvSpPr>
          <p:cNvPr id="21" name="Retângulo 20">
            <a:extLst>
              <a:ext uri="{FF2B5EF4-FFF2-40B4-BE49-F238E27FC236}">
                <a16:creationId xmlns:a16="http://schemas.microsoft.com/office/drawing/2014/main" id="{C84899F6-DCF7-4B73-B6FF-FDB035D1D06C}"/>
              </a:ext>
            </a:extLst>
          </p:cNvPr>
          <p:cNvSpPr/>
          <p:nvPr/>
        </p:nvSpPr>
        <p:spPr>
          <a:xfrm>
            <a:off x="9280534" y="1636961"/>
            <a:ext cx="1444656" cy="840230"/>
          </a:xfrm>
          <a:prstGeom prst="rect">
            <a:avLst/>
          </a:prstGeom>
        </p:spPr>
        <p:txBody>
          <a:bodyPr wrap="square">
            <a:spAutoFit/>
          </a:bodyPr>
          <a:lstStyle/>
          <a:p>
            <a:pPr defTabSz="822960">
              <a:defRPr/>
            </a:pPr>
            <a:r>
              <a:rPr lang="pt-BR" sz="1620" b="1" dirty="0">
                <a:solidFill>
                  <a:srgbClr val="B6E6F9"/>
                </a:solidFill>
                <a:latin typeface="Uni Neue Book" pitchFamily="2" charset="0"/>
                <a:ea typeface="Times New Roman" panose="02020603050405020304" pitchFamily="18" charset="0"/>
              </a:rPr>
              <a:t>Abril a Dezembro de 2021</a:t>
            </a:r>
            <a:endParaRPr lang="pt-BR" sz="1620" b="1" dirty="0">
              <a:solidFill>
                <a:srgbClr val="B6E6F9"/>
              </a:solidFill>
              <a:latin typeface="Uni Neue Book" pitchFamily="2" charset="0"/>
            </a:endParaRPr>
          </a:p>
        </p:txBody>
      </p:sp>
      <p:sp>
        <p:nvSpPr>
          <p:cNvPr id="22" name="Retângulo 21">
            <a:extLst>
              <a:ext uri="{FF2B5EF4-FFF2-40B4-BE49-F238E27FC236}">
                <a16:creationId xmlns:a16="http://schemas.microsoft.com/office/drawing/2014/main" id="{1AF33511-B9A1-4B26-A10D-1083DCB19499}"/>
              </a:ext>
            </a:extLst>
          </p:cNvPr>
          <p:cNvSpPr/>
          <p:nvPr/>
        </p:nvSpPr>
        <p:spPr>
          <a:xfrm>
            <a:off x="3589123" y="4631352"/>
            <a:ext cx="7388021" cy="1588127"/>
          </a:xfrm>
          <a:prstGeom prst="rect">
            <a:avLst/>
          </a:prstGeom>
        </p:spPr>
        <p:txBody>
          <a:bodyPr wrap="square">
            <a:spAutoFit/>
          </a:bodyPr>
          <a:lstStyle/>
          <a:p>
            <a:pPr marL="257176" indent="-257176" defTabSz="822960">
              <a:buFont typeface="Arial" panose="020B0604020202020204" pitchFamily="34" charset="0"/>
              <a:buChar char="•"/>
              <a:defRPr/>
            </a:pPr>
            <a:r>
              <a:rPr lang="pt-BR" sz="1620" i="1" dirty="0">
                <a:solidFill>
                  <a:srgbClr val="B6E6F9"/>
                </a:solidFill>
                <a:latin typeface="Uni Neue Book" pitchFamily="50" charset="0"/>
              </a:rPr>
              <a:t>Criação de uma estrutura de governança / coordenação como importante fórum de debate e alinhamento no âmbito do complexo industrial da saúde.</a:t>
            </a:r>
          </a:p>
          <a:p>
            <a:pPr marL="257176" indent="-257176" defTabSz="822960">
              <a:buFont typeface="Arial" panose="020B0604020202020204" pitchFamily="34" charset="0"/>
              <a:buChar char="•"/>
              <a:defRPr/>
            </a:pPr>
            <a:r>
              <a:rPr lang="pt-BR" sz="1620" i="1" dirty="0">
                <a:solidFill>
                  <a:srgbClr val="B6E6F9"/>
                </a:solidFill>
                <a:latin typeface="Uni Neue Book" pitchFamily="50" charset="0"/>
              </a:rPr>
              <a:t>Revisão do marco regulatório:</a:t>
            </a:r>
          </a:p>
          <a:p>
            <a:pPr marL="257176" indent="-257176" defTabSz="822960">
              <a:buFont typeface="Arial" panose="020B0604020202020204" pitchFamily="34" charset="0"/>
              <a:buChar char="•"/>
              <a:defRPr/>
            </a:pPr>
            <a:r>
              <a:rPr lang="pt-BR" sz="1620" i="1" dirty="0">
                <a:solidFill>
                  <a:srgbClr val="B6E6F9"/>
                </a:solidFill>
                <a:latin typeface="Uni Neue Book" pitchFamily="50" charset="0"/>
              </a:rPr>
              <a:t>Alinhamento de questões com o Ministério da Saúde.</a:t>
            </a:r>
          </a:p>
          <a:p>
            <a:pPr marL="257176" indent="-257176" defTabSz="822960">
              <a:buFont typeface="Arial" panose="020B0604020202020204" pitchFamily="34" charset="0"/>
              <a:buChar char="•"/>
              <a:defRPr/>
            </a:pPr>
            <a:r>
              <a:rPr lang="pt-BR" sz="1620" i="1" dirty="0">
                <a:solidFill>
                  <a:srgbClr val="B6E6F9"/>
                </a:solidFill>
                <a:latin typeface="Uni Neue Book" pitchFamily="50" charset="0"/>
              </a:rPr>
              <a:t>Aprimoramento da logística de aquisição e distribuição do SUS:</a:t>
            </a:r>
          </a:p>
          <a:p>
            <a:pPr marL="257176" indent="-257176" defTabSz="822960">
              <a:buFont typeface="Arial" panose="020B0604020202020204" pitchFamily="34" charset="0"/>
              <a:buChar char="•"/>
              <a:defRPr/>
            </a:pPr>
            <a:endParaRPr lang="pt-BR" sz="1620" i="1" dirty="0">
              <a:solidFill>
                <a:srgbClr val="B6E6F9"/>
              </a:solidFill>
              <a:latin typeface="Uni Neue Book" pitchFamily="50" charset="0"/>
            </a:endParaRPr>
          </a:p>
        </p:txBody>
      </p:sp>
      <p:pic>
        <p:nvPicPr>
          <p:cNvPr id="23" name="Gráfico 22" descr="Notas adesivas">
            <a:extLst>
              <a:ext uri="{FF2B5EF4-FFF2-40B4-BE49-F238E27FC236}">
                <a16:creationId xmlns:a16="http://schemas.microsoft.com/office/drawing/2014/main" id="{8208EF29-66A2-4A56-8753-376C7193D5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28428" y="4788686"/>
            <a:ext cx="632112" cy="632112"/>
          </a:xfrm>
          <a:prstGeom prst="rect">
            <a:avLst/>
          </a:prstGeom>
        </p:spPr>
      </p:pic>
    </p:spTree>
    <p:extLst>
      <p:ext uri="{BB962C8B-B14F-4D97-AF65-F5344CB8AC3E}">
        <p14:creationId xmlns:p14="http://schemas.microsoft.com/office/powerpoint/2010/main" val="10464957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4D71"/>
        </a:solidFill>
        <a:effectLst/>
      </p:bgPr>
    </p:bg>
    <p:spTree>
      <p:nvGrpSpPr>
        <p:cNvPr id="1" name=""/>
        <p:cNvGrpSpPr/>
        <p:nvPr/>
      </p:nvGrpSpPr>
      <p:grpSpPr>
        <a:xfrm>
          <a:off x="0" y="0"/>
          <a:ext cx="0" cy="0"/>
          <a:chOff x="0" y="0"/>
          <a:chExt cx="0" cy="0"/>
        </a:xfrm>
      </p:grpSpPr>
      <p:sp>
        <p:nvSpPr>
          <p:cNvPr id="83" name="Retângulo 16">
            <a:extLst>
              <a:ext uri="{FF2B5EF4-FFF2-40B4-BE49-F238E27FC236}">
                <a16:creationId xmlns:a16="http://schemas.microsoft.com/office/drawing/2014/main" id="{D8048010-599C-9145-B40A-E1E90BC854C4}"/>
              </a:ext>
            </a:extLst>
          </p:cNvPr>
          <p:cNvSpPr/>
          <p:nvPr/>
        </p:nvSpPr>
        <p:spPr>
          <a:xfrm>
            <a:off x="599610" y="0"/>
            <a:ext cx="1749794" cy="6858000"/>
          </a:xfrm>
          <a:prstGeom prst="rect">
            <a:avLst/>
          </a:prstGeom>
          <a:solidFill>
            <a:srgbClr val="B6E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srgbClr val="4ADBDA"/>
              </a:solidFill>
              <a:latin typeface="Uni Neue Bold" pitchFamily="50" charset="0"/>
            </a:endParaRPr>
          </a:p>
        </p:txBody>
      </p:sp>
      <p:sp>
        <p:nvSpPr>
          <p:cNvPr id="11" name="Oval 10">
            <a:extLst>
              <a:ext uri="{FF2B5EF4-FFF2-40B4-BE49-F238E27FC236}">
                <a16:creationId xmlns:a16="http://schemas.microsoft.com/office/drawing/2014/main" id="{C2D6B41D-6393-7A44-98F9-63EB1AE7727A}"/>
              </a:ext>
            </a:extLst>
          </p:cNvPr>
          <p:cNvSpPr/>
          <p:nvPr/>
        </p:nvSpPr>
        <p:spPr>
          <a:xfrm>
            <a:off x="1037544" y="655753"/>
            <a:ext cx="808951" cy="808951"/>
          </a:xfrm>
          <a:prstGeom prst="ellipse">
            <a:avLst/>
          </a:prstGeom>
          <a:solidFill>
            <a:srgbClr val="004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44" name="Retângulo 43">
            <a:extLst>
              <a:ext uri="{FF2B5EF4-FFF2-40B4-BE49-F238E27FC236}">
                <a16:creationId xmlns:a16="http://schemas.microsoft.com/office/drawing/2014/main" id="{E770E88E-A043-2848-9AF8-3FB2321BE74E}"/>
              </a:ext>
            </a:extLst>
          </p:cNvPr>
          <p:cNvSpPr/>
          <p:nvPr/>
        </p:nvSpPr>
        <p:spPr>
          <a:xfrm>
            <a:off x="821573" y="1808820"/>
            <a:ext cx="1321188" cy="923330"/>
          </a:xfrm>
          <a:prstGeom prst="rect">
            <a:avLst/>
          </a:prstGeom>
        </p:spPr>
        <p:txBody>
          <a:bodyPr wrap="square">
            <a:spAutoFit/>
          </a:bodyPr>
          <a:lstStyle/>
          <a:p>
            <a:pPr defTabSz="822960">
              <a:defRPr/>
            </a:pPr>
            <a:r>
              <a:rPr lang="pt-BR" sz="1800" cap="all" dirty="0">
                <a:solidFill>
                  <a:srgbClr val="004D71"/>
                </a:solidFill>
                <a:latin typeface="Uni Neue Bold" pitchFamily="50" charset="0"/>
              </a:rPr>
              <a:t>USO DO PODER DE COMPRA</a:t>
            </a:r>
          </a:p>
        </p:txBody>
      </p:sp>
      <p:sp>
        <p:nvSpPr>
          <p:cNvPr id="110" name="Retângulo 109">
            <a:extLst>
              <a:ext uri="{FF2B5EF4-FFF2-40B4-BE49-F238E27FC236}">
                <a16:creationId xmlns:a16="http://schemas.microsoft.com/office/drawing/2014/main" id="{09E33AA7-C90B-8D4F-ABA4-740C28551B5E}"/>
              </a:ext>
            </a:extLst>
          </p:cNvPr>
          <p:cNvSpPr/>
          <p:nvPr/>
        </p:nvSpPr>
        <p:spPr>
          <a:xfrm>
            <a:off x="1216092" y="738650"/>
            <a:ext cx="473206" cy="701731"/>
          </a:xfrm>
          <a:prstGeom prst="rect">
            <a:avLst/>
          </a:prstGeom>
        </p:spPr>
        <p:txBody>
          <a:bodyPr wrap="none">
            <a:spAutoFit/>
          </a:bodyPr>
          <a:lstStyle/>
          <a:p>
            <a:pPr defTabSz="822960">
              <a:defRPr/>
            </a:pPr>
            <a:r>
              <a:rPr lang="pt-BR" sz="3960" b="1" dirty="0">
                <a:solidFill>
                  <a:srgbClr val="B6E6F9"/>
                </a:solidFill>
                <a:latin typeface="Uni Neue Bold" pitchFamily="50" charset="0"/>
              </a:rPr>
              <a:t>3</a:t>
            </a:r>
          </a:p>
        </p:txBody>
      </p:sp>
      <p:grpSp>
        <p:nvGrpSpPr>
          <p:cNvPr id="7" name="Agrupar 6">
            <a:extLst>
              <a:ext uri="{FF2B5EF4-FFF2-40B4-BE49-F238E27FC236}">
                <a16:creationId xmlns:a16="http://schemas.microsoft.com/office/drawing/2014/main" id="{907F4B03-ADD4-47C1-961F-EC71AFA34117}"/>
              </a:ext>
            </a:extLst>
          </p:cNvPr>
          <p:cNvGrpSpPr/>
          <p:nvPr/>
        </p:nvGrpSpPr>
        <p:grpSpPr>
          <a:xfrm>
            <a:off x="3244484" y="1095941"/>
            <a:ext cx="7582441" cy="2361389"/>
            <a:chOff x="2927649" y="1628800"/>
            <a:chExt cx="8424935" cy="2623765"/>
          </a:xfrm>
        </p:grpSpPr>
        <p:grpSp>
          <p:nvGrpSpPr>
            <p:cNvPr id="8" name="Agrupar 7">
              <a:extLst>
                <a:ext uri="{FF2B5EF4-FFF2-40B4-BE49-F238E27FC236}">
                  <a16:creationId xmlns:a16="http://schemas.microsoft.com/office/drawing/2014/main" id="{CB6682B1-9F49-45D2-9F46-25E0C1AE7A63}"/>
                </a:ext>
              </a:extLst>
            </p:cNvPr>
            <p:cNvGrpSpPr/>
            <p:nvPr/>
          </p:nvGrpSpPr>
          <p:grpSpPr>
            <a:xfrm>
              <a:off x="2933247" y="1660277"/>
              <a:ext cx="8419337" cy="2592288"/>
              <a:chOff x="2933247" y="1660277"/>
              <a:chExt cx="8419337" cy="2592288"/>
            </a:xfrm>
          </p:grpSpPr>
          <p:cxnSp>
            <p:nvCxnSpPr>
              <p:cNvPr id="16" name="Conector Reto 122">
                <a:extLst>
                  <a:ext uri="{FF2B5EF4-FFF2-40B4-BE49-F238E27FC236}">
                    <a16:creationId xmlns:a16="http://schemas.microsoft.com/office/drawing/2014/main" id="{56B890E8-A942-460C-92F9-6A3753173DB4}"/>
                  </a:ext>
                </a:extLst>
              </p:cNvPr>
              <p:cNvCxnSpPr>
                <a:cxnSpLocks/>
              </p:cNvCxnSpPr>
              <p:nvPr/>
            </p:nvCxnSpPr>
            <p:spPr>
              <a:xfrm flipH="1">
                <a:off x="6740391" y="1869919"/>
                <a:ext cx="6906" cy="2382646"/>
              </a:xfrm>
              <a:prstGeom prst="line">
                <a:avLst/>
              </a:prstGeom>
              <a:ln>
                <a:solidFill>
                  <a:srgbClr val="B6E6F9"/>
                </a:solidFill>
              </a:ln>
            </p:spPr>
            <p:style>
              <a:lnRef idx="1">
                <a:schemeClr val="accent1"/>
              </a:lnRef>
              <a:fillRef idx="0">
                <a:schemeClr val="accent1"/>
              </a:fillRef>
              <a:effectRef idx="0">
                <a:schemeClr val="accent1"/>
              </a:effectRef>
              <a:fontRef idx="minor">
                <a:schemeClr val="tx1"/>
              </a:fontRef>
            </p:style>
          </p:cxnSp>
          <p:cxnSp>
            <p:nvCxnSpPr>
              <p:cNvPr id="17" name="Conector Reto 126">
                <a:extLst>
                  <a:ext uri="{FF2B5EF4-FFF2-40B4-BE49-F238E27FC236}">
                    <a16:creationId xmlns:a16="http://schemas.microsoft.com/office/drawing/2014/main" id="{3359ED59-C8C1-411B-BAAC-0C22600EC831}"/>
                  </a:ext>
                </a:extLst>
              </p:cNvPr>
              <p:cNvCxnSpPr>
                <a:cxnSpLocks/>
              </p:cNvCxnSpPr>
              <p:nvPr/>
            </p:nvCxnSpPr>
            <p:spPr>
              <a:xfrm flipH="1">
                <a:off x="9472015" y="1869919"/>
                <a:ext cx="6907" cy="2382646"/>
              </a:xfrm>
              <a:prstGeom prst="line">
                <a:avLst/>
              </a:prstGeom>
              <a:ln>
                <a:solidFill>
                  <a:srgbClr val="B6E6F9"/>
                </a:solidFill>
              </a:ln>
            </p:spPr>
            <p:style>
              <a:lnRef idx="1">
                <a:schemeClr val="accent1"/>
              </a:lnRef>
              <a:fillRef idx="0">
                <a:schemeClr val="accent1"/>
              </a:fillRef>
              <a:effectRef idx="0">
                <a:schemeClr val="accent1"/>
              </a:effectRef>
              <a:fontRef idx="minor">
                <a:schemeClr val="tx1"/>
              </a:fontRef>
            </p:style>
          </p:cxnSp>
          <p:sp>
            <p:nvSpPr>
              <p:cNvPr id="18" name="Retângulo 17">
                <a:extLst>
                  <a:ext uri="{FF2B5EF4-FFF2-40B4-BE49-F238E27FC236}">
                    <a16:creationId xmlns:a16="http://schemas.microsoft.com/office/drawing/2014/main" id="{86663C4C-ADBD-401E-9A4C-C9224238DD57}"/>
                  </a:ext>
                </a:extLst>
              </p:cNvPr>
              <p:cNvSpPr/>
              <p:nvPr/>
            </p:nvSpPr>
            <p:spPr>
              <a:xfrm>
                <a:off x="2933247" y="1660277"/>
                <a:ext cx="8419337" cy="2560811"/>
              </a:xfrm>
              <a:prstGeom prst="rect">
                <a:avLst/>
              </a:prstGeom>
              <a:noFill/>
              <a:ln w="9525">
                <a:solidFill>
                  <a:srgbClr val="B6E6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grpSp>
        <p:sp>
          <p:nvSpPr>
            <p:cNvPr id="9" name="Retângulo Arredondado 110">
              <a:extLst>
                <a:ext uri="{FF2B5EF4-FFF2-40B4-BE49-F238E27FC236}">
                  <a16:creationId xmlns:a16="http://schemas.microsoft.com/office/drawing/2014/main" id="{98DA7CA1-18D9-4EAD-BD16-9FD376ACDA0A}"/>
                </a:ext>
              </a:extLst>
            </p:cNvPr>
            <p:cNvSpPr/>
            <p:nvPr/>
          </p:nvSpPr>
          <p:spPr>
            <a:xfrm>
              <a:off x="9476501" y="1628800"/>
              <a:ext cx="1876083" cy="434363"/>
            </a:xfrm>
            <a:prstGeom prst="roundRect">
              <a:avLst/>
            </a:prstGeom>
            <a:solidFill>
              <a:srgbClr val="B6E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10" name="Retângulo Arredondado 111">
              <a:extLst>
                <a:ext uri="{FF2B5EF4-FFF2-40B4-BE49-F238E27FC236}">
                  <a16:creationId xmlns:a16="http://schemas.microsoft.com/office/drawing/2014/main" id="{243B8D5F-3DA9-4D6F-83AC-5CCBCE87349D}"/>
                </a:ext>
              </a:extLst>
            </p:cNvPr>
            <p:cNvSpPr/>
            <p:nvPr/>
          </p:nvSpPr>
          <p:spPr>
            <a:xfrm>
              <a:off x="6740391" y="1652737"/>
              <a:ext cx="1279366" cy="434363"/>
            </a:xfrm>
            <a:prstGeom prst="roundRect">
              <a:avLst/>
            </a:prstGeom>
            <a:solidFill>
              <a:srgbClr val="B6E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12" name="Retângulo Arredondado 112">
              <a:extLst>
                <a:ext uri="{FF2B5EF4-FFF2-40B4-BE49-F238E27FC236}">
                  <a16:creationId xmlns:a16="http://schemas.microsoft.com/office/drawing/2014/main" id="{EA856DE3-6638-4A1D-A5B1-F4FD76230E60}"/>
                </a:ext>
              </a:extLst>
            </p:cNvPr>
            <p:cNvSpPr/>
            <p:nvPr/>
          </p:nvSpPr>
          <p:spPr>
            <a:xfrm>
              <a:off x="2927649" y="1652737"/>
              <a:ext cx="1442606" cy="434363"/>
            </a:xfrm>
            <a:prstGeom prst="roundRect">
              <a:avLst/>
            </a:prstGeom>
            <a:solidFill>
              <a:srgbClr val="B6E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13" name="Retângulo 12">
              <a:extLst>
                <a:ext uri="{FF2B5EF4-FFF2-40B4-BE49-F238E27FC236}">
                  <a16:creationId xmlns:a16="http://schemas.microsoft.com/office/drawing/2014/main" id="{9E9F4615-DF0C-4F6E-A4E7-C29F5964583A}"/>
                </a:ext>
              </a:extLst>
            </p:cNvPr>
            <p:cNvSpPr/>
            <p:nvPr/>
          </p:nvSpPr>
          <p:spPr>
            <a:xfrm>
              <a:off x="3199401" y="1660277"/>
              <a:ext cx="1081492" cy="410369"/>
            </a:xfrm>
            <a:prstGeom prst="rect">
              <a:avLst/>
            </a:prstGeom>
          </p:spPr>
          <p:txBody>
            <a:bodyPr wrap="none">
              <a:spAutoFit/>
            </a:bodyPr>
            <a:lstStyle/>
            <a:p>
              <a:pPr defTabSz="822960">
                <a:defRPr/>
              </a:pPr>
              <a:r>
                <a:rPr lang="pt-BR" sz="1800" b="1" dirty="0">
                  <a:solidFill>
                    <a:srgbClr val="004D71"/>
                  </a:solidFill>
                  <a:latin typeface="Uni Neue Book" pitchFamily="2" charset="0"/>
                  <a:ea typeface="Times New Roman" panose="02020603050405020304" pitchFamily="18" charset="0"/>
                </a:rPr>
                <a:t>Ação 12</a:t>
              </a:r>
              <a:endParaRPr lang="pt-BR" sz="1800" b="1" dirty="0">
                <a:solidFill>
                  <a:srgbClr val="004D71"/>
                </a:solidFill>
                <a:latin typeface="Uni Neue Book" pitchFamily="2" charset="0"/>
              </a:endParaRPr>
            </a:p>
          </p:txBody>
        </p:sp>
        <p:sp>
          <p:nvSpPr>
            <p:cNvPr id="14" name="Retângulo 13">
              <a:extLst>
                <a:ext uri="{FF2B5EF4-FFF2-40B4-BE49-F238E27FC236}">
                  <a16:creationId xmlns:a16="http://schemas.microsoft.com/office/drawing/2014/main" id="{EF6203E3-233C-4E4F-AA6E-69C3CD7985D0}"/>
                </a:ext>
              </a:extLst>
            </p:cNvPr>
            <p:cNvSpPr/>
            <p:nvPr/>
          </p:nvSpPr>
          <p:spPr>
            <a:xfrm>
              <a:off x="6928321" y="1669863"/>
              <a:ext cx="967501" cy="410369"/>
            </a:xfrm>
            <a:prstGeom prst="rect">
              <a:avLst/>
            </a:prstGeom>
          </p:spPr>
          <p:txBody>
            <a:bodyPr wrap="none">
              <a:spAutoFit/>
            </a:bodyPr>
            <a:lstStyle/>
            <a:p>
              <a:pPr defTabSz="822960">
                <a:defRPr/>
              </a:pPr>
              <a:r>
                <a:rPr lang="pt-BR" sz="1800" b="1" dirty="0">
                  <a:solidFill>
                    <a:srgbClr val="004D71"/>
                  </a:solidFill>
                  <a:latin typeface="Uni Neue Book" pitchFamily="2" charset="0"/>
                  <a:ea typeface="Times New Roman" panose="02020603050405020304" pitchFamily="18" charset="0"/>
                </a:rPr>
                <a:t>Atores</a:t>
              </a:r>
              <a:endParaRPr lang="pt-BR" sz="1800" b="1" dirty="0">
                <a:solidFill>
                  <a:srgbClr val="004D71"/>
                </a:solidFill>
                <a:latin typeface="Uni Neue Book" pitchFamily="2" charset="0"/>
              </a:endParaRPr>
            </a:p>
          </p:txBody>
        </p:sp>
        <p:sp>
          <p:nvSpPr>
            <p:cNvPr id="15" name="Retângulo 14">
              <a:extLst>
                <a:ext uri="{FF2B5EF4-FFF2-40B4-BE49-F238E27FC236}">
                  <a16:creationId xmlns:a16="http://schemas.microsoft.com/office/drawing/2014/main" id="{DB80EAC0-6083-4039-82C2-1D77AA64EED1}"/>
                </a:ext>
              </a:extLst>
            </p:cNvPr>
            <p:cNvSpPr/>
            <p:nvPr/>
          </p:nvSpPr>
          <p:spPr>
            <a:xfrm>
              <a:off x="9642630" y="1647283"/>
              <a:ext cx="1635420" cy="410369"/>
            </a:xfrm>
            <a:prstGeom prst="rect">
              <a:avLst/>
            </a:prstGeom>
          </p:spPr>
          <p:txBody>
            <a:bodyPr wrap="none">
              <a:spAutoFit/>
            </a:bodyPr>
            <a:lstStyle/>
            <a:p>
              <a:pPr defTabSz="822960">
                <a:defRPr/>
              </a:pPr>
              <a:r>
                <a:rPr lang="pt-BR" sz="1800" b="1" dirty="0">
                  <a:solidFill>
                    <a:srgbClr val="004D71"/>
                  </a:solidFill>
                  <a:latin typeface="Uni Neue Book" pitchFamily="2" charset="0"/>
                  <a:ea typeface="Times New Roman" panose="02020603050405020304" pitchFamily="18" charset="0"/>
                </a:rPr>
                <a:t>Cronograma</a:t>
              </a:r>
              <a:endParaRPr lang="pt-BR" sz="1800" b="1" dirty="0">
                <a:solidFill>
                  <a:srgbClr val="004D71"/>
                </a:solidFill>
                <a:latin typeface="Uni Neue Book" pitchFamily="2" charset="0"/>
              </a:endParaRPr>
            </a:p>
          </p:txBody>
        </p:sp>
      </p:grpSp>
      <p:sp>
        <p:nvSpPr>
          <p:cNvPr id="19" name="Retângulo 18">
            <a:extLst>
              <a:ext uri="{FF2B5EF4-FFF2-40B4-BE49-F238E27FC236}">
                <a16:creationId xmlns:a16="http://schemas.microsoft.com/office/drawing/2014/main" id="{07690D57-0E0F-4C56-8CF4-17C1CB1B923A}"/>
              </a:ext>
            </a:extLst>
          </p:cNvPr>
          <p:cNvSpPr/>
          <p:nvPr/>
        </p:nvSpPr>
        <p:spPr>
          <a:xfrm>
            <a:off x="3403756" y="1548937"/>
            <a:ext cx="3138504" cy="1837426"/>
          </a:xfrm>
          <a:prstGeom prst="rect">
            <a:avLst/>
          </a:prstGeom>
        </p:spPr>
        <p:txBody>
          <a:bodyPr wrap="square">
            <a:spAutoFit/>
          </a:bodyPr>
          <a:lstStyle/>
          <a:p>
            <a:pPr defTabSz="822960">
              <a:defRPr/>
            </a:pPr>
            <a:r>
              <a:rPr lang="pt-BR" sz="1620" dirty="0">
                <a:solidFill>
                  <a:srgbClr val="B6E6F9"/>
                </a:solidFill>
                <a:latin typeface="Uni Neue Bold" pitchFamily="50" charset="0"/>
                <a:ea typeface="Times New Roman" panose="02020603050405020304" pitchFamily="18" charset="0"/>
              </a:rPr>
              <a:t>Discussão de outras formas jurídicas do uso do poder de compra como os contratos de competitividade em saúde, encomendas tecnológicas, medidas de compensação em saúde, etc.</a:t>
            </a:r>
          </a:p>
        </p:txBody>
      </p:sp>
      <p:sp>
        <p:nvSpPr>
          <p:cNvPr id="20" name="Retângulo 19">
            <a:extLst>
              <a:ext uri="{FF2B5EF4-FFF2-40B4-BE49-F238E27FC236}">
                <a16:creationId xmlns:a16="http://schemas.microsoft.com/office/drawing/2014/main" id="{30A994CA-521F-4F44-828A-4879C5005908}"/>
              </a:ext>
            </a:extLst>
          </p:cNvPr>
          <p:cNvSpPr/>
          <p:nvPr/>
        </p:nvSpPr>
        <p:spPr>
          <a:xfrm>
            <a:off x="6837127" y="1700457"/>
            <a:ext cx="2195552" cy="1588127"/>
          </a:xfrm>
          <a:prstGeom prst="rect">
            <a:avLst/>
          </a:prstGeom>
        </p:spPr>
        <p:txBody>
          <a:bodyPr wrap="square">
            <a:spAutoFit/>
          </a:bodyPr>
          <a:lstStyle/>
          <a:p>
            <a:pPr defTabSz="822960">
              <a:defRPr/>
            </a:pPr>
            <a:r>
              <a:rPr lang="pt-BR" sz="1620" dirty="0">
                <a:solidFill>
                  <a:srgbClr val="B6E6F9"/>
                </a:solidFill>
                <a:latin typeface="Uni Neue Book" pitchFamily="2" charset="0"/>
                <a:ea typeface="Times New Roman" panose="02020603050405020304" pitchFamily="18" charset="0"/>
              </a:rPr>
              <a:t>Ministério da Saúde, Ministério da Ciência, Tecnologia e Inovações, Congresso Nacional, Setor Regulado.</a:t>
            </a:r>
            <a:endParaRPr lang="pt-BR" sz="1620" dirty="0">
              <a:solidFill>
                <a:srgbClr val="B6E6F9"/>
              </a:solidFill>
              <a:latin typeface="Uni Neue Book" pitchFamily="2" charset="0"/>
            </a:endParaRPr>
          </a:p>
        </p:txBody>
      </p:sp>
      <p:sp>
        <p:nvSpPr>
          <p:cNvPr id="21" name="Retângulo 20">
            <a:extLst>
              <a:ext uri="{FF2B5EF4-FFF2-40B4-BE49-F238E27FC236}">
                <a16:creationId xmlns:a16="http://schemas.microsoft.com/office/drawing/2014/main" id="{C84899F6-DCF7-4B73-B6FF-FDB035D1D06C}"/>
              </a:ext>
            </a:extLst>
          </p:cNvPr>
          <p:cNvSpPr/>
          <p:nvPr/>
        </p:nvSpPr>
        <p:spPr>
          <a:xfrm>
            <a:off x="9280534" y="1636961"/>
            <a:ext cx="1444656" cy="840230"/>
          </a:xfrm>
          <a:prstGeom prst="rect">
            <a:avLst/>
          </a:prstGeom>
        </p:spPr>
        <p:txBody>
          <a:bodyPr wrap="square">
            <a:spAutoFit/>
          </a:bodyPr>
          <a:lstStyle/>
          <a:p>
            <a:pPr defTabSz="822960">
              <a:defRPr/>
            </a:pPr>
            <a:r>
              <a:rPr lang="pt-BR" sz="1620" b="1" dirty="0">
                <a:solidFill>
                  <a:srgbClr val="B6E6F9"/>
                </a:solidFill>
                <a:latin typeface="Uni Neue Book" pitchFamily="2" charset="0"/>
                <a:ea typeface="Times New Roman" panose="02020603050405020304" pitchFamily="18" charset="0"/>
              </a:rPr>
              <a:t>Abril a Dezembro de 2021</a:t>
            </a:r>
            <a:endParaRPr lang="pt-BR" sz="1620" b="1" dirty="0">
              <a:solidFill>
                <a:srgbClr val="B6E6F9"/>
              </a:solidFill>
              <a:latin typeface="Uni Neue Book" pitchFamily="2" charset="0"/>
            </a:endParaRPr>
          </a:p>
        </p:txBody>
      </p:sp>
      <p:sp>
        <p:nvSpPr>
          <p:cNvPr id="22" name="Retângulo 21">
            <a:extLst>
              <a:ext uri="{FF2B5EF4-FFF2-40B4-BE49-F238E27FC236}">
                <a16:creationId xmlns:a16="http://schemas.microsoft.com/office/drawing/2014/main" id="{1AF33511-B9A1-4B26-A10D-1083DCB19499}"/>
              </a:ext>
            </a:extLst>
          </p:cNvPr>
          <p:cNvSpPr/>
          <p:nvPr/>
        </p:nvSpPr>
        <p:spPr>
          <a:xfrm>
            <a:off x="3846485" y="3816699"/>
            <a:ext cx="7577400" cy="2585323"/>
          </a:xfrm>
          <a:prstGeom prst="rect">
            <a:avLst/>
          </a:prstGeom>
        </p:spPr>
        <p:txBody>
          <a:bodyPr wrap="square">
            <a:spAutoFit/>
          </a:bodyPr>
          <a:lstStyle/>
          <a:p>
            <a:pPr marL="257176" indent="-257176" defTabSz="822960">
              <a:buFont typeface="Arial" panose="020B0604020202020204" pitchFamily="34" charset="0"/>
              <a:buChar char="•"/>
              <a:defRPr/>
            </a:pPr>
            <a:r>
              <a:rPr lang="pt-BR" sz="1620" i="1" dirty="0">
                <a:solidFill>
                  <a:srgbClr val="B6E6F9"/>
                </a:solidFill>
                <a:latin typeface="Uni Neue Book" pitchFamily="50" charset="0"/>
              </a:rPr>
              <a:t>Encomendas: Possibilidade de contratação direta entre empresas privadas e Ministério da Saúde</a:t>
            </a:r>
          </a:p>
          <a:p>
            <a:pPr marL="257176" indent="-257176" defTabSz="822960">
              <a:buFont typeface="Arial" panose="020B0604020202020204" pitchFamily="34" charset="0"/>
              <a:buChar char="•"/>
              <a:defRPr/>
            </a:pPr>
            <a:endParaRPr lang="pt-BR" sz="1620" i="1" dirty="0">
              <a:solidFill>
                <a:srgbClr val="B6E6F9"/>
              </a:solidFill>
              <a:latin typeface="Uni Neue Book" pitchFamily="50" charset="0"/>
            </a:endParaRPr>
          </a:p>
          <a:p>
            <a:pPr marL="257176" indent="-257176" defTabSz="822960">
              <a:buFont typeface="Arial" panose="020B0604020202020204" pitchFamily="34" charset="0"/>
              <a:buChar char="•"/>
              <a:defRPr/>
            </a:pPr>
            <a:r>
              <a:rPr lang="pt-BR" sz="1620" i="1" dirty="0">
                <a:solidFill>
                  <a:srgbClr val="B6E6F9"/>
                </a:solidFill>
                <a:latin typeface="Uni Neue Book" pitchFamily="50" charset="0"/>
              </a:rPr>
              <a:t>Possibilidade de uso de Medidas de Compensação em contratações com empresas nacionais ou estrangeiras</a:t>
            </a:r>
          </a:p>
          <a:p>
            <a:pPr marL="257176" indent="-257176" defTabSz="822960">
              <a:buFont typeface="Arial" panose="020B0604020202020204" pitchFamily="34" charset="0"/>
              <a:buChar char="•"/>
              <a:defRPr/>
            </a:pPr>
            <a:endParaRPr lang="pt-BR" sz="1620" i="1" dirty="0">
              <a:solidFill>
                <a:srgbClr val="B6E6F9"/>
              </a:solidFill>
              <a:latin typeface="Uni Neue Book" pitchFamily="50" charset="0"/>
            </a:endParaRPr>
          </a:p>
          <a:p>
            <a:pPr marL="257176" indent="-257176" defTabSz="822960">
              <a:buFont typeface="Arial" panose="020B0604020202020204" pitchFamily="34" charset="0"/>
              <a:buChar char="•"/>
              <a:defRPr/>
            </a:pPr>
            <a:r>
              <a:rPr lang="pt-BR" sz="1620" i="1" dirty="0">
                <a:solidFill>
                  <a:srgbClr val="B6E6F9"/>
                </a:solidFill>
                <a:latin typeface="Uni Neue Book" pitchFamily="50" charset="0"/>
              </a:rPr>
              <a:t>Identificar oportunidades para aplicação do diálogo competitivo e demais instrumentos previstos na Lei n° 14.133/2021 como forma de estimular a indústria farmacêutica nacional.</a:t>
            </a:r>
          </a:p>
          <a:p>
            <a:pPr marL="257176" indent="-257176" defTabSz="822960">
              <a:buFont typeface="Arial" panose="020B0604020202020204" pitchFamily="34" charset="0"/>
              <a:buChar char="•"/>
              <a:defRPr/>
            </a:pPr>
            <a:endParaRPr lang="pt-BR" sz="1620" i="1" dirty="0">
              <a:solidFill>
                <a:srgbClr val="B6E6F9"/>
              </a:solidFill>
              <a:latin typeface="Uni Neue Book" pitchFamily="50" charset="0"/>
            </a:endParaRPr>
          </a:p>
        </p:txBody>
      </p:sp>
      <p:pic>
        <p:nvPicPr>
          <p:cNvPr id="23" name="Gráfico 22" descr="Notas adesivas">
            <a:extLst>
              <a:ext uri="{FF2B5EF4-FFF2-40B4-BE49-F238E27FC236}">
                <a16:creationId xmlns:a16="http://schemas.microsoft.com/office/drawing/2014/main" id="{8208EF29-66A2-4A56-8753-376C7193D5A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28428" y="4788686"/>
            <a:ext cx="632112" cy="632112"/>
          </a:xfrm>
          <a:prstGeom prst="rect">
            <a:avLst/>
          </a:prstGeom>
        </p:spPr>
      </p:pic>
    </p:spTree>
    <p:extLst>
      <p:ext uri="{BB962C8B-B14F-4D97-AF65-F5344CB8AC3E}">
        <p14:creationId xmlns:p14="http://schemas.microsoft.com/office/powerpoint/2010/main" val="3200712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14"/>
        <p:cNvGrpSpPr/>
        <p:nvPr/>
      </p:nvGrpSpPr>
      <p:grpSpPr>
        <a:xfrm>
          <a:off x="0" y="0"/>
          <a:ext cx="0" cy="0"/>
          <a:chOff x="0" y="0"/>
          <a:chExt cx="0" cy="0"/>
        </a:xfrm>
      </p:grpSpPr>
      <p:pic>
        <p:nvPicPr>
          <p:cNvPr id="6" name="Imagem 5">
            <a:extLst>
              <a:ext uri="{FF2B5EF4-FFF2-40B4-BE49-F238E27FC236}">
                <a16:creationId xmlns:a16="http://schemas.microsoft.com/office/drawing/2014/main" id="{76951EE8-9196-C14C-BA45-41866D9BB1A6}"/>
              </a:ext>
            </a:extLst>
          </p:cNvPr>
          <p:cNvPicPr>
            <a:picLocks noChangeAspect="1"/>
          </p:cNvPicPr>
          <p:nvPr/>
        </p:nvPicPr>
        <p:blipFill>
          <a:blip r:embed="rId3"/>
          <a:stretch>
            <a:fillRect/>
          </a:stretch>
        </p:blipFill>
        <p:spPr>
          <a:xfrm>
            <a:off x="638462" y="-444831"/>
            <a:ext cx="11553537" cy="7430981"/>
          </a:xfrm>
          <a:prstGeom prst="rect">
            <a:avLst/>
          </a:prstGeom>
        </p:spPr>
      </p:pic>
      <p:sp>
        <p:nvSpPr>
          <p:cNvPr id="38" name="Google Shape;917;p2">
            <a:extLst>
              <a:ext uri="{FF2B5EF4-FFF2-40B4-BE49-F238E27FC236}">
                <a16:creationId xmlns:a16="http://schemas.microsoft.com/office/drawing/2014/main" id="{84C796F0-FB2C-E34A-880F-077F9F8C53C8}"/>
              </a:ext>
            </a:extLst>
          </p:cNvPr>
          <p:cNvSpPr/>
          <p:nvPr/>
        </p:nvSpPr>
        <p:spPr>
          <a:xfrm>
            <a:off x="6054481" y="-444832"/>
            <a:ext cx="6286832" cy="7456520"/>
          </a:xfrm>
          <a:prstGeom prst="rect">
            <a:avLst/>
          </a:prstGeom>
          <a:solidFill>
            <a:schemeClr val="accent6">
              <a:alpha val="50196"/>
            </a:schemeClr>
          </a:solidFill>
          <a:ln>
            <a:noFill/>
          </a:ln>
        </p:spPr>
        <p:txBody>
          <a:bodyPr spcFirstLastPara="1" wrap="square" lIns="88866" tIns="44420" rIns="88866" bIns="44420" anchor="ctr" anchorCtr="0">
            <a:noAutofit/>
          </a:bodyPr>
          <a:lstStyle/>
          <a:p>
            <a:pPr algn="ctr" defTabSz="888797" fontAlgn="auto">
              <a:spcBef>
                <a:spcPts val="0"/>
              </a:spcBef>
              <a:spcAft>
                <a:spcPts val="0"/>
              </a:spcAft>
              <a:buClr>
                <a:srgbClr val="000000"/>
              </a:buClr>
              <a:buSzPts val="2400"/>
            </a:pPr>
            <a:endParaRPr sz="2333" b="1" kern="0" dirty="0">
              <a:solidFill>
                <a:srgbClr val="FFFFFF"/>
              </a:solidFill>
              <a:latin typeface="Arial"/>
              <a:ea typeface="Arial"/>
              <a:cs typeface="Arial"/>
              <a:sym typeface="Arial"/>
            </a:endParaRPr>
          </a:p>
        </p:txBody>
      </p:sp>
      <p:sp>
        <p:nvSpPr>
          <p:cNvPr id="28" name="Google Shape;917;p2">
            <a:extLst>
              <a:ext uri="{FF2B5EF4-FFF2-40B4-BE49-F238E27FC236}">
                <a16:creationId xmlns:a16="http://schemas.microsoft.com/office/drawing/2014/main" id="{C5001EE0-5317-3540-AB04-D27BD148624F}"/>
              </a:ext>
            </a:extLst>
          </p:cNvPr>
          <p:cNvSpPr/>
          <p:nvPr/>
        </p:nvSpPr>
        <p:spPr>
          <a:xfrm>
            <a:off x="-1" y="1"/>
            <a:ext cx="6052295" cy="6986150"/>
          </a:xfrm>
          <a:prstGeom prst="rect">
            <a:avLst/>
          </a:prstGeom>
          <a:solidFill>
            <a:srgbClr val="005474">
              <a:alpha val="92549"/>
            </a:srgbClr>
          </a:solidFill>
          <a:ln>
            <a:noFill/>
          </a:ln>
        </p:spPr>
        <p:txBody>
          <a:bodyPr spcFirstLastPara="1" wrap="square" lIns="88866" tIns="44420" rIns="88866" bIns="44420" anchor="ctr" anchorCtr="0">
            <a:noAutofit/>
          </a:bodyPr>
          <a:lstStyle/>
          <a:p>
            <a:pPr algn="ctr" defTabSz="888797" fontAlgn="auto">
              <a:spcBef>
                <a:spcPts val="0"/>
              </a:spcBef>
              <a:spcAft>
                <a:spcPts val="0"/>
              </a:spcAft>
              <a:buClr>
                <a:srgbClr val="000000"/>
              </a:buClr>
              <a:buSzPts val="2400"/>
            </a:pPr>
            <a:endParaRPr lang="pt-BR" sz="2333" b="1" kern="0" dirty="0">
              <a:solidFill>
                <a:srgbClr val="FFFFFF"/>
              </a:solidFill>
              <a:latin typeface="Arial"/>
              <a:ea typeface="Arial"/>
              <a:cs typeface="Arial"/>
              <a:sym typeface="Arial"/>
            </a:endParaRPr>
          </a:p>
        </p:txBody>
      </p:sp>
      <p:sp>
        <p:nvSpPr>
          <p:cNvPr id="918" name="Google Shape;918;p2"/>
          <p:cNvSpPr/>
          <p:nvPr/>
        </p:nvSpPr>
        <p:spPr>
          <a:xfrm>
            <a:off x="1237639" y="2486695"/>
            <a:ext cx="4061126" cy="1884611"/>
          </a:xfrm>
          <a:prstGeom prst="rect">
            <a:avLst/>
          </a:prstGeom>
          <a:noFill/>
          <a:ln>
            <a:noFill/>
          </a:ln>
        </p:spPr>
        <p:txBody>
          <a:bodyPr spcFirstLastPara="1" wrap="square" lIns="88866" tIns="44420" rIns="88866" bIns="44420" anchor="t" anchorCtr="0">
            <a:noAutofit/>
          </a:bodyPr>
          <a:lstStyle/>
          <a:p>
            <a:pPr algn="ctr" defTabSz="888797" fontAlgn="auto">
              <a:spcBef>
                <a:spcPts val="0"/>
              </a:spcBef>
              <a:spcAft>
                <a:spcPts val="0"/>
              </a:spcAft>
              <a:buClr>
                <a:srgbClr val="000000"/>
              </a:buClr>
              <a:buSzPts val="2000"/>
            </a:pPr>
            <a:r>
              <a:rPr lang="pt-BR" sz="1944" kern="0" dirty="0">
                <a:solidFill>
                  <a:srgbClr val="FFFFFF"/>
                </a:solidFill>
                <a:latin typeface="Uni Neue Book" pitchFamily="2" charset="0"/>
                <a:ea typeface="Arial"/>
                <a:cs typeface="Arial"/>
                <a:sym typeface="Arial"/>
              </a:rPr>
              <a:t>Associação que reúne as principais empresas da indústria farmacêutica de capital nacional que investem em P&amp;D e Inovação no Brasil</a:t>
            </a:r>
            <a:endParaRPr sz="1944" kern="0" dirty="0">
              <a:solidFill>
                <a:srgbClr val="FFFFFF"/>
              </a:solidFill>
              <a:latin typeface="Uni Neue Book" pitchFamily="2" charset="0"/>
              <a:ea typeface="Arial"/>
              <a:cs typeface="Arial"/>
              <a:sym typeface="Arial"/>
            </a:endParaRPr>
          </a:p>
        </p:txBody>
      </p:sp>
      <p:sp>
        <p:nvSpPr>
          <p:cNvPr id="919" name="Google Shape;919;p2"/>
          <p:cNvSpPr/>
          <p:nvPr/>
        </p:nvSpPr>
        <p:spPr>
          <a:xfrm>
            <a:off x="1906661" y="735306"/>
            <a:ext cx="2419589" cy="448772"/>
          </a:xfrm>
          <a:prstGeom prst="rect">
            <a:avLst/>
          </a:prstGeom>
          <a:noFill/>
          <a:ln>
            <a:noFill/>
          </a:ln>
        </p:spPr>
        <p:txBody>
          <a:bodyPr spcFirstLastPara="1" wrap="square" lIns="88866" tIns="44420" rIns="88866" bIns="44420" anchor="t" anchorCtr="0">
            <a:noAutofit/>
          </a:bodyPr>
          <a:lstStyle/>
          <a:p>
            <a:pPr defTabSz="888797" fontAlgn="auto">
              <a:spcBef>
                <a:spcPts val="0"/>
              </a:spcBef>
              <a:spcAft>
                <a:spcPts val="0"/>
              </a:spcAft>
              <a:buClr>
                <a:srgbClr val="000000"/>
              </a:buClr>
              <a:buSzPts val="2400"/>
            </a:pPr>
            <a:r>
              <a:rPr lang="pt-BR" sz="3110" kern="0" cap="small" dirty="0">
                <a:solidFill>
                  <a:srgbClr val="70AD47"/>
                </a:solidFill>
                <a:latin typeface="Uni Neue Bold" pitchFamily="50" charset="0"/>
                <a:ea typeface="Arial"/>
                <a:cs typeface="Arial"/>
                <a:sym typeface="Arial"/>
              </a:rPr>
              <a:t>quem somos</a:t>
            </a:r>
            <a:endParaRPr sz="3110" kern="0" cap="small" dirty="0">
              <a:solidFill>
                <a:srgbClr val="70AD47"/>
              </a:solidFill>
              <a:latin typeface="Uni Neue Bold" pitchFamily="50" charset="0"/>
              <a:ea typeface="Arial"/>
              <a:cs typeface="Arial"/>
              <a:sym typeface="Arial"/>
            </a:endParaRPr>
          </a:p>
        </p:txBody>
      </p:sp>
      <p:pic>
        <p:nvPicPr>
          <p:cNvPr id="921" name="Google Shape;921;p2" descr="Grupo Farma Brasil_Marca_Horizontal-esquerda-tagline-negativo.png"/>
          <p:cNvPicPr preferRelativeResize="0"/>
          <p:nvPr/>
        </p:nvPicPr>
        <p:blipFill rotWithShape="1">
          <a:blip r:embed="rId4">
            <a:alphaModFix/>
          </a:blip>
          <a:srcRect b="40472"/>
          <a:stretch/>
        </p:blipFill>
        <p:spPr>
          <a:xfrm>
            <a:off x="2046289" y="1689672"/>
            <a:ext cx="2030082" cy="542618"/>
          </a:xfrm>
          <a:prstGeom prst="rect">
            <a:avLst/>
          </a:prstGeom>
          <a:noFill/>
          <a:ln>
            <a:noFill/>
          </a:ln>
        </p:spPr>
      </p:pic>
      <p:grpSp>
        <p:nvGrpSpPr>
          <p:cNvPr id="3" name="Agrupar 2">
            <a:extLst>
              <a:ext uri="{FF2B5EF4-FFF2-40B4-BE49-F238E27FC236}">
                <a16:creationId xmlns:a16="http://schemas.microsoft.com/office/drawing/2014/main" id="{5442C8FE-8160-D645-A20E-2D0E94944894}"/>
              </a:ext>
            </a:extLst>
          </p:cNvPr>
          <p:cNvGrpSpPr/>
          <p:nvPr/>
        </p:nvGrpSpPr>
        <p:grpSpPr>
          <a:xfrm>
            <a:off x="6898667" y="1743986"/>
            <a:ext cx="3710839" cy="3844450"/>
            <a:chOff x="4696501" y="1102401"/>
            <a:chExt cx="4082623" cy="4229619"/>
          </a:xfrm>
        </p:grpSpPr>
        <p:sp>
          <p:nvSpPr>
            <p:cNvPr id="7" name="Retângulo 6">
              <a:extLst>
                <a:ext uri="{FF2B5EF4-FFF2-40B4-BE49-F238E27FC236}">
                  <a16:creationId xmlns:a16="http://schemas.microsoft.com/office/drawing/2014/main" id="{34678C65-DA38-1046-89E0-153A391EB94A}"/>
                </a:ext>
              </a:extLst>
            </p:cNvPr>
            <p:cNvSpPr/>
            <p:nvPr/>
          </p:nvSpPr>
          <p:spPr>
            <a:xfrm>
              <a:off x="4696501" y="1102401"/>
              <a:ext cx="4082623" cy="42296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88797" fontAlgn="auto">
                <a:spcBef>
                  <a:spcPts val="0"/>
                </a:spcBef>
                <a:spcAft>
                  <a:spcPts val="0"/>
                </a:spcAft>
                <a:buClr>
                  <a:srgbClr val="000000"/>
                </a:buClr>
              </a:pPr>
              <a:endParaRPr lang="pt-BR" sz="1361" kern="0">
                <a:solidFill>
                  <a:srgbClr val="FFFFFF"/>
                </a:solidFill>
                <a:latin typeface="Arial"/>
                <a:sym typeface="Arial"/>
              </a:endParaRPr>
            </a:p>
          </p:txBody>
        </p:sp>
        <p:grpSp>
          <p:nvGrpSpPr>
            <p:cNvPr id="2" name="Agrupar 1">
              <a:extLst>
                <a:ext uri="{FF2B5EF4-FFF2-40B4-BE49-F238E27FC236}">
                  <a16:creationId xmlns:a16="http://schemas.microsoft.com/office/drawing/2014/main" id="{FCF2FFEC-D348-CF47-9E04-0B5FF768577C}"/>
                </a:ext>
              </a:extLst>
            </p:cNvPr>
            <p:cNvGrpSpPr/>
            <p:nvPr/>
          </p:nvGrpSpPr>
          <p:grpSpPr>
            <a:xfrm>
              <a:off x="4990869" y="1620635"/>
              <a:ext cx="3270193" cy="3370532"/>
              <a:chOff x="4990869" y="1620635"/>
              <a:chExt cx="3270193" cy="3370532"/>
            </a:xfrm>
          </p:grpSpPr>
          <p:pic>
            <p:nvPicPr>
              <p:cNvPr id="925" name="Google Shape;925;p2" descr="Resultado de imagem para cristália logo"/>
              <p:cNvPicPr preferRelativeResize="0"/>
              <p:nvPr/>
            </p:nvPicPr>
            <p:blipFill rotWithShape="1">
              <a:blip r:embed="rId5">
                <a:alphaModFix/>
              </a:blip>
              <a:srcRect/>
              <a:stretch/>
            </p:blipFill>
            <p:spPr>
              <a:xfrm>
                <a:off x="4990869" y="3275553"/>
                <a:ext cx="1597541" cy="504068"/>
              </a:xfrm>
              <a:prstGeom prst="rect">
                <a:avLst/>
              </a:prstGeom>
              <a:noFill/>
              <a:ln>
                <a:noFill/>
              </a:ln>
            </p:spPr>
          </p:pic>
          <p:pic>
            <p:nvPicPr>
              <p:cNvPr id="926" name="Google Shape;926;p2" descr="Resultado de imagem para biolab logo"/>
              <p:cNvPicPr preferRelativeResize="0"/>
              <p:nvPr/>
            </p:nvPicPr>
            <p:blipFill rotWithShape="1">
              <a:blip r:embed="rId6">
                <a:alphaModFix/>
              </a:blip>
              <a:srcRect t="22951" b="18424"/>
              <a:stretch/>
            </p:blipFill>
            <p:spPr>
              <a:xfrm>
                <a:off x="4990869" y="2034417"/>
                <a:ext cx="1501616" cy="617789"/>
              </a:xfrm>
              <a:prstGeom prst="rect">
                <a:avLst/>
              </a:prstGeom>
              <a:noFill/>
              <a:ln>
                <a:noFill/>
              </a:ln>
            </p:spPr>
          </p:pic>
          <p:pic>
            <p:nvPicPr>
              <p:cNvPr id="927" name="Google Shape;927;p2" descr="Resultado de imagem para aché logo"/>
              <p:cNvPicPr preferRelativeResize="0"/>
              <p:nvPr/>
            </p:nvPicPr>
            <p:blipFill rotWithShape="1">
              <a:blip r:embed="rId7">
                <a:alphaModFix/>
              </a:blip>
              <a:srcRect/>
              <a:stretch/>
            </p:blipFill>
            <p:spPr>
              <a:xfrm>
                <a:off x="5254702" y="1620635"/>
                <a:ext cx="893744" cy="240149"/>
              </a:xfrm>
              <a:prstGeom prst="rect">
                <a:avLst/>
              </a:prstGeom>
              <a:noFill/>
              <a:ln>
                <a:noFill/>
              </a:ln>
            </p:spPr>
          </p:pic>
          <p:pic>
            <p:nvPicPr>
              <p:cNvPr id="928" name="Google Shape;928;p2" descr="Resultado de imagem para bionovis logo"/>
              <p:cNvPicPr preferRelativeResize="0"/>
              <p:nvPr/>
            </p:nvPicPr>
            <p:blipFill rotWithShape="1">
              <a:blip r:embed="rId8">
                <a:alphaModFix/>
              </a:blip>
              <a:srcRect t="37550" b="39022"/>
              <a:stretch/>
            </p:blipFill>
            <p:spPr>
              <a:xfrm>
                <a:off x="5018623" y="2798790"/>
                <a:ext cx="1427491" cy="352358"/>
              </a:xfrm>
              <a:prstGeom prst="rect">
                <a:avLst/>
              </a:prstGeom>
              <a:noFill/>
              <a:ln>
                <a:noFill/>
              </a:ln>
            </p:spPr>
          </p:pic>
          <p:pic>
            <p:nvPicPr>
              <p:cNvPr id="929" name="Google Shape;929;p2" descr="Imagem relacionada"/>
              <p:cNvPicPr preferRelativeResize="0"/>
              <p:nvPr/>
            </p:nvPicPr>
            <p:blipFill rotWithShape="1">
              <a:blip r:embed="rId9">
                <a:alphaModFix/>
              </a:blip>
              <a:srcRect t="24577" b="26264"/>
              <a:stretch/>
            </p:blipFill>
            <p:spPr>
              <a:xfrm>
                <a:off x="5051471" y="3870347"/>
                <a:ext cx="1474577" cy="476665"/>
              </a:xfrm>
              <a:prstGeom prst="rect">
                <a:avLst/>
              </a:prstGeom>
              <a:noFill/>
              <a:ln>
                <a:noFill/>
              </a:ln>
            </p:spPr>
          </p:pic>
          <p:pic>
            <p:nvPicPr>
              <p:cNvPr id="930" name="Google Shape;930;p2" descr="Resultado de imagem para ems logo"/>
              <p:cNvPicPr preferRelativeResize="0"/>
              <p:nvPr/>
            </p:nvPicPr>
            <p:blipFill rotWithShape="1">
              <a:blip r:embed="rId10">
                <a:alphaModFix/>
              </a:blip>
              <a:srcRect/>
              <a:stretch/>
            </p:blipFill>
            <p:spPr>
              <a:xfrm>
                <a:off x="7157458" y="3288344"/>
                <a:ext cx="690497" cy="472935"/>
              </a:xfrm>
              <a:prstGeom prst="rect">
                <a:avLst/>
              </a:prstGeom>
              <a:noFill/>
              <a:ln>
                <a:noFill/>
              </a:ln>
            </p:spPr>
          </p:pic>
          <p:pic>
            <p:nvPicPr>
              <p:cNvPr id="931" name="Google Shape;931;p2" descr="Resultado de imagem para libbs logo"/>
              <p:cNvPicPr preferRelativeResize="0"/>
              <p:nvPr/>
            </p:nvPicPr>
            <p:blipFill rotWithShape="1">
              <a:blip r:embed="rId11">
                <a:alphaModFix/>
              </a:blip>
              <a:srcRect t="22050" b="29230"/>
              <a:stretch/>
            </p:blipFill>
            <p:spPr>
              <a:xfrm>
                <a:off x="5489981" y="4479039"/>
                <a:ext cx="733727" cy="417550"/>
              </a:xfrm>
              <a:prstGeom prst="rect">
                <a:avLst/>
              </a:prstGeom>
              <a:noFill/>
              <a:ln>
                <a:noFill/>
              </a:ln>
            </p:spPr>
          </p:pic>
          <p:pic>
            <p:nvPicPr>
              <p:cNvPr id="932" name="Google Shape;932;p2"/>
              <p:cNvPicPr preferRelativeResize="0"/>
              <p:nvPr/>
            </p:nvPicPr>
            <p:blipFill rotWithShape="1">
              <a:blip r:embed="rId12">
                <a:alphaModFix/>
              </a:blip>
              <a:srcRect/>
              <a:stretch/>
            </p:blipFill>
            <p:spPr>
              <a:xfrm>
                <a:off x="7017187" y="4458078"/>
                <a:ext cx="1243875" cy="533089"/>
              </a:xfrm>
              <a:prstGeom prst="rect">
                <a:avLst/>
              </a:prstGeom>
              <a:noFill/>
              <a:ln>
                <a:noFill/>
              </a:ln>
            </p:spPr>
          </p:pic>
          <p:pic>
            <p:nvPicPr>
              <p:cNvPr id="933" name="Google Shape;933;p2"/>
              <p:cNvPicPr preferRelativeResize="0"/>
              <p:nvPr/>
            </p:nvPicPr>
            <p:blipFill rotWithShape="1">
              <a:blip r:embed="rId13">
                <a:alphaModFix/>
              </a:blip>
              <a:srcRect/>
              <a:stretch/>
            </p:blipFill>
            <p:spPr>
              <a:xfrm>
                <a:off x="6919439" y="2758077"/>
                <a:ext cx="1293120" cy="410514"/>
              </a:xfrm>
              <a:prstGeom prst="rect">
                <a:avLst/>
              </a:prstGeom>
              <a:noFill/>
              <a:ln>
                <a:noFill/>
              </a:ln>
            </p:spPr>
          </p:pic>
          <p:pic>
            <p:nvPicPr>
              <p:cNvPr id="934" name="Google Shape;934;p2"/>
              <p:cNvPicPr preferRelativeResize="0"/>
              <p:nvPr/>
            </p:nvPicPr>
            <p:blipFill rotWithShape="1">
              <a:blip r:embed="rId14">
                <a:alphaModFix/>
              </a:blip>
              <a:srcRect/>
              <a:stretch/>
            </p:blipFill>
            <p:spPr>
              <a:xfrm>
                <a:off x="7120236" y="3755543"/>
                <a:ext cx="1064700" cy="617789"/>
              </a:xfrm>
              <a:prstGeom prst="rect">
                <a:avLst/>
              </a:prstGeom>
              <a:noFill/>
              <a:ln>
                <a:noFill/>
              </a:ln>
            </p:spPr>
          </p:pic>
          <p:pic>
            <p:nvPicPr>
              <p:cNvPr id="935" name="Google Shape;935;p2"/>
              <p:cNvPicPr preferRelativeResize="0"/>
              <p:nvPr/>
            </p:nvPicPr>
            <p:blipFill rotWithShape="1">
              <a:blip r:embed="rId15">
                <a:alphaModFix/>
              </a:blip>
              <a:srcRect/>
              <a:stretch/>
            </p:blipFill>
            <p:spPr>
              <a:xfrm>
                <a:off x="6978359" y="2081747"/>
                <a:ext cx="1048696" cy="551537"/>
              </a:xfrm>
              <a:prstGeom prst="rect">
                <a:avLst/>
              </a:prstGeom>
              <a:noFill/>
              <a:ln>
                <a:noFill/>
              </a:ln>
            </p:spPr>
          </p:pic>
        </p:grpSp>
      </p:grpSp>
      <p:cxnSp>
        <p:nvCxnSpPr>
          <p:cNvPr id="30" name="Conector Reto 29">
            <a:extLst>
              <a:ext uri="{FF2B5EF4-FFF2-40B4-BE49-F238E27FC236}">
                <a16:creationId xmlns:a16="http://schemas.microsoft.com/office/drawing/2014/main" id="{F20C88E8-8222-3A49-B0F2-2D691855B6ED}"/>
              </a:ext>
            </a:extLst>
          </p:cNvPr>
          <p:cNvCxnSpPr>
            <a:cxnSpLocks/>
          </p:cNvCxnSpPr>
          <p:nvPr/>
        </p:nvCxnSpPr>
        <p:spPr>
          <a:xfrm>
            <a:off x="1412139" y="1457837"/>
            <a:ext cx="3408632"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4" name="Conector Reto 33">
            <a:extLst>
              <a:ext uri="{FF2B5EF4-FFF2-40B4-BE49-F238E27FC236}">
                <a16:creationId xmlns:a16="http://schemas.microsoft.com/office/drawing/2014/main" id="{4F9D1173-3650-A94E-946E-4176444A9BB9}"/>
              </a:ext>
            </a:extLst>
          </p:cNvPr>
          <p:cNvCxnSpPr>
            <a:cxnSpLocks/>
          </p:cNvCxnSpPr>
          <p:nvPr/>
        </p:nvCxnSpPr>
        <p:spPr>
          <a:xfrm>
            <a:off x="4326250" y="1457837"/>
            <a:ext cx="560065"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 name="Imagem 3">
            <a:extLst>
              <a:ext uri="{FF2B5EF4-FFF2-40B4-BE49-F238E27FC236}">
                <a16:creationId xmlns:a16="http://schemas.microsoft.com/office/drawing/2014/main" id="{6E713932-45C9-45E2-A459-990198295F59}"/>
              </a:ext>
            </a:extLst>
          </p:cNvPr>
          <p:cNvPicPr>
            <a:picLocks noChangeAspect="1"/>
          </p:cNvPicPr>
          <p:nvPr/>
        </p:nvPicPr>
        <p:blipFill rotWithShape="1">
          <a:blip r:embed="rId16"/>
          <a:srcRect l="2160" t="19451" r="43503" b="14293"/>
          <a:stretch/>
        </p:blipFill>
        <p:spPr>
          <a:xfrm>
            <a:off x="8549060" y="2137947"/>
            <a:ext cx="754133" cy="302231"/>
          </a:xfrm>
          <a:prstGeom prst="rect">
            <a:avLst/>
          </a:prstGeom>
        </p:spPr>
      </p:pic>
      <p:sp>
        <p:nvSpPr>
          <p:cNvPr id="26" name="CaixaDeTexto 5">
            <a:extLst>
              <a:ext uri="{FF2B5EF4-FFF2-40B4-BE49-F238E27FC236}">
                <a16:creationId xmlns:a16="http://schemas.microsoft.com/office/drawing/2014/main" id="{FBC0BFE0-F624-4882-8083-D029F11AA6B3}"/>
              </a:ext>
            </a:extLst>
          </p:cNvPr>
          <p:cNvSpPr txBox="1"/>
          <p:nvPr/>
        </p:nvSpPr>
        <p:spPr>
          <a:xfrm>
            <a:off x="787776" y="4861221"/>
            <a:ext cx="2669593" cy="1421928"/>
          </a:xfrm>
          <a:prstGeom prst="rect">
            <a:avLst/>
          </a:prstGeom>
        </p:spPr>
        <p:txBody>
          <a:bodyPr wrap="square">
            <a:spAutoFit/>
          </a:bodyPr>
          <a:lstStyle>
            <a:defPPr>
              <a:defRPr lang="en-US"/>
            </a:defPPr>
          </a:lstStyle>
          <a:p>
            <a:pPr defTabSz="987552">
              <a:defRPr/>
            </a:pPr>
            <a:r>
              <a:rPr lang="pt-BR" sz="1440" i="1" dirty="0">
                <a:solidFill>
                  <a:srgbClr val="FFFFFF"/>
                </a:solidFill>
                <a:latin typeface="Uni Neue Regular" pitchFamily="50" charset="0"/>
                <a:cs typeface="Uni Neue Book"/>
              </a:rPr>
              <a:t>Dante Alário</a:t>
            </a:r>
          </a:p>
          <a:p>
            <a:pPr defTabSz="987552">
              <a:defRPr/>
            </a:pPr>
            <a:r>
              <a:rPr lang="pt-BR" sz="1440" i="1" dirty="0">
                <a:solidFill>
                  <a:srgbClr val="FFFFFF"/>
                </a:solidFill>
                <a:latin typeface="Uni Neue Regular" pitchFamily="50" charset="0"/>
                <a:cs typeface="Uni Neue Book"/>
              </a:rPr>
              <a:t>Presidente do Conselho </a:t>
            </a:r>
          </a:p>
          <a:p>
            <a:pPr defTabSz="987552">
              <a:defRPr/>
            </a:pPr>
            <a:endParaRPr lang="pt-BR" sz="1440" i="1" dirty="0">
              <a:solidFill>
                <a:srgbClr val="FFFFFF"/>
              </a:solidFill>
              <a:latin typeface="Uni Neue Regular" pitchFamily="50" charset="0"/>
              <a:cs typeface="Uni Neue Book"/>
            </a:endParaRPr>
          </a:p>
          <a:p>
            <a:pPr defTabSz="987552">
              <a:defRPr/>
            </a:pPr>
            <a:r>
              <a:rPr lang="pt-BR" sz="1440" i="1" dirty="0">
                <a:solidFill>
                  <a:srgbClr val="FFFFFF"/>
                </a:solidFill>
                <a:latin typeface="Uni Neue Regular" pitchFamily="50" charset="0"/>
                <a:cs typeface="Uni Neue Book"/>
              </a:rPr>
              <a:t>Vânia Machado</a:t>
            </a:r>
          </a:p>
          <a:p>
            <a:pPr defTabSz="987552">
              <a:defRPr/>
            </a:pPr>
            <a:r>
              <a:rPr lang="pt-BR" sz="1440" i="1" dirty="0">
                <a:solidFill>
                  <a:srgbClr val="FFFFFF"/>
                </a:solidFill>
                <a:latin typeface="Uni Neue Regular" pitchFamily="50" charset="0"/>
                <a:cs typeface="Uni Neue Book"/>
              </a:rPr>
              <a:t>Vice-Presidente do Conselho</a:t>
            </a:r>
          </a:p>
          <a:p>
            <a:pPr defTabSz="987552">
              <a:defRPr/>
            </a:pPr>
            <a:endParaRPr lang="pt-BR" sz="1440" dirty="0">
              <a:solidFill>
                <a:srgbClr val="FFFFFF"/>
              </a:solidFill>
              <a:latin typeface="Uni Neue Regular" pitchFamily="50" charset="0"/>
              <a:cs typeface="Uni Neue Book"/>
            </a:endParaRPr>
          </a:p>
        </p:txBody>
      </p:sp>
      <p:sp>
        <p:nvSpPr>
          <p:cNvPr id="29" name="CaixaDeTexto 28">
            <a:extLst>
              <a:ext uri="{FF2B5EF4-FFF2-40B4-BE49-F238E27FC236}">
                <a16:creationId xmlns:a16="http://schemas.microsoft.com/office/drawing/2014/main" id="{A898714C-083B-4054-A351-AEA4CFDF1D8D}"/>
              </a:ext>
            </a:extLst>
          </p:cNvPr>
          <p:cNvSpPr txBox="1"/>
          <p:nvPr/>
        </p:nvSpPr>
        <p:spPr>
          <a:xfrm>
            <a:off x="3410834" y="4663837"/>
            <a:ext cx="5486400" cy="1421928"/>
          </a:xfrm>
          <a:prstGeom prst="rect">
            <a:avLst/>
          </a:prstGeom>
          <a:noFill/>
        </p:spPr>
        <p:txBody>
          <a:bodyPr wrap="square">
            <a:spAutoFit/>
          </a:bodyPr>
          <a:lstStyle/>
          <a:p>
            <a:pPr defTabSz="987552">
              <a:defRPr/>
            </a:pPr>
            <a:endParaRPr lang="pt-BR" sz="1440" dirty="0">
              <a:solidFill>
                <a:srgbClr val="FFFFFF"/>
              </a:solidFill>
              <a:latin typeface="Uni Neue Regular" pitchFamily="50" charset="0"/>
              <a:cs typeface="Uni Neue Book"/>
            </a:endParaRPr>
          </a:p>
          <a:p>
            <a:pPr defTabSz="987552">
              <a:defRPr/>
            </a:pPr>
            <a:r>
              <a:rPr lang="pt-BR" sz="1440" i="1" dirty="0">
                <a:solidFill>
                  <a:srgbClr val="FFFFFF"/>
                </a:solidFill>
                <a:latin typeface="Uni Neue Regular" pitchFamily="50" charset="0"/>
                <a:cs typeface="Uni Neue Book"/>
              </a:rPr>
              <a:t>Reginaldo Arcuri</a:t>
            </a:r>
          </a:p>
          <a:p>
            <a:pPr defTabSz="987552">
              <a:defRPr/>
            </a:pPr>
            <a:r>
              <a:rPr lang="pt-BR" sz="1440" i="1" dirty="0">
                <a:solidFill>
                  <a:srgbClr val="FFFFFF"/>
                </a:solidFill>
                <a:latin typeface="Uni Neue Regular" pitchFamily="50" charset="0"/>
                <a:cs typeface="Uni Neue Book"/>
              </a:rPr>
              <a:t>Presidente Executivo</a:t>
            </a:r>
          </a:p>
          <a:p>
            <a:pPr defTabSz="987552">
              <a:defRPr/>
            </a:pPr>
            <a:endParaRPr lang="pt-BR" sz="1440" i="1" dirty="0">
              <a:solidFill>
                <a:srgbClr val="FFFFFF"/>
              </a:solidFill>
              <a:latin typeface="Uni Neue Regular" pitchFamily="50" charset="0"/>
              <a:cs typeface="Uni Neue Book"/>
            </a:endParaRPr>
          </a:p>
          <a:p>
            <a:pPr defTabSz="987552">
              <a:defRPr/>
            </a:pPr>
            <a:r>
              <a:rPr lang="pt-BR" sz="1440" i="1" dirty="0">
                <a:solidFill>
                  <a:srgbClr val="FFFFFF"/>
                </a:solidFill>
                <a:latin typeface="Uni Neue Regular" pitchFamily="50" charset="0"/>
                <a:cs typeface="Uni Neue Book"/>
              </a:rPr>
              <a:t>Adriana Diaferia </a:t>
            </a:r>
            <a:r>
              <a:rPr lang="pt-BR" sz="1440" i="1" dirty="0" err="1">
                <a:solidFill>
                  <a:srgbClr val="FFFFFF"/>
                </a:solidFill>
                <a:latin typeface="Uni Neue Regular" pitchFamily="50" charset="0"/>
                <a:cs typeface="Uni Neue Book"/>
              </a:rPr>
              <a:t>Marwell</a:t>
            </a:r>
            <a:endParaRPr lang="pt-BR" sz="1440" i="1" dirty="0">
              <a:solidFill>
                <a:srgbClr val="FFFFFF"/>
              </a:solidFill>
              <a:latin typeface="Uni Neue Regular" pitchFamily="50" charset="0"/>
              <a:cs typeface="Uni Neue Book"/>
            </a:endParaRPr>
          </a:p>
          <a:p>
            <a:pPr defTabSz="987552">
              <a:defRPr/>
            </a:pPr>
            <a:r>
              <a:rPr lang="pt-BR" sz="1440" i="1" dirty="0">
                <a:solidFill>
                  <a:srgbClr val="FFFFFF"/>
                </a:solidFill>
                <a:latin typeface="Uni Neue Regular" pitchFamily="50" charset="0"/>
                <a:cs typeface="Uni Neue Book"/>
              </a:rPr>
              <a:t>Vice-Presidente Executiva</a:t>
            </a:r>
          </a:p>
        </p:txBody>
      </p:sp>
      <p:sp>
        <p:nvSpPr>
          <p:cNvPr id="5" name="CaixaDeTexto 4">
            <a:extLst>
              <a:ext uri="{FF2B5EF4-FFF2-40B4-BE49-F238E27FC236}">
                <a16:creationId xmlns:a16="http://schemas.microsoft.com/office/drawing/2014/main" id="{C2ED567F-0E50-4A05-933D-C8BC91553735}"/>
              </a:ext>
            </a:extLst>
          </p:cNvPr>
          <p:cNvSpPr txBox="1"/>
          <p:nvPr/>
        </p:nvSpPr>
        <p:spPr>
          <a:xfrm>
            <a:off x="1628488" y="6455482"/>
            <a:ext cx="5200212" cy="313932"/>
          </a:xfrm>
          <a:prstGeom prst="rect">
            <a:avLst/>
          </a:prstGeom>
          <a:noFill/>
        </p:spPr>
        <p:txBody>
          <a:bodyPr wrap="square" rtlCol="0">
            <a:spAutoFit/>
          </a:bodyPr>
          <a:lstStyle/>
          <a:p>
            <a:pPr defTabSz="1097280"/>
            <a:r>
              <a:rPr lang="pt-BR" sz="1440" dirty="0">
                <a:solidFill>
                  <a:srgbClr val="5B9BD5">
                    <a:lumMod val="20000"/>
                    <a:lumOff val="80000"/>
                  </a:srgbClr>
                </a:solidFill>
                <a:latin typeface="Uni Neue Regular" pitchFamily="50" charset="0"/>
              </a:rPr>
              <a:t>contato@grupofarmabrasil.com.br</a:t>
            </a:r>
          </a:p>
        </p:txBody>
      </p:sp>
    </p:spTree>
    <p:extLst>
      <p:ext uri="{BB962C8B-B14F-4D97-AF65-F5344CB8AC3E}">
        <p14:creationId xmlns:p14="http://schemas.microsoft.com/office/powerpoint/2010/main" val="626558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94D71"/>
        </a:solidFill>
        <a:effectLst/>
      </p:bgPr>
    </p:bg>
    <p:spTree>
      <p:nvGrpSpPr>
        <p:cNvPr id="1" name=""/>
        <p:cNvGrpSpPr/>
        <p:nvPr/>
      </p:nvGrpSpPr>
      <p:grpSpPr>
        <a:xfrm>
          <a:off x="0" y="0"/>
          <a:ext cx="0" cy="0"/>
          <a:chOff x="0" y="0"/>
          <a:chExt cx="0" cy="0"/>
        </a:xfrm>
      </p:grpSpPr>
      <p:sp>
        <p:nvSpPr>
          <p:cNvPr id="317" name="Retângulo 16">
            <a:extLst>
              <a:ext uri="{FF2B5EF4-FFF2-40B4-BE49-F238E27FC236}">
                <a16:creationId xmlns:a16="http://schemas.microsoft.com/office/drawing/2014/main" id="{C3930664-077F-3D40-9A0D-ABD6A116FD7C}"/>
              </a:ext>
            </a:extLst>
          </p:cNvPr>
          <p:cNvSpPr/>
          <p:nvPr/>
        </p:nvSpPr>
        <p:spPr>
          <a:xfrm>
            <a:off x="7673249" y="824516"/>
            <a:ext cx="4576497" cy="2682757"/>
          </a:xfrm>
          <a:prstGeom prst="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srgbClr val="66B8D9"/>
              </a:solidFill>
              <a:latin typeface="Calibri" panose="020F0502020204030204"/>
            </a:endParaRPr>
          </a:p>
        </p:txBody>
      </p:sp>
      <p:sp>
        <p:nvSpPr>
          <p:cNvPr id="2" name="Retângulo 16">
            <a:extLst>
              <a:ext uri="{FF2B5EF4-FFF2-40B4-BE49-F238E27FC236}">
                <a16:creationId xmlns:a16="http://schemas.microsoft.com/office/drawing/2014/main" id="{AE44D727-C068-F143-ADE2-FB273AA3259D}"/>
              </a:ext>
            </a:extLst>
          </p:cNvPr>
          <p:cNvSpPr/>
          <p:nvPr/>
        </p:nvSpPr>
        <p:spPr>
          <a:xfrm>
            <a:off x="7482547" y="313285"/>
            <a:ext cx="4706971" cy="1804873"/>
          </a:xfrm>
          <a:prstGeom prst="rect">
            <a:avLst/>
          </a:prstGeom>
          <a:solidFill>
            <a:srgbClr val="004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srgbClr val="66B8D9"/>
              </a:solidFill>
              <a:latin typeface="Calibri" panose="020F0502020204030204"/>
            </a:endParaRPr>
          </a:p>
        </p:txBody>
      </p:sp>
      <p:sp>
        <p:nvSpPr>
          <p:cNvPr id="377" name="Retângulo 16">
            <a:extLst>
              <a:ext uri="{FF2B5EF4-FFF2-40B4-BE49-F238E27FC236}">
                <a16:creationId xmlns:a16="http://schemas.microsoft.com/office/drawing/2014/main" id="{16409FF3-BD2E-6946-BD81-3DC0D2A75632}"/>
              </a:ext>
            </a:extLst>
          </p:cNvPr>
          <p:cNvSpPr/>
          <p:nvPr/>
        </p:nvSpPr>
        <p:spPr>
          <a:xfrm>
            <a:off x="6093522" y="3435676"/>
            <a:ext cx="6095997" cy="3422317"/>
          </a:xfrm>
          <a:prstGeom prst="rect">
            <a:avLst/>
          </a:prstGeom>
          <a:solidFill>
            <a:srgbClr val="B3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22960">
              <a:defRPr/>
            </a:pPr>
            <a:endParaRPr lang="pt-BR" sz="900" b="1" dirty="0">
              <a:solidFill>
                <a:srgbClr val="004D71"/>
              </a:solidFill>
              <a:latin typeface="Uni Neue" pitchFamily="2" charset="0"/>
            </a:endParaRPr>
          </a:p>
        </p:txBody>
      </p:sp>
      <p:sp>
        <p:nvSpPr>
          <p:cNvPr id="832" name="Retângulo Arredondado 831">
            <a:extLst>
              <a:ext uri="{FF2B5EF4-FFF2-40B4-BE49-F238E27FC236}">
                <a16:creationId xmlns:a16="http://schemas.microsoft.com/office/drawing/2014/main" id="{8A78C5D9-3A21-6644-BD6B-CD9B3FC1A58C}"/>
              </a:ext>
            </a:extLst>
          </p:cNvPr>
          <p:cNvSpPr/>
          <p:nvPr/>
        </p:nvSpPr>
        <p:spPr>
          <a:xfrm>
            <a:off x="9679294" y="5451901"/>
            <a:ext cx="1962564" cy="958565"/>
          </a:xfrm>
          <a:prstGeom prst="round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prstClr val="white"/>
              </a:solidFill>
              <a:latin typeface="Calibri" panose="020F0502020204030204"/>
            </a:endParaRPr>
          </a:p>
        </p:txBody>
      </p:sp>
      <p:cxnSp>
        <p:nvCxnSpPr>
          <p:cNvPr id="39" name="Conector Reto 129">
            <a:extLst>
              <a:ext uri="{FF2B5EF4-FFF2-40B4-BE49-F238E27FC236}">
                <a16:creationId xmlns:a16="http://schemas.microsoft.com/office/drawing/2014/main" id="{94257718-0E32-C849-A3F3-93DACAF6484C}"/>
              </a:ext>
            </a:extLst>
          </p:cNvPr>
          <p:cNvCxnSpPr>
            <a:cxnSpLocks/>
          </p:cNvCxnSpPr>
          <p:nvPr/>
        </p:nvCxnSpPr>
        <p:spPr>
          <a:xfrm flipV="1">
            <a:off x="6167898" y="2163214"/>
            <a:ext cx="0" cy="715188"/>
          </a:xfrm>
          <a:prstGeom prst="line">
            <a:avLst/>
          </a:prstGeom>
          <a:ln w="28575" cap="rnd">
            <a:solidFill>
              <a:srgbClr val="FFD901"/>
            </a:solidFill>
            <a:prstDash val="sysDot"/>
            <a:round/>
          </a:ln>
        </p:spPr>
        <p:style>
          <a:lnRef idx="1">
            <a:schemeClr val="accent1"/>
          </a:lnRef>
          <a:fillRef idx="0">
            <a:schemeClr val="accent1"/>
          </a:fillRef>
          <a:effectRef idx="0">
            <a:schemeClr val="accent1"/>
          </a:effectRef>
          <a:fontRef idx="minor">
            <a:schemeClr val="tx1"/>
          </a:fontRef>
        </p:style>
      </p:cxnSp>
      <p:cxnSp>
        <p:nvCxnSpPr>
          <p:cNvPr id="40" name="Conector Reto 129">
            <a:extLst>
              <a:ext uri="{FF2B5EF4-FFF2-40B4-BE49-F238E27FC236}">
                <a16:creationId xmlns:a16="http://schemas.microsoft.com/office/drawing/2014/main" id="{91721815-7660-7942-8088-493802947BB0}"/>
              </a:ext>
            </a:extLst>
          </p:cNvPr>
          <p:cNvCxnSpPr>
            <a:cxnSpLocks/>
          </p:cNvCxnSpPr>
          <p:nvPr/>
        </p:nvCxnSpPr>
        <p:spPr>
          <a:xfrm flipH="1">
            <a:off x="3562093" y="2926069"/>
            <a:ext cx="2605805" cy="0"/>
          </a:xfrm>
          <a:prstGeom prst="line">
            <a:avLst/>
          </a:prstGeom>
          <a:ln w="28575" cap="rnd">
            <a:solidFill>
              <a:srgbClr val="FFD901"/>
            </a:solidFill>
            <a:prstDash val="sysDot"/>
            <a:round/>
          </a:ln>
        </p:spPr>
        <p:style>
          <a:lnRef idx="1">
            <a:schemeClr val="accent1"/>
          </a:lnRef>
          <a:fillRef idx="0">
            <a:schemeClr val="accent1"/>
          </a:fillRef>
          <a:effectRef idx="0">
            <a:schemeClr val="accent1"/>
          </a:effectRef>
          <a:fontRef idx="minor">
            <a:schemeClr val="tx1"/>
          </a:fontRef>
        </p:style>
      </p:cxnSp>
      <p:grpSp>
        <p:nvGrpSpPr>
          <p:cNvPr id="75" name="Agrupar 74">
            <a:extLst>
              <a:ext uri="{FF2B5EF4-FFF2-40B4-BE49-F238E27FC236}">
                <a16:creationId xmlns:a16="http://schemas.microsoft.com/office/drawing/2014/main" id="{0452F00E-5BC0-1948-A82A-03576768D757}"/>
              </a:ext>
            </a:extLst>
          </p:cNvPr>
          <p:cNvGrpSpPr/>
          <p:nvPr/>
        </p:nvGrpSpPr>
        <p:grpSpPr>
          <a:xfrm>
            <a:off x="2038036" y="541366"/>
            <a:ext cx="2348601" cy="2757832"/>
            <a:chOff x="1934474" y="161129"/>
            <a:chExt cx="2609554" cy="3064257"/>
          </a:xfrm>
        </p:grpSpPr>
        <p:grpSp>
          <p:nvGrpSpPr>
            <p:cNvPr id="5" name="Agrupar 4">
              <a:extLst>
                <a:ext uri="{FF2B5EF4-FFF2-40B4-BE49-F238E27FC236}">
                  <a16:creationId xmlns:a16="http://schemas.microsoft.com/office/drawing/2014/main" id="{E63C8998-4311-D74F-B93F-22C748DCE632}"/>
                </a:ext>
              </a:extLst>
            </p:cNvPr>
            <p:cNvGrpSpPr/>
            <p:nvPr/>
          </p:nvGrpSpPr>
          <p:grpSpPr>
            <a:xfrm rot="5400000">
              <a:off x="2302221" y="983580"/>
              <a:ext cx="3058447" cy="1425166"/>
              <a:chOff x="2751116" y="2990843"/>
              <a:chExt cx="3862329" cy="1328318"/>
            </a:xfrm>
          </p:grpSpPr>
          <p:sp>
            <p:nvSpPr>
              <p:cNvPr id="6" name="Retângulo 5">
                <a:extLst>
                  <a:ext uri="{FF2B5EF4-FFF2-40B4-BE49-F238E27FC236}">
                    <a16:creationId xmlns:a16="http://schemas.microsoft.com/office/drawing/2014/main" id="{11BEEF4A-DFE9-AB4F-B241-3D38D0CFD94E}"/>
                  </a:ext>
                </a:extLst>
              </p:cNvPr>
              <p:cNvSpPr/>
              <p:nvPr/>
            </p:nvSpPr>
            <p:spPr>
              <a:xfrm rot="16200000">
                <a:off x="4689755" y="3010181"/>
                <a:ext cx="382004" cy="343327"/>
              </a:xfrm>
              <a:prstGeom prst="rect">
                <a:avLst/>
              </a:prstGeom>
            </p:spPr>
            <p:txBody>
              <a:bodyPr wrap="square">
                <a:spAutoFit/>
              </a:bodyPr>
              <a:lstStyle/>
              <a:p>
                <a:pPr defTabSz="822960">
                  <a:defRPr/>
                </a:pPr>
                <a:r>
                  <a:rPr lang="en-US" sz="990" b="1" dirty="0">
                    <a:solidFill>
                      <a:srgbClr val="FFD900"/>
                    </a:solidFill>
                    <a:latin typeface="Uni Neue" pitchFamily="2" charset="0"/>
                  </a:rPr>
                  <a:t>1º</a:t>
                </a:r>
                <a:endParaRPr lang="pt-BR" sz="990" b="1" dirty="0">
                  <a:solidFill>
                    <a:srgbClr val="FFD900"/>
                  </a:solidFill>
                  <a:latin typeface="Uni Neue" pitchFamily="2" charset="0"/>
                </a:endParaRPr>
              </a:p>
            </p:txBody>
          </p:sp>
          <p:grpSp>
            <p:nvGrpSpPr>
              <p:cNvPr id="7" name="Agrupar 6">
                <a:extLst>
                  <a:ext uri="{FF2B5EF4-FFF2-40B4-BE49-F238E27FC236}">
                    <a16:creationId xmlns:a16="http://schemas.microsoft.com/office/drawing/2014/main" id="{1B67267C-234E-8747-97C1-1AE2A96C47E4}"/>
                  </a:ext>
                </a:extLst>
              </p:cNvPr>
              <p:cNvGrpSpPr/>
              <p:nvPr/>
            </p:nvGrpSpPr>
            <p:grpSpPr>
              <a:xfrm>
                <a:off x="2767774" y="3355225"/>
                <a:ext cx="3809877" cy="963936"/>
                <a:chOff x="114499" y="3190775"/>
                <a:chExt cx="7806660" cy="1229610"/>
              </a:xfrm>
            </p:grpSpPr>
            <p:sp>
              <p:nvSpPr>
                <p:cNvPr id="17" name="Retângulo 16">
                  <a:extLst>
                    <a:ext uri="{FF2B5EF4-FFF2-40B4-BE49-F238E27FC236}">
                      <a16:creationId xmlns:a16="http://schemas.microsoft.com/office/drawing/2014/main" id="{24429D78-FD5F-A949-93CE-DF41418D68C7}"/>
                    </a:ext>
                  </a:extLst>
                </p:cNvPr>
                <p:cNvSpPr/>
                <p:nvPr/>
              </p:nvSpPr>
              <p:spPr>
                <a:xfrm>
                  <a:off x="4098904" y="3190775"/>
                  <a:ext cx="632073" cy="1213469"/>
                </a:xfrm>
                <a:prstGeom prst="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srgbClr val="4ADBDA"/>
                    </a:solidFill>
                    <a:latin typeface="Calibri" panose="020F0502020204030204"/>
                  </a:endParaRPr>
                </a:p>
              </p:txBody>
            </p:sp>
            <p:sp>
              <p:nvSpPr>
                <p:cNvPr id="18" name="Retângulo 17">
                  <a:extLst>
                    <a:ext uri="{FF2B5EF4-FFF2-40B4-BE49-F238E27FC236}">
                      <a16:creationId xmlns:a16="http://schemas.microsoft.com/office/drawing/2014/main" id="{5E4331A3-4BFB-B445-B076-A57C3818066A}"/>
                    </a:ext>
                  </a:extLst>
                </p:cNvPr>
                <p:cNvSpPr/>
                <p:nvPr/>
              </p:nvSpPr>
              <p:spPr>
                <a:xfrm>
                  <a:off x="3299246" y="3555900"/>
                  <a:ext cx="632073" cy="851789"/>
                </a:xfrm>
                <a:prstGeom prst="rect">
                  <a:avLst/>
                </a:prstGeom>
                <a:solidFill>
                  <a:srgbClr val="B3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prstClr val="white"/>
                    </a:solidFill>
                    <a:latin typeface="Calibri" panose="020F0502020204030204"/>
                  </a:endParaRPr>
                </a:p>
              </p:txBody>
            </p:sp>
            <p:sp>
              <p:nvSpPr>
                <p:cNvPr id="19" name="Retângulo 18">
                  <a:extLst>
                    <a:ext uri="{FF2B5EF4-FFF2-40B4-BE49-F238E27FC236}">
                      <a16:creationId xmlns:a16="http://schemas.microsoft.com/office/drawing/2014/main" id="{8C77FA4E-7B43-C647-9EFC-E0AC144C5A38}"/>
                    </a:ext>
                  </a:extLst>
                </p:cNvPr>
                <p:cNvSpPr/>
                <p:nvPr/>
              </p:nvSpPr>
              <p:spPr>
                <a:xfrm>
                  <a:off x="4898557" y="3768185"/>
                  <a:ext cx="632073" cy="635765"/>
                </a:xfrm>
                <a:prstGeom prst="rect">
                  <a:avLst/>
                </a:prstGeom>
                <a:solidFill>
                  <a:srgbClr val="B3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srgbClr val="FFC000"/>
                    </a:solidFill>
                    <a:latin typeface="Calibri" panose="020F0502020204030204"/>
                  </a:endParaRPr>
                </a:p>
              </p:txBody>
            </p:sp>
            <p:sp>
              <p:nvSpPr>
                <p:cNvPr id="20" name="Retângulo 19">
                  <a:extLst>
                    <a:ext uri="{FF2B5EF4-FFF2-40B4-BE49-F238E27FC236}">
                      <a16:creationId xmlns:a16="http://schemas.microsoft.com/office/drawing/2014/main" id="{195F4F05-A52A-4543-BD3F-A8A19638803B}"/>
                    </a:ext>
                  </a:extLst>
                </p:cNvPr>
                <p:cNvSpPr/>
                <p:nvPr/>
              </p:nvSpPr>
              <p:spPr>
                <a:xfrm>
                  <a:off x="2518828" y="4015634"/>
                  <a:ext cx="632073" cy="392602"/>
                </a:xfrm>
                <a:prstGeom prst="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srgbClr val="ED930A"/>
                    </a:solidFill>
                    <a:latin typeface="Calibri" panose="020F0502020204030204"/>
                  </a:endParaRPr>
                </a:p>
              </p:txBody>
            </p:sp>
            <p:sp>
              <p:nvSpPr>
                <p:cNvPr id="21" name="Retângulo 20">
                  <a:extLst>
                    <a:ext uri="{FF2B5EF4-FFF2-40B4-BE49-F238E27FC236}">
                      <a16:creationId xmlns:a16="http://schemas.microsoft.com/office/drawing/2014/main" id="{3C0A6891-D27D-D747-9EC6-43257E059DE6}"/>
                    </a:ext>
                  </a:extLst>
                </p:cNvPr>
                <p:cNvSpPr/>
                <p:nvPr/>
              </p:nvSpPr>
              <p:spPr>
                <a:xfrm>
                  <a:off x="5698208" y="4132510"/>
                  <a:ext cx="632073" cy="275725"/>
                </a:xfrm>
                <a:prstGeom prst="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22" name="Retângulo 21">
                  <a:extLst>
                    <a:ext uri="{FF2B5EF4-FFF2-40B4-BE49-F238E27FC236}">
                      <a16:creationId xmlns:a16="http://schemas.microsoft.com/office/drawing/2014/main" id="{B1CBE3CC-2094-AC4E-8A33-EEFD3AA258AF}"/>
                    </a:ext>
                  </a:extLst>
                </p:cNvPr>
                <p:cNvSpPr/>
                <p:nvPr/>
              </p:nvSpPr>
              <p:spPr>
                <a:xfrm>
                  <a:off x="6493646" y="4276422"/>
                  <a:ext cx="632073" cy="131708"/>
                </a:xfrm>
                <a:prstGeom prst="rect">
                  <a:avLst/>
                </a:prstGeom>
                <a:solidFill>
                  <a:srgbClr val="B3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23" name="Retângulo 22">
                  <a:extLst>
                    <a:ext uri="{FF2B5EF4-FFF2-40B4-BE49-F238E27FC236}">
                      <a16:creationId xmlns:a16="http://schemas.microsoft.com/office/drawing/2014/main" id="{FF7CD466-06F6-D74F-A1A8-3A6DFAE76199}"/>
                    </a:ext>
                  </a:extLst>
                </p:cNvPr>
                <p:cNvSpPr/>
                <p:nvPr/>
              </p:nvSpPr>
              <p:spPr>
                <a:xfrm>
                  <a:off x="1708938" y="4208730"/>
                  <a:ext cx="632073" cy="203716"/>
                </a:xfrm>
                <a:prstGeom prst="rect">
                  <a:avLst/>
                </a:prstGeom>
                <a:solidFill>
                  <a:srgbClr val="B3F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24" name="Retângulo 23">
                  <a:extLst>
                    <a:ext uri="{FF2B5EF4-FFF2-40B4-BE49-F238E27FC236}">
                      <a16:creationId xmlns:a16="http://schemas.microsoft.com/office/drawing/2014/main" id="{837A697B-FEF0-0145-82E4-FE728DFCBA63}"/>
                    </a:ext>
                  </a:extLst>
                </p:cNvPr>
                <p:cNvSpPr/>
                <p:nvPr/>
              </p:nvSpPr>
              <p:spPr>
                <a:xfrm>
                  <a:off x="934775" y="4315020"/>
                  <a:ext cx="632073" cy="102014"/>
                </a:xfrm>
                <a:prstGeom prst="rect">
                  <a:avLst/>
                </a:prstGeom>
                <a:solidFill>
                  <a:srgbClr val="66B8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prstClr val="white"/>
                    </a:solidFill>
                    <a:latin typeface="Calibri" panose="020F0502020204030204"/>
                  </a:endParaRPr>
                </a:p>
              </p:txBody>
            </p:sp>
            <p:sp>
              <p:nvSpPr>
                <p:cNvPr id="25" name="Retângulo 24">
                  <a:extLst>
                    <a:ext uri="{FF2B5EF4-FFF2-40B4-BE49-F238E27FC236}">
                      <a16:creationId xmlns:a16="http://schemas.microsoft.com/office/drawing/2014/main" id="{0A27748D-AA04-C84A-B1F4-B2AA9FEC062E}"/>
                    </a:ext>
                  </a:extLst>
                </p:cNvPr>
                <p:cNvSpPr/>
                <p:nvPr/>
              </p:nvSpPr>
              <p:spPr>
                <a:xfrm>
                  <a:off x="7289086" y="4361590"/>
                  <a:ext cx="632073" cy="46646"/>
                </a:xfrm>
                <a:prstGeom prst="rect">
                  <a:avLst/>
                </a:prstGeom>
                <a:solidFill>
                  <a:srgbClr val="66B8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lumMod val="65000"/>
                      </a:prstClr>
                    </a:solidFill>
                    <a:latin typeface="Calibri" panose="020F0502020204030204"/>
                  </a:endParaRPr>
                </a:p>
              </p:txBody>
            </p:sp>
            <p:sp>
              <p:nvSpPr>
                <p:cNvPr id="26" name="Retângulo 25">
                  <a:extLst>
                    <a:ext uri="{FF2B5EF4-FFF2-40B4-BE49-F238E27FC236}">
                      <a16:creationId xmlns:a16="http://schemas.microsoft.com/office/drawing/2014/main" id="{089B9B11-513B-C848-89EB-D1758CD7088B}"/>
                    </a:ext>
                  </a:extLst>
                </p:cNvPr>
                <p:cNvSpPr/>
                <p:nvPr/>
              </p:nvSpPr>
              <p:spPr>
                <a:xfrm flipV="1">
                  <a:off x="114499" y="4366028"/>
                  <a:ext cx="632073" cy="54357"/>
                </a:xfrm>
                <a:prstGeom prst="rect">
                  <a:avLst/>
                </a:prstGeom>
                <a:solidFill>
                  <a:srgbClr val="66B8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lumMod val="65000"/>
                      </a:prstClr>
                    </a:solidFill>
                    <a:latin typeface="Calibri" panose="020F0502020204030204"/>
                  </a:endParaRPr>
                </a:p>
              </p:txBody>
            </p:sp>
          </p:grpSp>
          <p:sp>
            <p:nvSpPr>
              <p:cNvPr id="8" name="Retângulo 7">
                <a:extLst>
                  <a:ext uri="{FF2B5EF4-FFF2-40B4-BE49-F238E27FC236}">
                    <a16:creationId xmlns:a16="http://schemas.microsoft.com/office/drawing/2014/main" id="{2899AB30-A3BD-5D48-9C5E-A02E5D70CD80}"/>
                  </a:ext>
                </a:extLst>
              </p:cNvPr>
              <p:cNvSpPr/>
              <p:nvPr/>
            </p:nvSpPr>
            <p:spPr>
              <a:xfrm rot="16200000">
                <a:off x="4264640" y="3256772"/>
                <a:ext cx="428106" cy="343327"/>
              </a:xfrm>
              <a:prstGeom prst="rect">
                <a:avLst/>
              </a:prstGeom>
            </p:spPr>
            <p:txBody>
              <a:bodyPr wrap="square">
                <a:spAutoFit/>
              </a:bodyPr>
              <a:lstStyle/>
              <a:p>
                <a:pPr defTabSz="822960">
                  <a:defRPr/>
                </a:pPr>
                <a:r>
                  <a:rPr lang="en-US" sz="990" b="1" dirty="0">
                    <a:solidFill>
                      <a:srgbClr val="FFD900"/>
                    </a:solidFill>
                    <a:latin typeface="Uni Neue" pitchFamily="2" charset="0"/>
                  </a:rPr>
                  <a:t>2º</a:t>
                </a:r>
                <a:endParaRPr lang="pt-BR" sz="990" b="1" dirty="0">
                  <a:solidFill>
                    <a:srgbClr val="FFD900"/>
                  </a:solidFill>
                  <a:latin typeface="Uni Neue" pitchFamily="2" charset="0"/>
                </a:endParaRPr>
              </a:p>
            </p:txBody>
          </p:sp>
          <p:sp>
            <p:nvSpPr>
              <p:cNvPr id="9" name="Retângulo 8">
                <a:extLst>
                  <a:ext uri="{FF2B5EF4-FFF2-40B4-BE49-F238E27FC236}">
                    <a16:creationId xmlns:a16="http://schemas.microsoft.com/office/drawing/2014/main" id="{9420D4D4-E424-6545-9CA3-53EC31C96FEC}"/>
                  </a:ext>
                </a:extLst>
              </p:cNvPr>
              <p:cNvSpPr/>
              <p:nvPr/>
            </p:nvSpPr>
            <p:spPr>
              <a:xfrm rot="16200000">
                <a:off x="5090100" y="3490815"/>
                <a:ext cx="350304" cy="343327"/>
              </a:xfrm>
              <a:prstGeom prst="rect">
                <a:avLst/>
              </a:prstGeom>
            </p:spPr>
            <p:txBody>
              <a:bodyPr wrap="square">
                <a:spAutoFit/>
              </a:bodyPr>
              <a:lstStyle/>
              <a:p>
                <a:pPr defTabSz="822960">
                  <a:defRPr/>
                </a:pPr>
                <a:r>
                  <a:rPr lang="en-US" sz="990" b="1" dirty="0">
                    <a:solidFill>
                      <a:srgbClr val="FFD900"/>
                    </a:solidFill>
                    <a:latin typeface="Uni Neue" pitchFamily="2" charset="0"/>
                  </a:rPr>
                  <a:t>3º</a:t>
                </a:r>
                <a:endParaRPr lang="pt-BR" sz="990" b="1" dirty="0">
                  <a:solidFill>
                    <a:srgbClr val="FFD900"/>
                  </a:solidFill>
                  <a:latin typeface="Uni Neue" pitchFamily="2" charset="0"/>
                </a:endParaRPr>
              </a:p>
            </p:txBody>
          </p:sp>
          <p:sp>
            <p:nvSpPr>
              <p:cNvPr id="10" name="Retângulo 9">
                <a:extLst>
                  <a:ext uri="{FF2B5EF4-FFF2-40B4-BE49-F238E27FC236}">
                    <a16:creationId xmlns:a16="http://schemas.microsoft.com/office/drawing/2014/main" id="{A8C005D2-EE5D-F646-B0A5-06AC2D200FF1}"/>
                  </a:ext>
                </a:extLst>
              </p:cNvPr>
              <p:cNvSpPr/>
              <p:nvPr/>
            </p:nvSpPr>
            <p:spPr>
              <a:xfrm rot="16200000">
                <a:off x="3910153" y="3639054"/>
                <a:ext cx="382855" cy="343327"/>
              </a:xfrm>
              <a:prstGeom prst="rect">
                <a:avLst/>
              </a:prstGeom>
            </p:spPr>
            <p:txBody>
              <a:bodyPr wrap="square">
                <a:spAutoFit/>
              </a:bodyPr>
              <a:lstStyle/>
              <a:p>
                <a:pPr defTabSz="822960">
                  <a:defRPr/>
                </a:pPr>
                <a:r>
                  <a:rPr lang="en-US" sz="990" b="1" dirty="0">
                    <a:solidFill>
                      <a:srgbClr val="FFD900"/>
                    </a:solidFill>
                    <a:latin typeface="Uni Neue" pitchFamily="2" charset="0"/>
                  </a:rPr>
                  <a:t>4º</a:t>
                </a:r>
                <a:endParaRPr lang="pt-BR" sz="990" b="1" dirty="0">
                  <a:solidFill>
                    <a:srgbClr val="FFD900"/>
                  </a:solidFill>
                  <a:latin typeface="Uni Neue" pitchFamily="2" charset="0"/>
                </a:endParaRPr>
              </a:p>
            </p:txBody>
          </p:sp>
          <p:sp>
            <p:nvSpPr>
              <p:cNvPr id="11" name="Retângulo 10">
                <a:extLst>
                  <a:ext uri="{FF2B5EF4-FFF2-40B4-BE49-F238E27FC236}">
                    <a16:creationId xmlns:a16="http://schemas.microsoft.com/office/drawing/2014/main" id="{9B94BBE6-0BAF-0A49-A51E-CFEB056AC77A}"/>
                  </a:ext>
                </a:extLst>
              </p:cNvPr>
              <p:cNvSpPr/>
              <p:nvPr/>
            </p:nvSpPr>
            <p:spPr>
              <a:xfrm rot="16200000">
                <a:off x="5463738" y="3757115"/>
                <a:ext cx="398175" cy="343327"/>
              </a:xfrm>
              <a:prstGeom prst="rect">
                <a:avLst/>
              </a:prstGeom>
            </p:spPr>
            <p:txBody>
              <a:bodyPr wrap="square">
                <a:spAutoFit/>
              </a:bodyPr>
              <a:lstStyle/>
              <a:p>
                <a:pPr defTabSz="822960">
                  <a:defRPr/>
                </a:pPr>
                <a:r>
                  <a:rPr lang="en-US" sz="990" b="1" dirty="0">
                    <a:solidFill>
                      <a:srgbClr val="FFD900"/>
                    </a:solidFill>
                    <a:latin typeface="Uni Neue Black" pitchFamily="2" charset="0"/>
                  </a:rPr>
                  <a:t>5º</a:t>
                </a:r>
                <a:endParaRPr lang="pt-BR" sz="990" b="1" dirty="0">
                  <a:solidFill>
                    <a:srgbClr val="FFD900"/>
                  </a:solidFill>
                  <a:latin typeface="Uni Neue Black" pitchFamily="2" charset="0"/>
                </a:endParaRPr>
              </a:p>
            </p:txBody>
          </p:sp>
          <p:sp>
            <p:nvSpPr>
              <p:cNvPr id="12" name="Retângulo 11">
                <a:extLst>
                  <a:ext uri="{FF2B5EF4-FFF2-40B4-BE49-F238E27FC236}">
                    <a16:creationId xmlns:a16="http://schemas.microsoft.com/office/drawing/2014/main" id="{B3ED6130-DAB9-9F44-84A7-FBE8D0B8465F}"/>
                  </a:ext>
                </a:extLst>
              </p:cNvPr>
              <p:cNvSpPr/>
              <p:nvPr/>
            </p:nvSpPr>
            <p:spPr>
              <a:xfrm rot="16200000">
                <a:off x="3481322" y="3769189"/>
                <a:ext cx="445445" cy="343327"/>
              </a:xfrm>
              <a:prstGeom prst="rect">
                <a:avLst/>
              </a:prstGeom>
            </p:spPr>
            <p:txBody>
              <a:bodyPr wrap="square">
                <a:spAutoFit/>
              </a:bodyPr>
              <a:lstStyle/>
              <a:p>
                <a:pPr defTabSz="822960">
                  <a:defRPr/>
                </a:pPr>
                <a:r>
                  <a:rPr lang="en-US" sz="990" b="1" dirty="0">
                    <a:solidFill>
                      <a:srgbClr val="FFD900"/>
                    </a:solidFill>
                    <a:latin typeface="Uni Neue" pitchFamily="2" charset="0"/>
                  </a:rPr>
                  <a:t>6º</a:t>
                </a:r>
                <a:endParaRPr lang="pt-BR" sz="990" b="1" dirty="0">
                  <a:solidFill>
                    <a:srgbClr val="FFD900"/>
                  </a:solidFill>
                  <a:latin typeface="Uni Neue" pitchFamily="2" charset="0"/>
                </a:endParaRPr>
              </a:p>
            </p:txBody>
          </p:sp>
          <p:sp>
            <p:nvSpPr>
              <p:cNvPr id="13" name="Retângulo 12">
                <a:extLst>
                  <a:ext uri="{FF2B5EF4-FFF2-40B4-BE49-F238E27FC236}">
                    <a16:creationId xmlns:a16="http://schemas.microsoft.com/office/drawing/2014/main" id="{4EF02DE4-3404-F047-9AAF-C31C5C038E6D}"/>
                  </a:ext>
                </a:extLst>
              </p:cNvPr>
              <p:cNvSpPr/>
              <p:nvPr/>
            </p:nvSpPr>
            <p:spPr>
              <a:xfrm rot="16200000">
                <a:off x="3096047" y="3855643"/>
                <a:ext cx="429011" cy="343327"/>
              </a:xfrm>
              <a:prstGeom prst="rect">
                <a:avLst/>
              </a:prstGeom>
            </p:spPr>
            <p:txBody>
              <a:bodyPr wrap="square">
                <a:spAutoFit/>
              </a:bodyPr>
              <a:lstStyle/>
              <a:p>
                <a:pPr defTabSz="822960">
                  <a:defRPr/>
                </a:pPr>
                <a:r>
                  <a:rPr lang="en-US" sz="990" b="1" dirty="0">
                    <a:solidFill>
                      <a:prstClr val="white"/>
                    </a:solidFill>
                    <a:latin typeface="Uni Neue" pitchFamily="2" charset="0"/>
                  </a:rPr>
                  <a:t>8º</a:t>
                </a:r>
                <a:endParaRPr lang="pt-BR" sz="990" b="1" dirty="0">
                  <a:solidFill>
                    <a:prstClr val="white"/>
                  </a:solidFill>
                  <a:latin typeface="Uni Neue" pitchFamily="2" charset="0"/>
                </a:endParaRPr>
              </a:p>
            </p:txBody>
          </p:sp>
          <p:sp>
            <p:nvSpPr>
              <p:cNvPr id="14" name="Retângulo 13">
                <a:extLst>
                  <a:ext uri="{FF2B5EF4-FFF2-40B4-BE49-F238E27FC236}">
                    <a16:creationId xmlns:a16="http://schemas.microsoft.com/office/drawing/2014/main" id="{E4024C6E-03E6-C643-99AB-04119B95CEF3}"/>
                  </a:ext>
                </a:extLst>
              </p:cNvPr>
              <p:cNvSpPr/>
              <p:nvPr/>
            </p:nvSpPr>
            <p:spPr>
              <a:xfrm rot="16200000">
                <a:off x="6242694" y="3921820"/>
                <a:ext cx="398175" cy="343327"/>
              </a:xfrm>
              <a:prstGeom prst="rect">
                <a:avLst/>
              </a:prstGeom>
            </p:spPr>
            <p:txBody>
              <a:bodyPr wrap="square">
                <a:spAutoFit/>
              </a:bodyPr>
              <a:lstStyle/>
              <a:p>
                <a:pPr defTabSz="822960">
                  <a:defRPr/>
                </a:pPr>
                <a:r>
                  <a:rPr lang="en-US" sz="990" b="1" dirty="0">
                    <a:solidFill>
                      <a:prstClr val="white"/>
                    </a:solidFill>
                    <a:latin typeface="Uni Neue" pitchFamily="2" charset="0"/>
                  </a:rPr>
                  <a:t>9º</a:t>
                </a:r>
                <a:endParaRPr lang="pt-BR" sz="990" b="1" dirty="0">
                  <a:solidFill>
                    <a:prstClr val="white"/>
                  </a:solidFill>
                  <a:latin typeface="Uni Neue" pitchFamily="2" charset="0"/>
                </a:endParaRPr>
              </a:p>
            </p:txBody>
          </p:sp>
          <p:sp>
            <p:nvSpPr>
              <p:cNvPr id="15" name="Retângulo 14">
                <a:extLst>
                  <a:ext uri="{FF2B5EF4-FFF2-40B4-BE49-F238E27FC236}">
                    <a16:creationId xmlns:a16="http://schemas.microsoft.com/office/drawing/2014/main" id="{DB239811-F7AB-DD4F-9AB2-0CFB557F02D4}"/>
                  </a:ext>
                </a:extLst>
              </p:cNvPr>
              <p:cNvSpPr/>
              <p:nvPr/>
            </p:nvSpPr>
            <p:spPr>
              <a:xfrm rot="16200000">
                <a:off x="2708165" y="3903273"/>
                <a:ext cx="429229" cy="343327"/>
              </a:xfrm>
              <a:prstGeom prst="rect">
                <a:avLst/>
              </a:prstGeom>
            </p:spPr>
            <p:txBody>
              <a:bodyPr wrap="square">
                <a:spAutoFit/>
              </a:bodyPr>
              <a:lstStyle/>
              <a:p>
                <a:pPr defTabSz="822960">
                  <a:defRPr/>
                </a:pPr>
                <a:r>
                  <a:rPr lang="en-US" sz="990" b="1" dirty="0">
                    <a:solidFill>
                      <a:prstClr val="white"/>
                    </a:solidFill>
                    <a:latin typeface="Uni Neue" pitchFamily="2" charset="0"/>
                  </a:rPr>
                  <a:t>10º</a:t>
                </a:r>
                <a:endParaRPr lang="pt-BR" sz="990" b="1" dirty="0">
                  <a:solidFill>
                    <a:prstClr val="white"/>
                  </a:solidFill>
                  <a:latin typeface="Uni Neue" pitchFamily="2" charset="0"/>
                </a:endParaRPr>
              </a:p>
            </p:txBody>
          </p:sp>
          <p:sp>
            <p:nvSpPr>
              <p:cNvPr id="16" name="Retângulo 15">
                <a:extLst>
                  <a:ext uri="{FF2B5EF4-FFF2-40B4-BE49-F238E27FC236}">
                    <a16:creationId xmlns:a16="http://schemas.microsoft.com/office/drawing/2014/main" id="{FB84DD07-2025-9C40-B53E-4038A1720447}"/>
                  </a:ext>
                </a:extLst>
              </p:cNvPr>
              <p:cNvSpPr/>
              <p:nvPr/>
            </p:nvSpPr>
            <p:spPr>
              <a:xfrm rot="16200000">
                <a:off x="5838710" y="3841580"/>
                <a:ext cx="441980" cy="343327"/>
              </a:xfrm>
              <a:prstGeom prst="rect">
                <a:avLst/>
              </a:prstGeom>
            </p:spPr>
            <p:txBody>
              <a:bodyPr wrap="square">
                <a:spAutoFit/>
              </a:bodyPr>
              <a:lstStyle/>
              <a:p>
                <a:pPr defTabSz="822960">
                  <a:defRPr/>
                </a:pPr>
                <a:r>
                  <a:rPr lang="en-US" sz="990" b="1" dirty="0">
                    <a:solidFill>
                      <a:srgbClr val="FFD900"/>
                    </a:solidFill>
                    <a:latin typeface="Uni Neue" pitchFamily="2" charset="0"/>
                  </a:rPr>
                  <a:t>7º</a:t>
                </a:r>
                <a:endParaRPr lang="pt-BR" sz="990" b="1" dirty="0">
                  <a:solidFill>
                    <a:srgbClr val="FFD900"/>
                  </a:solidFill>
                  <a:latin typeface="Uni Neue" pitchFamily="2" charset="0"/>
                </a:endParaRPr>
              </a:p>
            </p:txBody>
          </p:sp>
        </p:grpSp>
        <p:grpSp>
          <p:nvGrpSpPr>
            <p:cNvPr id="42" name="Agrupar 41">
              <a:extLst>
                <a:ext uri="{FF2B5EF4-FFF2-40B4-BE49-F238E27FC236}">
                  <a16:creationId xmlns:a16="http://schemas.microsoft.com/office/drawing/2014/main" id="{867977EF-6B18-7946-A937-49D35E3870CE}"/>
                </a:ext>
              </a:extLst>
            </p:cNvPr>
            <p:cNvGrpSpPr/>
            <p:nvPr/>
          </p:nvGrpSpPr>
          <p:grpSpPr>
            <a:xfrm>
              <a:off x="1934474" y="161129"/>
              <a:ext cx="1109105" cy="3042074"/>
              <a:chOff x="142394" y="1107340"/>
              <a:chExt cx="1109105" cy="3042074"/>
            </a:xfrm>
          </p:grpSpPr>
          <p:sp>
            <p:nvSpPr>
              <p:cNvPr id="43" name="Retângulo 42">
                <a:extLst>
                  <a:ext uri="{FF2B5EF4-FFF2-40B4-BE49-F238E27FC236}">
                    <a16:creationId xmlns:a16="http://schemas.microsoft.com/office/drawing/2014/main" id="{B906549C-2A54-CC42-B969-A50E1679A727}"/>
                  </a:ext>
                </a:extLst>
              </p:cNvPr>
              <p:cNvSpPr/>
              <p:nvPr/>
            </p:nvSpPr>
            <p:spPr>
              <a:xfrm>
                <a:off x="677005" y="2647782"/>
                <a:ext cx="574494" cy="271869"/>
              </a:xfrm>
              <a:prstGeom prst="rect">
                <a:avLst/>
              </a:prstGeom>
            </p:spPr>
            <p:txBody>
              <a:bodyPr wrap="square">
                <a:spAutoFit/>
              </a:bodyPr>
              <a:lstStyle/>
              <a:p>
                <a:pPr algn="r" defTabSz="822960">
                  <a:defRPr/>
                </a:pPr>
                <a:r>
                  <a:rPr lang="en-US" sz="990" b="1" dirty="0">
                    <a:solidFill>
                      <a:srgbClr val="B3FAE5"/>
                    </a:solidFill>
                    <a:latin typeface="Uni Neue" pitchFamily="2" charset="0"/>
                  </a:rPr>
                  <a:t>EUA</a:t>
                </a:r>
                <a:endParaRPr lang="pt-BR" sz="990" b="1" dirty="0">
                  <a:solidFill>
                    <a:srgbClr val="B3FAE5"/>
                  </a:solidFill>
                  <a:latin typeface="Uni Neue" pitchFamily="2" charset="0"/>
                </a:endParaRPr>
              </a:p>
            </p:txBody>
          </p:sp>
          <p:sp>
            <p:nvSpPr>
              <p:cNvPr id="44" name="Retângulo 43">
                <a:extLst>
                  <a:ext uri="{FF2B5EF4-FFF2-40B4-BE49-F238E27FC236}">
                    <a16:creationId xmlns:a16="http://schemas.microsoft.com/office/drawing/2014/main" id="{3748C6EC-FF1F-CC44-9B7F-47B057877BA4}"/>
                  </a:ext>
                </a:extLst>
              </p:cNvPr>
              <p:cNvSpPr/>
              <p:nvPr/>
            </p:nvSpPr>
            <p:spPr>
              <a:xfrm>
                <a:off x="560764" y="2340587"/>
                <a:ext cx="690735" cy="271869"/>
              </a:xfrm>
              <a:prstGeom prst="rect">
                <a:avLst/>
              </a:prstGeom>
            </p:spPr>
            <p:txBody>
              <a:bodyPr wrap="square">
                <a:spAutoFit/>
              </a:bodyPr>
              <a:lstStyle/>
              <a:p>
                <a:pPr algn="r" defTabSz="822960">
                  <a:defRPr/>
                </a:pPr>
                <a:r>
                  <a:rPr lang="en-US" sz="990" b="1" dirty="0">
                    <a:solidFill>
                      <a:srgbClr val="B3FAE5"/>
                    </a:solidFill>
                    <a:latin typeface="Uni Neue" pitchFamily="2" charset="0"/>
                  </a:rPr>
                  <a:t>China</a:t>
                </a:r>
                <a:endParaRPr lang="pt-BR" sz="990" b="1" dirty="0">
                  <a:solidFill>
                    <a:srgbClr val="B3FAE5"/>
                  </a:solidFill>
                  <a:latin typeface="Uni Neue" pitchFamily="2" charset="0"/>
                </a:endParaRPr>
              </a:p>
            </p:txBody>
          </p:sp>
          <p:sp>
            <p:nvSpPr>
              <p:cNvPr id="45" name="Retângulo 44">
                <a:extLst>
                  <a:ext uri="{FF2B5EF4-FFF2-40B4-BE49-F238E27FC236}">
                    <a16:creationId xmlns:a16="http://schemas.microsoft.com/office/drawing/2014/main" id="{CFAED398-1258-FF4A-8D83-8A345C0E84DF}"/>
                  </a:ext>
                </a:extLst>
              </p:cNvPr>
              <p:cNvSpPr/>
              <p:nvPr/>
            </p:nvSpPr>
            <p:spPr>
              <a:xfrm>
                <a:off x="560764" y="2949604"/>
                <a:ext cx="690735" cy="271869"/>
              </a:xfrm>
              <a:prstGeom prst="rect">
                <a:avLst/>
              </a:prstGeom>
            </p:spPr>
            <p:txBody>
              <a:bodyPr wrap="square">
                <a:spAutoFit/>
              </a:bodyPr>
              <a:lstStyle/>
              <a:p>
                <a:pPr algn="r" defTabSz="822960">
                  <a:defRPr/>
                </a:pPr>
                <a:r>
                  <a:rPr lang="en-US" sz="990" b="1" dirty="0" err="1">
                    <a:solidFill>
                      <a:srgbClr val="B3FAE5"/>
                    </a:solidFill>
                    <a:latin typeface="Uni Neue" pitchFamily="2" charset="0"/>
                  </a:rPr>
                  <a:t>Japão</a:t>
                </a:r>
                <a:endParaRPr lang="pt-BR" sz="990" b="1" dirty="0">
                  <a:solidFill>
                    <a:srgbClr val="B3FAE5"/>
                  </a:solidFill>
                  <a:latin typeface="Uni Neue" pitchFamily="2" charset="0"/>
                </a:endParaRPr>
              </a:p>
            </p:txBody>
          </p:sp>
          <p:sp>
            <p:nvSpPr>
              <p:cNvPr id="46" name="Retângulo 45">
                <a:extLst>
                  <a:ext uri="{FF2B5EF4-FFF2-40B4-BE49-F238E27FC236}">
                    <a16:creationId xmlns:a16="http://schemas.microsoft.com/office/drawing/2014/main" id="{0859AC3C-D058-FC44-AF62-B5320AC378B3}"/>
                  </a:ext>
                </a:extLst>
              </p:cNvPr>
              <p:cNvSpPr/>
              <p:nvPr/>
            </p:nvSpPr>
            <p:spPr>
              <a:xfrm>
                <a:off x="356361" y="2019451"/>
                <a:ext cx="895138" cy="271869"/>
              </a:xfrm>
              <a:prstGeom prst="rect">
                <a:avLst/>
              </a:prstGeom>
            </p:spPr>
            <p:txBody>
              <a:bodyPr wrap="square">
                <a:spAutoFit/>
              </a:bodyPr>
              <a:lstStyle/>
              <a:p>
                <a:pPr algn="r" defTabSz="822960">
                  <a:defRPr/>
                </a:pPr>
                <a:r>
                  <a:rPr lang="en-US" sz="990" b="1" dirty="0" err="1">
                    <a:solidFill>
                      <a:srgbClr val="B3FAE5"/>
                    </a:solidFill>
                    <a:latin typeface="Uni Neue" pitchFamily="2" charset="0"/>
                  </a:rPr>
                  <a:t>Alemanha</a:t>
                </a:r>
                <a:endParaRPr lang="pt-BR" sz="990" b="1" dirty="0">
                  <a:solidFill>
                    <a:srgbClr val="B3FAE5"/>
                  </a:solidFill>
                  <a:latin typeface="Uni Neue" pitchFamily="2" charset="0"/>
                </a:endParaRPr>
              </a:p>
            </p:txBody>
          </p:sp>
          <p:sp>
            <p:nvSpPr>
              <p:cNvPr id="47" name="Retângulo 46">
                <a:extLst>
                  <a:ext uri="{FF2B5EF4-FFF2-40B4-BE49-F238E27FC236}">
                    <a16:creationId xmlns:a16="http://schemas.microsoft.com/office/drawing/2014/main" id="{76F34E6F-9364-1046-AE97-D95D3B48C044}"/>
                  </a:ext>
                </a:extLst>
              </p:cNvPr>
              <p:cNvSpPr/>
              <p:nvPr/>
            </p:nvSpPr>
            <p:spPr>
              <a:xfrm>
                <a:off x="504533" y="3253429"/>
                <a:ext cx="746966" cy="271869"/>
              </a:xfrm>
              <a:prstGeom prst="rect">
                <a:avLst/>
              </a:prstGeom>
            </p:spPr>
            <p:txBody>
              <a:bodyPr wrap="square">
                <a:spAutoFit/>
              </a:bodyPr>
              <a:lstStyle/>
              <a:p>
                <a:pPr algn="r" defTabSz="822960">
                  <a:defRPr/>
                </a:pPr>
                <a:r>
                  <a:rPr lang="en-US" sz="990" b="1" dirty="0" err="1">
                    <a:solidFill>
                      <a:srgbClr val="B3FAE5"/>
                    </a:solidFill>
                    <a:latin typeface="Uni Neue" pitchFamily="2" charset="0"/>
                  </a:rPr>
                  <a:t>França</a:t>
                </a:r>
                <a:endParaRPr lang="pt-BR" sz="990" b="1" dirty="0">
                  <a:solidFill>
                    <a:srgbClr val="B3FAE5"/>
                  </a:solidFill>
                  <a:latin typeface="Uni Neue" pitchFamily="2" charset="0"/>
                </a:endParaRPr>
              </a:p>
            </p:txBody>
          </p:sp>
          <p:sp>
            <p:nvSpPr>
              <p:cNvPr id="48" name="Retângulo 47">
                <a:extLst>
                  <a:ext uri="{FF2B5EF4-FFF2-40B4-BE49-F238E27FC236}">
                    <a16:creationId xmlns:a16="http://schemas.microsoft.com/office/drawing/2014/main" id="{3E8425A2-19D0-8E40-9563-E36A78FADEC1}"/>
                  </a:ext>
                </a:extLst>
              </p:cNvPr>
              <p:cNvSpPr/>
              <p:nvPr/>
            </p:nvSpPr>
            <p:spPr>
              <a:xfrm>
                <a:off x="589996" y="1729736"/>
                <a:ext cx="661503" cy="271869"/>
              </a:xfrm>
              <a:prstGeom prst="rect">
                <a:avLst/>
              </a:prstGeom>
            </p:spPr>
            <p:txBody>
              <a:bodyPr wrap="square">
                <a:spAutoFit/>
              </a:bodyPr>
              <a:lstStyle/>
              <a:p>
                <a:pPr algn="r" defTabSz="822960">
                  <a:defRPr/>
                </a:pPr>
                <a:r>
                  <a:rPr lang="en-US" sz="990" b="1" dirty="0" err="1">
                    <a:solidFill>
                      <a:srgbClr val="B3FAE5"/>
                    </a:solidFill>
                    <a:latin typeface="Uni Neue" pitchFamily="2" charset="0"/>
                  </a:rPr>
                  <a:t>Itália</a:t>
                </a:r>
                <a:endParaRPr lang="pt-BR" sz="990" b="1" dirty="0">
                  <a:solidFill>
                    <a:srgbClr val="B3FAE5"/>
                  </a:solidFill>
                  <a:latin typeface="Uni Neue" pitchFamily="2" charset="0"/>
                </a:endParaRPr>
              </a:p>
            </p:txBody>
          </p:sp>
          <p:sp>
            <p:nvSpPr>
              <p:cNvPr id="49" name="Retângulo 48">
                <a:extLst>
                  <a:ext uri="{FF2B5EF4-FFF2-40B4-BE49-F238E27FC236}">
                    <a16:creationId xmlns:a16="http://schemas.microsoft.com/office/drawing/2014/main" id="{7AD6FEE6-D7B3-1B4B-81C5-905F03AB0FCE}"/>
                  </a:ext>
                </a:extLst>
              </p:cNvPr>
              <p:cNvSpPr/>
              <p:nvPr/>
            </p:nvSpPr>
            <p:spPr>
              <a:xfrm>
                <a:off x="523273" y="3579840"/>
                <a:ext cx="728226" cy="271869"/>
              </a:xfrm>
              <a:prstGeom prst="rect">
                <a:avLst/>
              </a:prstGeom>
            </p:spPr>
            <p:txBody>
              <a:bodyPr wrap="square">
                <a:spAutoFit/>
              </a:bodyPr>
              <a:lstStyle/>
              <a:p>
                <a:pPr algn="r" defTabSz="822960">
                  <a:defRPr/>
                </a:pPr>
                <a:r>
                  <a:rPr lang="en-US" sz="990" b="1" dirty="0">
                    <a:solidFill>
                      <a:srgbClr val="B3FAE5"/>
                    </a:solidFill>
                    <a:latin typeface="Uni Neue" pitchFamily="2" charset="0"/>
                  </a:rPr>
                  <a:t>Brasil</a:t>
                </a:r>
                <a:endParaRPr lang="pt-BR" sz="990" b="1" dirty="0">
                  <a:solidFill>
                    <a:srgbClr val="B3FAE5"/>
                  </a:solidFill>
                  <a:latin typeface="Uni Neue" pitchFamily="2" charset="0"/>
                </a:endParaRPr>
              </a:p>
            </p:txBody>
          </p:sp>
          <p:sp>
            <p:nvSpPr>
              <p:cNvPr id="50" name="Retângulo 49">
                <a:extLst>
                  <a:ext uri="{FF2B5EF4-FFF2-40B4-BE49-F238E27FC236}">
                    <a16:creationId xmlns:a16="http://schemas.microsoft.com/office/drawing/2014/main" id="{47195D5E-B011-AA45-864E-986293A2B4C0}"/>
                  </a:ext>
                </a:extLst>
              </p:cNvPr>
              <p:cNvSpPr/>
              <p:nvPr/>
            </p:nvSpPr>
            <p:spPr>
              <a:xfrm>
                <a:off x="142394" y="1410097"/>
                <a:ext cx="1109105" cy="271869"/>
              </a:xfrm>
              <a:prstGeom prst="rect">
                <a:avLst/>
              </a:prstGeom>
            </p:spPr>
            <p:txBody>
              <a:bodyPr wrap="square">
                <a:spAutoFit/>
              </a:bodyPr>
              <a:lstStyle/>
              <a:p>
                <a:pPr algn="r" defTabSz="822960">
                  <a:defRPr/>
                </a:pPr>
                <a:r>
                  <a:rPr lang="en-US" sz="990" b="1" dirty="0" err="1">
                    <a:solidFill>
                      <a:prstClr val="white"/>
                    </a:solidFill>
                    <a:latin typeface="Uni Neue" pitchFamily="2" charset="0"/>
                  </a:rPr>
                  <a:t>Reino</a:t>
                </a:r>
                <a:r>
                  <a:rPr lang="en-US" sz="990" b="1" dirty="0">
                    <a:solidFill>
                      <a:prstClr val="white"/>
                    </a:solidFill>
                    <a:latin typeface="Uni Neue" pitchFamily="2" charset="0"/>
                  </a:rPr>
                  <a:t> </a:t>
                </a:r>
                <a:r>
                  <a:rPr lang="en-US" sz="990" b="1" dirty="0" err="1">
                    <a:solidFill>
                      <a:prstClr val="white"/>
                    </a:solidFill>
                    <a:latin typeface="Uni Neue" pitchFamily="2" charset="0"/>
                  </a:rPr>
                  <a:t>Unido</a:t>
                </a:r>
                <a:endParaRPr lang="pt-BR" sz="990" b="1" dirty="0">
                  <a:solidFill>
                    <a:prstClr val="white"/>
                  </a:solidFill>
                  <a:latin typeface="Uni Neue" pitchFamily="2" charset="0"/>
                </a:endParaRPr>
              </a:p>
            </p:txBody>
          </p:sp>
          <p:sp>
            <p:nvSpPr>
              <p:cNvPr id="51" name="Retângulo 50">
                <a:extLst>
                  <a:ext uri="{FF2B5EF4-FFF2-40B4-BE49-F238E27FC236}">
                    <a16:creationId xmlns:a16="http://schemas.microsoft.com/office/drawing/2014/main" id="{B8FAC0D5-765A-5A44-86CB-57A8127CB48D}"/>
                  </a:ext>
                </a:extLst>
              </p:cNvPr>
              <p:cNvSpPr/>
              <p:nvPr/>
            </p:nvSpPr>
            <p:spPr>
              <a:xfrm>
                <a:off x="361998" y="1107340"/>
                <a:ext cx="889501" cy="271869"/>
              </a:xfrm>
              <a:prstGeom prst="rect">
                <a:avLst/>
              </a:prstGeom>
            </p:spPr>
            <p:txBody>
              <a:bodyPr wrap="square">
                <a:spAutoFit/>
              </a:bodyPr>
              <a:lstStyle/>
              <a:p>
                <a:pPr algn="r" defTabSz="822960">
                  <a:defRPr/>
                </a:pPr>
                <a:r>
                  <a:rPr lang="en-US" sz="990" b="1" dirty="0" err="1">
                    <a:solidFill>
                      <a:prstClr val="white"/>
                    </a:solidFill>
                    <a:latin typeface="Uni Neue" pitchFamily="2" charset="0"/>
                  </a:rPr>
                  <a:t>Canadá</a:t>
                </a:r>
                <a:endParaRPr lang="pt-BR" sz="990" b="1" dirty="0">
                  <a:solidFill>
                    <a:prstClr val="white"/>
                  </a:solidFill>
                  <a:latin typeface="Uni Neue" pitchFamily="2" charset="0"/>
                </a:endParaRPr>
              </a:p>
            </p:txBody>
          </p:sp>
          <p:sp>
            <p:nvSpPr>
              <p:cNvPr id="52" name="Retângulo 51">
                <a:extLst>
                  <a:ext uri="{FF2B5EF4-FFF2-40B4-BE49-F238E27FC236}">
                    <a16:creationId xmlns:a16="http://schemas.microsoft.com/office/drawing/2014/main" id="{E763DB0F-E91B-B344-97EE-5D5FEAE81FB5}"/>
                  </a:ext>
                </a:extLst>
              </p:cNvPr>
              <p:cNvSpPr/>
              <p:nvPr/>
            </p:nvSpPr>
            <p:spPr>
              <a:xfrm>
                <a:off x="392599" y="3877545"/>
                <a:ext cx="858900" cy="271869"/>
              </a:xfrm>
              <a:prstGeom prst="rect">
                <a:avLst/>
              </a:prstGeom>
            </p:spPr>
            <p:txBody>
              <a:bodyPr wrap="square">
                <a:spAutoFit/>
              </a:bodyPr>
              <a:lstStyle/>
              <a:p>
                <a:pPr algn="r" defTabSz="822960">
                  <a:defRPr/>
                </a:pPr>
                <a:r>
                  <a:rPr lang="en-US" sz="990" b="1" dirty="0" err="1">
                    <a:solidFill>
                      <a:prstClr val="white"/>
                    </a:solidFill>
                    <a:latin typeface="Uni Neue" pitchFamily="2" charset="0"/>
                  </a:rPr>
                  <a:t>Espanha</a:t>
                </a:r>
                <a:endParaRPr lang="pt-BR" sz="990" b="1" dirty="0">
                  <a:solidFill>
                    <a:prstClr val="white"/>
                  </a:solidFill>
                  <a:latin typeface="Uni Neue" pitchFamily="2" charset="0"/>
                </a:endParaRPr>
              </a:p>
            </p:txBody>
          </p:sp>
        </p:grpSp>
      </p:grpSp>
      <p:sp>
        <p:nvSpPr>
          <p:cNvPr id="70" name="Retângulo 27">
            <a:extLst>
              <a:ext uri="{FF2B5EF4-FFF2-40B4-BE49-F238E27FC236}">
                <a16:creationId xmlns:a16="http://schemas.microsoft.com/office/drawing/2014/main" id="{69B2E72C-1983-5E41-9B00-5B27E5C2CF8E}"/>
              </a:ext>
            </a:extLst>
          </p:cNvPr>
          <p:cNvSpPr/>
          <p:nvPr/>
        </p:nvSpPr>
        <p:spPr>
          <a:xfrm>
            <a:off x="9222354" y="347329"/>
            <a:ext cx="2165062" cy="1569660"/>
          </a:xfrm>
          <a:prstGeom prst="rect">
            <a:avLst/>
          </a:prstGeom>
        </p:spPr>
        <p:txBody>
          <a:bodyPr wrap="square">
            <a:spAutoFit/>
          </a:bodyPr>
          <a:lstStyle/>
          <a:p>
            <a:pPr defTabSz="822960">
              <a:spcBef>
                <a:spcPts val="0"/>
              </a:spcBef>
              <a:spcAft>
                <a:spcPts val="0"/>
              </a:spcAft>
              <a:defRPr/>
            </a:pPr>
            <a:r>
              <a:rPr lang="pt-BR" sz="1920" b="1" dirty="0">
                <a:solidFill>
                  <a:srgbClr val="FFD901"/>
                </a:solidFill>
                <a:latin typeface="Uni Neue" pitchFamily="2" charset="0"/>
              </a:rPr>
              <a:t>da oferta total de medicamentos no Brasil </a:t>
            </a:r>
            <a:r>
              <a:rPr lang="pt-BR" sz="1920" i="1" dirty="0">
                <a:solidFill>
                  <a:srgbClr val="FFD901"/>
                </a:solidFill>
                <a:latin typeface="Uni Neue Book" pitchFamily="2" charset="0"/>
              </a:rPr>
              <a:t>é feita pela </a:t>
            </a:r>
            <a:r>
              <a:rPr lang="pt-BR" sz="1920" b="1" dirty="0">
                <a:solidFill>
                  <a:srgbClr val="FFD901"/>
                </a:solidFill>
                <a:latin typeface="Uni Neue" pitchFamily="2" charset="0"/>
                <a:cs typeface="Uni Neue Black"/>
              </a:rPr>
              <a:t>indústria local</a:t>
            </a:r>
          </a:p>
          <a:p>
            <a:pPr defTabSz="822960">
              <a:spcBef>
                <a:spcPts val="0"/>
              </a:spcBef>
              <a:spcAft>
                <a:spcPts val="0"/>
              </a:spcAft>
              <a:defRPr/>
            </a:pPr>
            <a:endParaRPr lang="pt-BR" sz="1920" b="1" dirty="0">
              <a:solidFill>
                <a:srgbClr val="FFD901"/>
              </a:solidFill>
              <a:latin typeface="Uni Neue" pitchFamily="2" charset="0"/>
            </a:endParaRPr>
          </a:p>
        </p:txBody>
      </p:sp>
      <p:grpSp>
        <p:nvGrpSpPr>
          <p:cNvPr id="37" name="Agrupar 36">
            <a:extLst>
              <a:ext uri="{FF2B5EF4-FFF2-40B4-BE49-F238E27FC236}">
                <a16:creationId xmlns:a16="http://schemas.microsoft.com/office/drawing/2014/main" id="{97FEBF9A-AD0F-224F-BA79-33C31E499BF2}"/>
              </a:ext>
            </a:extLst>
          </p:cNvPr>
          <p:cNvGrpSpPr/>
          <p:nvPr/>
        </p:nvGrpSpPr>
        <p:grpSpPr>
          <a:xfrm>
            <a:off x="4493915" y="858132"/>
            <a:ext cx="3101824" cy="1289297"/>
            <a:chOff x="2596316" y="256054"/>
            <a:chExt cx="3446470" cy="1432551"/>
          </a:xfrm>
        </p:grpSpPr>
        <p:cxnSp>
          <p:nvCxnSpPr>
            <p:cNvPr id="31" name="Conector Reto 129">
              <a:extLst>
                <a:ext uri="{FF2B5EF4-FFF2-40B4-BE49-F238E27FC236}">
                  <a16:creationId xmlns:a16="http://schemas.microsoft.com/office/drawing/2014/main" id="{DFAC4111-54F5-1148-BC04-1240EBEFC9FC}"/>
                </a:ext>
              </a:extLst>
            </p:cNvPr>
            <p:cNvCxnSpPr>
              <a:cxnSpLocks/>
            </p:cNvCxnSpPr>
            <p:nvPr/>
          </p:nvCxnSpPr>
          <p:spPr>
            <a:xfrm flipH="1">
              <a:off x="2927648" y="1377395"/>
              <a:ext cx="2425556" cy="0"/>
            </a:xfrm>
            <a:prstGeom prst="line">
              <a:avLst/>
            </a:prstGeom>
            <a:ln w="28575" cap="rnd">
              <a:solidFill>
                <a:srgbClr val="FFD901"/>
              </a:solidFill>
              <a:prstDash val="sysDot"/>
              <a:round/>
            </a:ln>
          </p:spPr>
          <p:style>
            <a:lnRef idx="1">
              <a:schemeClr val="accent1"/>
            </a:lnRef>
            <a:fillRef idx="0">
              <a:schemeClr val="accent1"/>
            </a:fillRef>
            <a:effectRef idx="0">
              <a:schemeClr val="accent1"/>
            </a:effectRef>
            <a:fontRef idx="minor">
              <a:schemeClr val="tx1"/>
            </a:fontRef>
          </p:style>
        </p:cxnSp>
        <p:sp>
          <p:nvSpPr>
            <p:cNvPr id="32" name="Retângulo 31">
              <a:extLst>
                <a:ext uri="{FF2B5EF4-FFF2-40B4-BE49-F238E27FC236}">
                  <a16:creationId xmlns:a16="http://schemas.microsoft.com/office/drawing/2014/main" id="{29F82DB3-97E8-7B4B-865B-85BCC7376AB9}"/>
                </a:ext>
              </a:extLst>
            </p:cNvPr>
            <p:cNvSpPr/>
            <p:nvPr/>
          </p:nvSpPr>
          <p:spPr>
            <a:xfrm>
              <a:off x="2731082" y="1401348"/>
              <a:ext cx="518660" cy="287257"/>
            </a:xfrm>
            <a:prstGeom prst="rect">
              <a:avLst/>
            </a:prstGeom>
          </p:spPr>
          <p:txBody>
            <a:bodyPr wrap="none">
              <a:spAutoFit/>
            </a:bodyPr>
            <a:lstStyle/>
            <a:p>
              <a:pPr defTabSz="822960">
                <a:defRPr/>
              </a:pPr>
              <a:r>
                <a:rPr lang="en-US" sz="1080" b="1" dirty="0">
                  <a:solidFill>
                    <a:srgbClr val="FFD900"/>
                  </a:solidFill>
                  <a:latin typeface="Uni Neue" pitchFamily="2" charset="0"/>
                </a:rPr>
                <a:t>2007</a:t>
              </a:r>
              <a:endParaRPr lang="pt-BR" sz="1080" b="1" dirty="0">
                <a:solidFill>
                  <a:srgbClr val="FFD900"/>
                </a:solidFill>
                <a:latin typeface="Uni Neue" pitchFamily="2" charset="0"/>
              </a:endParaRPr>
            </a:p>
          </p:txBody>
        </p:sp>
        <p:sp>
          <p:nvSpPr>
            <p:cNvPr id="33" name="Retângulo 32">
              <a:extLst>
                <a:ext uri="{FF2B5EF4-FFF2-40B4-BE49-F238E27FC236}">
                  <a16:creationId xmlns:a16="http://schemas.microsoft.com/office/drawing/2014/main" id="{70822C80-C595-C544-839E-DFAC9AE0B251}"/>
                </a:ext>
              </a:extLst>
            </p:cNvPr>
            <p:cNvSpPr/>
            <p:nvPr/>
          </p:nvSpPr>
          <p:spPr>
            <a:xfrm>
              <a:off x="3454649" y="1401348"/>
              <a:ext cx="518660" cy="287257"/>
            </a:xfrm>
            <a:prstGeom prst="rect">
              <a:avLst/>
            </a:prstGeom>
          </p:spPr>
          <p:txBody>
            <a:bodyPr wrap="none">
              <a:spAutoFit/>
            </a:bodyPr>
            <a:lstStyle/>
            <a:p>
              <a:pPr defTabSz="822960">
                <a:defRPr/>
              </a:pPr>
              <a:r>
                <a:rPr lang="en-US" sz="1080" b="1" dirty="0">
                  <a:solidFill>
                    <a:srgbClr val="FFD900"/>
                  </a:solidFill>
                  <a:latin typeface="Uni Neue" pitchFamily="2" charset="0"/>
                </a:rPr>
                <a:t>2013</a:t>
              </a:r>
              <a:endParaRPr lang="pt-BR" sz="1080" b="1" dirty="0">
                <a:solidFill>
                  <a:srgbClr val="FFD900"/>
                </a:solidFill>
                <a:latin typeface="Uni Neue" pitchFamily="2" charset="0"/>
              </a:endParaRPr>
            </a:p>
          </p:txBody>
        </p:sp>
        <p:sp>
          <p:nvSpPr>
            <p:cNvPr id="34" name="Retângulo 33">
              <a:extLst>
                <a:ext uri="{FF2B5EF4-FFF2-40B4-BE49-F238E27FC236}">
                  <a16:creationId xmlns:a16="http://schemas.microsoft.com/office/drawing/2014/main" id="{52F15C20-847E-A646-9B4A-89F168F078CE}"/>
                </a:ext>
              </a:extLst>
            </p:cNvPr>
            <p:cNvSpPr/>
            <p:nvPr/>
          </p:nvSpPr>
          <p:spPr>
            <a:xfrm>
              <a:off x="4230641" y="1401348"/>
              <a:ext cx="518660" cy="287257"/>
            </a:xfrm>
            <a:prstGeom prst="rect">
              <a:avLst/>
            </a:prstGeom>
          </p:spPr>
          <p:txBody>
            <a:bodyPr wrap="none">
              <a:spAutoFit/>
            </a:bodyPr>
            <a:lstStyle/>
            <a:p>
              <a:pPr defTabSz="822960">
                <a:defRPr/>
              </a:pPr>
              <a:r>
                <a:rPr lang="en-US" sz="1080" b="1" dirty="0">
                  <a:solidFill>
                    <a:srgbClr val="FFD900"/>
                  </a:solidFill>
                  <a:latin typeface="Uni Neue" pitchFamily="2" charset="0"/>
                </a:rPr>
                <a:t>2018</a:t>
              </a:r>
              <a:endParaRPr lang="pt-BR" sz="1080" b="1" dirty="0">
                <a:solidFill>
                  <a:srgbClr val="FFD900"/>
                </a:solidFill>
                <a:latin typeface="Uni Neue" pitchFamily="2" charset="0"/>
              </a:endParaRPr>
            </a:p>
          </p:txBody>
        </p:sp>
        <p:sp>
          <p:nvSpPr>
            <p:cNvPr id="35" name="Retângulo 34">
              <a:extLst>
                <a:ext uri="{FF2B5EF4-FFF2-40B4-BE49-F238E27FC236}">
                  <a16:creationId xmlns:a16="http://schemas.microsoft.com/office/drawing/2014/main" id="{8BC769DF-46E7-6D4A-88BD-D3EA5C903B7F}"/>
                </a:ext>
              </a:extLst>
            </p:cNvPr>
            <p:cNvSpPr/>
            <p:nvPr/>
          </p:nvSpPr>
          <p:spPr>
            <a:xfrm>
              <a:off x="5080532" y="1401348"/>
              <a:ext cx="518660" cy="287257"/>
            </a:xfrm>
            <a:prstGeom prst="rect">
              <a:avLst/>
            </a:prstGeom>
          </p:spPr>
          <p:txBody>
            <a:bodyPr wrap="none">
              <a:spAutoFit/>
            </a:bodyPr>
            <a:lstStyle/>
            <a:p>
              <a:pPr defTabSz="822960">
                <a:defRPr/>
              </a:pPr>
              <a:r>
                <a:rPr lang="en-US" sz="1080" b="1" dirty="0">
                  <a:solidFill>
                    <a:srgbClr val="FFD900"/>
                  </a:solidFill>
                  <a:latin typeface="Uni Neue" pitchFamily="2" charset="0"/>
                </a:rPr>
                <a:t>2023</a:t>
              </a:r>
              <a:endParaRPr lang="pt-BR" sz="1080" b="1" dirty="0">
                <a:solidFill>
                  <a:srgbClr val="FFD900"/>
                </a:solidFill>
                <a:latin typeface="Uni Neue" pitchFamily="2" charset="0"/>
              </a:endParaRPr>
            </a:p>
          </p:txBody>
        </p:sp>
        <p:pic>
          <p:nvPicPr>
            <p:cNvPr id="69" name="Imagem 68">
              <a:extLst>
                <a:ext uri="{FF2B5EF4-FFF2-40B4-BE49-F238E27FC236}">
                  <a16:creationId xmlns:a16="http://schemas.microsoft.com/office/drawing/2014/main" id="{F21AFA90-E82D-5847-8DD2-5FC2F7EDB4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0027" y="256054"/>
              <a:ext cx="1342759" cy="1326182"/>
            </a:xfrm>
            <a:prstGeom prst="rect">
              <a:avLst/>
            </a:prstGeom>
          </p:spPr>
        </p:pic>
        <p:sp>
          <p:nvSpPr>
            <p:cNvPr id="38" name="Retângulo 37">
              <a:extLst>
                <a:ext uri="{FF2B5EF4-FFF2-40B4-BE49-F238E27FC236}">
                  <a16:creationId xmlns:a16="http://schemas.microsoft.com/office/drawing/2014/main" id="{7DECDA41-347C-4D4A-A18F-1C2B7E8E9489}"/>
                </a:ext>
              </a:extLst>
            </p:cNvPr>
            <p:cNvSpPr/>
            <p:nvPr/>
          </p:nvSpPr>
          <p:spPr>
            <a:xfrm>
              <a:off x="5195251" y="651233"/>
              <a:ext cx="676592" cy="471924"/>
            </a:xfrm>
            <a:prstGeom prst="rect">
              <a:avLst/>
            </a:prstGeom>
          </p:spPr>
          <p:txBody>
            <a:bodyPr wrap="square">
              <a:spAutoFit/>
            </a:bodyPr>
            <a:lstStyle/>
            <a:p>
              <a:pPr defTabSz="822960">
                <a:defRPr/>
              </a:pPr>
              <a:r>
                <a:rPr lang="en-US" sz="2160" b="1" dirty="0">
                  <a:solidFill>
                    <a:srgbClr val="004D71"/>
                  </a:solidFill>
                  <a:latin typeface="Uni Neue Heavy" pitchFamily="2" charset="0"/>
                </a:rPr>
                <a:t>5º</a:t>
              </a:r>
              <a:endParaRPr lang="pt-BR" sz="2160" b="1" dirty="0">
                <a:solidFill>
                  <a:srgbClr val="004D71"/>
                </a:solidFill>
                <a:latin typeface="Uni Neue Heavy" pitchFamily="2" charset="0"/>
              </a:endParaRPr>
            </a:p>
          </p:txBody>
        </p:sp>
        <p:pic>
          <p:nvPicPr>
            <p:cNvPr id="77" name="Imagem 76">
              <a:extLst>
                <a:ext uri="{FF2B5EF4-FFF2-40B4-BE49-F238E27FC236}">
                  <a16:creationId xmlns:a16="http://schemas.microsoft.com/office/drawing/2014/main" id="{84A526E4-D44E-7643-99DC-4DB2FB5CE1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6316" y="748280"/>
              <a:ext cx="767454" cy="757979"/>
            </a:xfrm>
            <a:prstGeom prst="rect">
              <a:avLst/>
            </a:prstGeom>
          </p:spPr>
        </p:pic>
        <p:sp>
          <p:nvSpPr>
            <p:cNvPr id="36" name="Retângulo 35">
              <a:extLst>
                <a:ext uri="{FF2B5EF4-FFF2-40B4-BE49-F238E27FC236}">
                  <a16:creationId xmlns:a16="http://schemas.microsoft.com/office/drawing/2014/main" id="{F0142155-FBDB-DE49-B79A-D0BC820C3E9D}"/>
                </a:ext>
              </a:extLst>
            </p:cNvPr>
            <p:cNvSpPr/>
            <p:nvPr/>
          </p:nvSpPr>
          <p:spPr>
            <a:xfrm>
              <a:off x="2811103" y="968407"/>
              <a:ext cx="676592" cy="302646"/>
            </a:xfrm>
            <a:prstGeom prst="rect">
              <a:avLst/>
            </a:prstGeom>
          </p:spPr>
          <p:txBody>
            <a:bodyPr wrap="square">
              <a:spAutoFit/>
            </a:bodyPr>
            <a:lstStyle/>
            <a:p>
              <a:pPr defTabSz="822960">
                <a:defRPr/>
              </a:pPr>
              <a:r>
                <a:rPr lang="en-US" sz="1170" b="1" dirty="0">
                  <a:solidFill>
                    <a:srgbClr val="004D71"/>
                  </a:solidFill>
                  <a:latin typeface="Uni Neue Black" pitchFamily="2" charset="0"/>
                </a:rPr>
                <a:t>10º</a:t>
              </a:r>
              <a:endParaRPr lang="pt-BR" sz="1170" b="1" dirty="0">
                <a:solidFill>
                  <a:srgbClr val="004D71"/>
                </a:solidFill>
                <a:latin typeface="Uni Neue Black" pitchFamily="2" charset="0"/>
              </a:endParaRPr>
            </a:p>
          </p:txBody>
        </p:sp>
        <p:pic>
          <p:nvPicPr>
            <p:cNvPr id="78" name="Imagem 77">
              <a:extLst>
                <a:ext uri="{FF2B5EF4-FFF2-40B4-BE49-F238E27FC236}">
                  <a16:creationId xmlns:a16="http://schemas.microsoft.com/office/drawing/2014/main" id="{3FD24317-B0A4-8C43-BBB6-4B94F0550E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43784" y="748281"/>
              <a:ext cx="767454" cy="757979"/>
            </a:xfrm>
            <a:prstGeom prst="rect">
              <a:avLst/>
            </a:prstGeom>
          </p:spPr>
        </p:pic>
        <p:sp>
          <p:nvSpPr>
            <p:cNvPr id="54" name="Retângulo 53">
              <a:extLst>
                <a:ext uri="{FF2B5EF4-FFF2-40B4-BE49-F238E27FC236}">
                  <a16:creationId xmlns:a16="http://schemas.microsoft.com/office/drawing/2014/main" id="{15A39BFE-A463-F949-ADB8-C2488782191B}"/>
                </a:ext>
              </a:extLst>
            </p:cNvPr>
            <p:cNvSpPr/>
            <p:nvPr/>
          </p:nvSpPr>
          <p:spPr>
            <a:xfrm>
              <a:off x="3583253" y="968407"/>
              <a:ext cx="676592" cy="302646"/>
            </a:xfrm>
            <a:prstGeom prst="rect">
              <a:avLst/>
            </a:prstGeom>
          </p:spPr>
          <p:txBody>
            <a:bodyPr wrap="square">
              <a:spAutoFit/>
            </a:bodyPr>
            <a:lstStyle/>
            <a:p>
              <a:pPr defTabSz="822960">
                <a:defRPr/>
              </a:pPr>
              <a:r>
                <a:rPr lang="en-US" sz="1170" b="1" dirty="0">
                  <a:solidFill>
                    <a:srgbClr val="004D71"/>
                  </a:solidFill>
                  <a:latin typeface="Uni Neue Black" pitchFamily="2" charset="0"/>
                </a:rPr>
                <a:t>8º</a:t>
              </a:r>
              <a:endParaRPr lang="pt-BR" sz="1170" b="1" dirty="0">
                <a:solidFill>
                  <a:srgbClr val="004D71"/>
                </a:solidFill>
                <a:latin typeface="Uni Neue Black" pitchFamily="2" charset="0"/>
              </a:endParaRPr>
            </a:p>
          </p:txBody>
        </p:sp>
        <p:pic>
          <p:nvPicPr>
            <p:cNvPr id="79" name="Imagem 78">
              <a:extLst>
                <a:ext uri="{FF2B5EF4-FFF2-40B4-BE49-F238E27FC236}">
                  <a16:creationId xmlns:a16="http://schemas.microsoft.com/office/drawing/2014/main" id="{DD1963FF-82D4-284C-BD5F-178FACA29E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7228" y="758237"/>
              <a:ext cx="767454" cy="757979"/>
            </a:xfrm>
            <a:prstGeom prst="rect">
              <a:avLst/>
            </a:prstGeom>
          </p:spPr>
        </p:pic>
        <p:sp>
          <p:nvSpPr>
            <p:cNvPr id="56" name="Retângulo 55">
              <a:extLst>
                <a:ext uri="{FF2B5EF4-FFF2-40B4-BE49-F238E27FC236}">
                  <a16:creationId xmlns:a16="http://schemas.microsoft.com/office/drawing/2014/main" id="{8BFB4141-EB0E-CF49-8176-082D1E13A193}"/>
                </a:ext>
              </a:extLst>
            </p:cNvPr>
            <p:cNvSpPr/>
            <p:nvPr/>
          </p:nvSpPr>
          <p:spPr>
            <a:xfrm>
              <a:off x="4375925" y="975780"/>
              <a:ext cx="676592" cy="302646"/>
            </a:xfrm>
            <a:prstGeom prst="rect">
              <a:avLst/>
            </a:prstGeom>
          </p:spPr>
          <p:txBody>
            <a:bodyPr wrap="square">
              <a:spAutoFit/>
            </a:bodyPr>
            <a:lstStyle/>
            <a:p>
              <a:pPr defTabSz="822960">
                <a:defRPr/>
              </a:pPr>
              <a:r>
                <a:rPr lang="en-US" sz="1170" b="1" dirty="0">
                  <a:solidFill>
                    <a:srgbClr val="004D71"/>
                  </a:solidFill>
                  <a:latin typeface="Uni Neue Black" pitchFamily="2" charset="0"/>
                </a:rPr>
                <a:t>7º</a:t>
              </a:r>
              <a:endParaRPr lang="pt-BR" sz="1170" b="1" dirty="0">
                <a:solidFill>
                  <a:srgbClr val="004D71"/>
                </a:solidFill>
                <a:latin typeface="Uni Neue Black" pitchFamily="2" charset="0"/>
              </a:endParaRPr>
            </a:p>
          </p:txBody>
        </p:sp>
      </p:grpSp>
      <p:sp>
        <p:nvSpPr>
          <p:cNvPr id="198" name="Retângulo 197">
            <a:extLst>
              <a:ext uri="{FF2B5EF4-FFF2-40B4-BE49-F238E27FC236}">
                <a16:creationId xmlns:a16="http://schemas.microsoft.com/office/drawing/2014/main" id="{5C1BB6B0-3B06-014C-81D4-EAD695E950E0}"/>
              </a:ext>
            </a:extLst>
          </p:cNvPr>
          <p:cNvSpPr/>
          <p:nvPr/>
        </p:nvSpPr>
        <p:spPr>
          <a:xfrm>
            <a:off x="6573485" y="3229857"/>
            <a:ext cx="1114643" cy="216982"/>
          </a:xfrm>
          <a:prstGeom prst="rect">
            <a:avLst/>
          </a:prstGeom>
        </p:spPr>
        <p:txBody>
          <a:bodyPr wrap="square">
            <a:spAutoFit/>
          </a:bodyPr>
          <a:lstStyle/>
          <a:p>
            <a:pPr defTabSz="822960">
              <a:spcBef>
                <a:spcPts val="0"/>
              </a:spcBef>
              <a:spcAft>
                <a:spcPts val="0"/>
              </a:spcAft>
              <a:defRPr/>
            </a:pPr>
            <a:r>
              <a:rPr lang="pt-BR" sz="810" i="1" dirty="0">
                <a:solidFill>
                  <a:srgbClr val="6ECCF3"/>
                </a:solidFill>
                <a:latin typeface="Uni Neue Book" pitchFamily="2" charset="0"/>
              </a:rPr>
              <a:t>Fonte: IQVIA </a:t>
            </a:r>
            <a:r>
              <a:rPr lang="pt-BR" sz="810" i="1" dirty="0" err="1">
                <a:solidFill>
                  <a:srgbClr val="6ECCF3"/>
                </a:solidFill>
                <a:latin typeface="Uni Neue Book" pitchFamily="2" charset="0"/>
              </a:rPr>
              <a:t>Institute</a:t>
            </a:r>
            <a:endParaRPr lang="pt-BR" sz="810" i="1" dirty="0">
              <a:solidFill>
                <a:srgbClr val="6ECCF3"/>
              </a:solidFill>
              <a:latin typeface="Uni Neue Book" pitchFamily="2" charset="0"/>
            </a:endParaRPr>
          </a:p>
        </p:txBody>
      </p:sp>
      <p:sp>
        <p:nvSpPr>
          <p:cNvPr id="199" name="Retângulo 198">
            <a:extLst>
              <a:ext uri="{FF2B5EF4-FFF2-40B4-BE49-F238E27FC236}">
                <a16:creationId xmlns:a16="http://schemas.microsoft.com/office/drawing/2014/main" id="{1BA14CDF-51B0-0041-A076-2C6DB2D37EFE}"/>
              </a:ext>
            </a:extLst>
          </p:cNvPr>
          <p:cNvSpPr/>
          <p:nvPr/>
        </p:nvSpPr>
        <p:spPr>
          <a:xfrm>
            <a:off x="4258964" y="337087"/>
            <a:ext cx="1879992" cy="387798"/>
          </a:xfrm>
          <a:prstGeom prst="rect">
            <a:avLst/>
          </a:prstGeom>
        </p:spPr>
        <p:txBody>
          <a:bodyPr wrap="square">
            <a:spAutoFit/>
          </a:bodyPr>
          <a:lstStyle/>
          <a:p>
            <a:pPr defTabSz="822960">
              <a:defRPr/>
            </a:pPr>
            <a:r>
              <a:rPr lang="en-US" sz="1920" b="1" dirty="0">
                <a:solidFill>
                  <a:srgbClr val="FFD901"/>
                </a:solidFill>
                <a:latin typeface="Uni Neue" pitchFamily="2" charset="0"/>
              </a:rPr>
              <a:t>PHARMERGING</a:t>
            </a:r>
            <a:endParaRPr lang="pt-BR" sz="1920" b="1" dirty="0">
              <a:solidFill>
                <a:srgbClr val="FFD901"/>
              </a:solidFill>
              <a:latin typeface="Uni Neue" pitchFamily="2" charset="0"/>
            </a:endParaRPr>
          </a:p>
        </p:txBody>
      </p:sp>
      <p:sp>
        <p:nvSpPr>
          <p:cNvPr id="200" name="Retângulo 199">
            <a:extLst>
              <a:ext uri="{FF2B5EF4-FFF2-40B4-BE49-F238E27FC236}">
                <a16:creationId xmlns:a16="http://schemas.microsoft.com/office/drawing/2014/main" id="{FE227CAF-9195-0D43-AEDE-B910FE4413C8}"/>
              </a:ext>
            </a:extLst>
          </p:cNvPr>
          <p:cNvSpPr/>
          <p:nvPr/>
        </p:nvSpPr>
        <p:spPr>
          <a:xfrm>
            <a:off x="4258848" y="562298"/>
            <a:ext cx="3058927" cy="350865"/>
          </a:xfrm>
          <a:prstGeom prst="rect">
            <a:avLst/>
          </a:prstGeom>
        </p:spPr>
        <p:txBody>
          <a:bodyPr wrap="square">
            <a:spAutoFit/>
          </a:bodyPr>
          <a:lstStyle/>
          <a:p>
            <a:pPr defTabSz="822960">
              <a:defRPr/>
            </a:pPr>
            <a:r>
              <a:rPr lang="en-US" sz="1680" i="1" dirty="0" err="1">
                <a:solidFill>
                  <a:srgbClr val="FFD901"/>
                </a:solidFill>
                <a:latin typeface="Uni Neue Book" pitchFamily="2" charset="0"/>
              </a:rPr>
              <a:t>Principais</a:t>
            </a:r>
            <a:r>
              <a:rPr lang="en-US" sz="1680" i="1" dirty="0">
                <a:solidFill>
                  <a:srgbClr val="FFD901"/>
                </a:solidFill>
                <a:latin typeface="Uni Neue Book" pitchFamily="2" charset="0"/>
              </a:rPr>
              <a:t> </a:t>
            </a:r>
            <a:r>
              <a:rPr lang="en-US" sz="1680" i="1" dirty="0" err="1">
                <a:solidFill>
                  <a:srgbClr val="FFD901"/>
                </a:solidFill>
                <a:latin typeface="Uni Neue Book" pitchFamily="2" charset="0"/>
              </a:rPr>
              <a:t>mercados</a:t>
            </a:r>
            <a:r>
              <a:rPr lang="en-US" sz="1680" i="1" dirty="0">
                <a:solidFill>
                  <a:srgbClr val="FFD901"/>
                </a:solidFill>
                <a:latin typeface="Uni Neue Book" pitchFamily="2" charset="0"/>
              </a:rPr>
              <a:t> </a:t>
            </a:r>
            <a:r>
              <a:rPr lang="de-DE" sz="1680" i="1" dirty="0">
                <a:solidFill>
                  <a:srgbClr val="FFD901"/>
                </a:solidFill>
                <a:latin typeface="Uni Neue Book" pitchFamily="2" charset="0"/>
              </a:rPr>
              <a:t>do </a:t>
            </a:r>
            <a:r>
              <a:rPr lang="de-DE" sz="1680" i="1" dirty="0" err="1">
                <a:solidFill>
                  <a:srgbClr val="FFD901"/>
                </a:solidFill>
                <a:latin typeface="Uni Neue Book" pitchFamily="2" charset="0"/>
              </a:rPr>
              <a:t>mundo</a:t>
            </a:r>
            <a:endParaRPr lang="pt-BR" sz="1680" i="1" dirty="0">
              <a:solidFill>
                <a:srgbClr val="FFD901"/>
              </a:solidFill>
            </a:endParaRPr>
          </a:p>
        </p:txBody>
      </p:sp>
      <p:sp>
        <p:nvSpPr>
          <p:cNvPr id="479" name="Retângulo 258">
            <a:extLst>
              <a:ext uri="{FF2B5EF4-FFF2-40B4-BE49-F238E27FC236}">
                <a16:creationId xmlns:a16="http://schemas.microsoft.com/office/drawing/2014/main" id="{9F4D4433-BC28-9C43-88CF-10981388CFBB}"/>
              </a:ext>
            </a:extLst>
          </p:cNvPr>
          <p:cNvSpPr/>
          <p:nvPr/>
        </p:nvSpPr>
        <p:spPr>
          <a:xfrm>
            <a:off x="6486990" y="6271653"/>
            <a:ext cx="2497157" cy="216982"/>
          </a:xfrm>
          <a:prstGeom prst="rect">
            <a:avLst/>
          </a:prstGeom>
        </p:spPr>
        <p:txBody>
          <a:bodyPr wrap="square">
            <a:spAutoFit/>
          </a:bodyPr>
          <a:lstStyle/>
          <a:p>
            <a:pPr defTabSz="822960">
              <a:defRPr/>
            </a:pPr>
            <a:r>
              <a:rPr lang="pt-BR" sz="810" i="1" dirty="0">
                <a:solidFill>
                  <a:srgbClr val="004D71"/>
                </a:solidFill>
                <a:latin typeface="Uni Neue" pitchFamily="2" charset="0"/>
              </a:rPr>
              <a:t>*NF FARMA: EMS, </a:t>
            </a:r>
            <a:r>
              <a:rPr lang="pt-BR" sz="810" i="1" dirty="0" err="1">
                <a:solidFill>
                  <a:srgbClr val="004D71"/>
                </a:solidFill>
                <a:latin typeface="Uni Neue" pitchFamily="2" charset="0"/>
              </a:rPr>
              <a:t>Germed</a:t>
            </a:r>
            <a:r>
              <a:rPr lang="pt-BR" sz="810" i="1" dirty="0">
                <a:solidFill>
                  <a:srgbClr val="004D71"/>
                </a:solidFill>
                <a:latin typeface="Uni Neue" pitchFamily="2" charset="0"/>
              </a:rPr>
              <a:t>, </a:t>
            </a:r>
            <a:r>
              <a:rPr lang="pt-BR" sz="810" i="1" dirty="0" err="1">
                <a:solidFill>
                  <a:srgbClr val="004D71"/>
                </a:solidFill>
                <a:latin typeface="Uni Neue" pitchFamily="2" charset="0"/>
              </a:rPr>
              <a:t>Legrand</a:t>
            </a:r>
            <a:r>
              <a:rPr lang="pt-BR" sz="810" i="1" dirty="0">
                <a:solidFill>
                  <a:srgbClr val="004D71"/>
                </a:solidFill>
                <a:latin typeface="Uni Neue" pitchFamily="2" charset="0"/>
              </a:rPr>
              <a:t> e </a:t>
            </a:r>
            <a:r>
              <a:rPr lang="pt-BR" sz="810" i="1" dirty="0" err="1">
                <a:solidFill>
                  <a:srgbClr val="004D71"/>
                </a:solidFill>
                <a:latin typeface="Uni Neue" pitchFamily="2" charset="0"/>
              </a:rPr>
              <a:t>Novamed</a:t>
            </a:r>
            <a:endParaRPr lang="pt-BR" sz="810" i="1" dirty="0">
              <a:solidFill>
                <a:prstClr val="black"/>
              </a:solidFill>
            </a:endParaRPr>
          </a:p>
        </p:txBody>
      </p:sp>
      <p:grpSp>
        <p:nvGrpSpPr>
          <p:cNvPr id="386" name="Agrupar 120">
            <a:extLst>
              <a:ext uri="{FF2B5EF4-FFF2-40B4-BE49-F238E27FC236}">
                <a16:creationId xmlns:a16="http://schemas.microsoft.com/office/drawing/2014/main" id="{20381744-C1AF-EF4B-95BE-F4671E3A899B}"/>
              </a:ext>
            </a:extLst>
          </p:cNvPr>
          <p:cNvGrpSpPr/>
          <p:nvPr/>
        </p:nvGrpSpPr>
        <p:grpSpPr>
          <a:xfrm>
            <a:off x="6534152" y="4012601"/>
            <a:ext cx="2512270" cy="2246969"/>
            <a:chOff x="4582664" y="3238731"/>
            <a:chExt cx="2791411" cy="2080525"/>
          </a:xfrm>
        </p:grpSpPr>
        <p:sp>
          <p:nvSpPr>
            <p:cNvPr id="387" name="Retângulo 555">
              <a:extLst>
                <a:ext uri="{FF2B5EF4-FFF2-40B4-BE49-F238E27FC236}">
                  <a16:creationId xmlns:a16="http://schemas.microsoft.com/office/drawing/2014/main" id="{F5899607-8BB3-5A40-A875-93AFB3972172}"/>
                </a:ext>
              </a:extLst>
            </p:cNvPr>
            <p:cNvSpPr/>
            <p:nvPr/>
          </p:nvSpPr>
          <p:spPr>
            <a:xfrm>
              <a:off x="6754343" y="3238731"/>
              <a:ext cx="619732" cy="226557"/>
            </a:xfrm>
            <a:prstGeom prst="rect">
              <a:avLst/>
            </a:prstGeom>
          </p:spPr>
          <p:txBody>
            <a:bodyPr wrap="square">
              <a:spAutoFit/>
            </a:bodyPr>
            <a:lstStyle/>
            <a:p>
              <a:pPr defTabSz="822960">
                <a:defRPr/>
              </a:pPr>
              <a:r>
                <a:rPr lang="pt-BR" sz="990" b="1" dirty="0">
                  <a:solidFill>
                    <a:srgbClr val="004D71"/>
                  </a:solidFill>
                  <a:latin typeface="Uni Neue" pitchFamily="2" charset="0"/>
                </a:rPr>
                <a:t>5,6 bi</a:t>
              </a:r>
            </a:p>
          </p:txBody>
        </p:sp>
        <p:grpSp>
          <p:nvGrpSpPr>
            <p:cNvPr id="388" name="Agrupar 116">
              <a:extLst>
                <a:ext uri="{FF2B5EF4-FFF2-40B4-BE49-F238E27FC236}">
                  <a16:creationId xmlns:a16="http://schemas.microsoft.com/office/drawing/2014/main" id="{E921DC24-43B5-C247-ABE0-B3CE19A3777A}"/>
                </a:ext>
              </a:extLst>
            </p:cNvPr>
            <p:cNvGrpSpPr/>
            <p:nvPr/>
          </p:nvGrpSpPr>
          <p:grpSpPr>
            <a:xfrm>
              <a:off x="4625102" y="4464632"/>
              <a:ext cx="1642475" cy="231671"/>
              <a:chOff x="4625102" y="4602092"/>
              <a:chExt cx="1642475" cy="231671"/>
            </a:xfrm>
          </p:grpSpPr>
          <p:grpSp>
            <p:nvGrpSpPr>
              <p:cNvPr id="473" name="Agrupar 524">
                <a:extLst>
                  <a:ext uri="{FF2B5EF4-FFF2-40B4-BE49-F238E27FC236}">
                    <a16:creationId xmlns:a16="http://schemas.microsoft.com/office/drawing/2014/main" id="{6F52BFFB-8D89-5341-AD5C-73D5B88F0939}"/>
                  </a:ext>
                </a:extLst>
              </p:cNvPr>
              <p:cNvGrpSpPr/>
              <p:nvPr/>
            </p:nvGrpSpPr>
            <p:grpSpPr>
              <a:xfrm>
                <a:off x="4625102" y="4602092"/>
                <a:ext cx="1642475" cy="231671"/>
                <a:chOff x="4625102" y="4602092"/>
                <a:chExt cx="1642475" cy="231671"/>
              </a:xfrm>
            </p:grpSpPr>
            <p:sp>
              <p:nvSpPr>
                <p:cNvPr id="475" name="Retângulo 525">
                  <a:extLst>
                    <a:ext uri="{FF2B5EF4-FFF2-40B4-BE49-F238E27FC236}">
                      <a16:creationId xmlns:a16="http://schemas.microsoft.com/office/drawing/2014/main" id="{A48922F6-38B8-F443-B222-21C561A2B30F}"/>
                    </a:ext>
                  </a:extLst>
                </p:cNvPr>
                <p:cNvSpPr/>
                <p:nvPr/>
              </p:nvSpPr>
              <p:spPr>
                <a:xfrm rot="5400000">
                  <a:off x="5227526" y="4261755"/>
                  <a:ext cx="145453" cy="8979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476" name="Retângulo 526">
                  <a:extLst>
                    <a:ext uri="{FF2B5EF4-FFF2-40B4-BE49-F238E27FC236}">
                      <a16:creationId xmlns:a16="http://schemas.microsoft.com/office/drawing/2014/main" id="{A5507A9A-41A9-0D47-A76D-1987B68D6128}"/>
                    </a:ext>
                  </a:extLst>
                </p:cNvPr>
                <p:cNvSpPr/>
                <p:nvPr/>
              </p:nvSpPr>
              <p:spPr>
                <a:xfrm>
                  <a:off x="5714324" y="4607206"/>
                  <a:ext cx="553253" cy="226557"/>
                </a:xfrm>
                <a:prstGeom prst="rect">
                  <a:avLst/>
                </a:prstGeom>
              </p:spPr>
              <p:txBody>
                <a:bodyPr wrap="square">
                  <a:spAutoFit/>
                </a:bodyPr>
                <a:lstStyle/>
                <a:p>
                  <a:pPr defTabSz="822960">
                    <a:defRPr/>
                  </a:pPr>
                  <a:r>
                    <a:rPr lang="pt-BR" sz="990" b="1" dirty="0">
                      <a:solidFill>
                        <a:srgbClr val="004D71"/>
                      </a:solidFill>
                      <a:latin typeface="Uni Neue" pitchFamily="2" charset="0"/>
                    </a:rPr>
                    <a:t>2,3 bi</a:t>
                  </a:r>
                </a:p>
              </p:txBody>
            </p:sp>
            <p:sp>
              <p:nvSpPr>
                <p:cNvPr id="478" name="Retângulo 528">
                  <a:extLst>
                    <a:ext uri="{FF2B5EF4-FFF2-40B4-BE49-F238E27FC236}">
                      <a16:creationId xmlns:a16="http://schemas.microsoft.com/office/drawing/2014/main" id="{6FABA172-408B-E540-8F8C-B63767151E07}"/>
                    </a:ext>
                  </a:extLst>
                </p:cNvPr>
                <p:cNvSpPr/>
                <p:nvPr/>
              </p:nvSpPr>
              <p:spPr>
                <a:xfrm>
                  <a:off x="4625102" y="4602092"/>
                  <a:ext cx="206035" cy="213734"/>
                </a:xfrm>
                <a:prstGeom prst="rect">
                  <a:avLst/>
                </a:prstGeom>
              </p:spPr>
              <p:txBody>
                <a:bodyPr wrap="square">
                  <a:spAutoFit/>
                </a:bodyPr>
                <a:lstStyle/>
                <a:p>
                  <a:pPr defTabSz="822960">
                    <a:defRPr/>
                  </a:pPr>
                  <a:r>
                    <a:rPr lang="pt-BR" sz="900" b="1" dirty="0">
                      <a:solidFill>
                        <a:prstClr val="white"/>
                      </a:solidFill>
                      <a:latin typeface="Uni Neue Heavy" pitchFamily="2" charset="0"/>
                    </a:rPr>
                    <a:t>7</a:t>
                  </a:r>
                </a:p>
              </p:txBody>
            </p:sp>
          </p:grpSp>
          <p:sp>
            <p:nvSpPr>
              <p:cNvPr id="474" name="Retângulo 378">
                <a:extLst>
                  <a:ext uri="{FF2B5EF4-FFF2-40B4-BE49-F238E27FC236}">
                    <a16:creationId xmlns:a16="http://schemas.microsoft.com/office/drawing/2014/main" id="{17F624FA-9822-FA41-A5A6-40BE2182A3F3}"/>
                  </a:ext>
                </a:extLst>
              </p:cNvPr>
              <p:cNvSpPr/>
              <p:nvPr/>
            </p:nvSpPr>
            <p:spPr>
              <a:xfrm>
                <a:off x="4907383" y="4603149"/>
                <a:ext cx="1133110" cy="213733"/>
              </a:xfrm>
              <a:prstGeom prst="rect">
                <a:avLst/>
              </a:prstGeom>
            </p:spPr>
            <p:txBody>
              <a:bodyPr wrap="square">
                <a:spAutoFit/>
              </a:bodyPr>
              <a:lstStyle/>
              <a:p>
                <a:pPr defTabSz="822960">
                  <a:defRPr/>
                </a:pPr>
                <a:r>
                  <a:rPr lang="pt-BR" sz="900" b="1" dirty="0">
                    <a:solidFill>
                      <a:srgbClr val="004D71"/>
                    </a:solidFill>
                    <a:latin typeface="Uni Neue" pitchFamily="2" charset="0"/>
                  </a:rPr>
                  <a:t>GSK </a:t>
                </a:r>
                <a:endParaRPr lang="pt-BR" sz="900" b="1" dirty="0">
                  <a:solidFill>
                    <a:srgbClr val="004D71"/>
                  </a:solidFill>
                </a:endParaRPr>
              </a:p>
            </p:txBody>
          </p:sp>
        </p:grpSp>
        <p:grpSp>
          <p:nvGrpSpPr>
            <p:cNvPr id="389" name="Agrupar 99">
              <a:extLst>
                <a:ext uri="{FF2B5EF4-FFF2-40B4-BE49-F238E27FC236}">
                  <a16:creationId xmlns:a16="http://schemas.microsoft.com/office/drawing/2014/main" id="{5F8E14DF-4DDB-3346-9112-4D66D6948B96}"/>
                </a:ext>
              </a:extLst>
            </p:cNvPr>
            <p:cNvGrpSpPr/>
            <p:nvPr/>
          </p:nvGrpSpPr>
          <p:grpSpPr>
            <a:xfrm>
              <a:off x="4612717" y="3443022"/>
              <a:ext cx="2252470" cy="230311"/>
              <a:chOff x="4612717" y="3419831"/>
              <a:chExt cx="2252470" cy="230311"/>
            </a:xfrm>
          </p:grpSpPr>
          <p:sp>
            <p:nvSpPr>
              <p:cNvPr id="468" name="Retângulo 351">
                <a:extLst>
                  <a:ext uri="{FF2B5EF4-FFF2-40B4-BE49-F238E27FC236}">
                    <a16:creationId xmlns:a16="http://schemas.microsoft.com/office/drawing/2014/main" id="{EBDB9E14-F3B9-2E48-93DE-E24BE4FD5B26}"/>
                  </a:ext>
                </a:extLst>
              </p:cNvPr>
              <p:cNvSpPr/>
              <p:nvPr/>
            </p:nvSpPr>
            <p:spPr>
              <a:xfrm rot="5400000">
                <a:off x="5494388" y="2813682"/>
                <a:ext cx="150022" cy="1439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prstClr val="white"/>
                  </a:solidFill>
                  <a:latin typeface="Calibri" panose="020F0502020204030204"/>
                </a:endParaRPr>
              </a:p>
            </p:txBody>
          </p:sp>
          <p:sp>
            <p:nvSpPr>
              <p:cNvPr id="469" name="Retângulo 373">
                <a:extLst>
                  <a:ext uri="{FF2B5EF4-FFF2-40B4-BE49-F238E27FC236}">
                    <a16:creationId xmlns:a16="http://schemas.microsoft.com/office/drawing/2014/main" id="{F1F8929C-833A-E74C-8A3B-6856C7E12D96}"/>
                  </a:ext>
                </a:extLst>
              </p:cNvPr>
              <p:cNvSpPr/>
              <p:nvPr/>
            </p:nvSpPr>
            <p:spPr>
              <a:xfrm>
                <a:off x="4907384" y="3436409"/>
                <a:ext cx="929676" cy="213733"/>
              </a:xfrm>
              <a:prstGeom prst="rect">
                <a:avLst/>
              </a:prstGeom>
            </p:spPr>
            <p:txBody>
              <a:bodyPr wrap="square">
                <a:spAutoFit/>
              </a:bodyPr>
              <a:lstStyle/>
              <a:p>
                <a:pPr defTabSz="822960">
                  <a:defRPr/>
                </a:pPr>
                <a:r>
                  <a:rPr lang="pt-BR" sz="900" b="1" dirty="0">
                    <a:solidFill>
                      <a:srgbClr val="004D71"/>
                    </a:solidFill>
                    <a:latin typeface="Uni Neue" pitchFamily="2" charset="0"/>
                  </a:rPr>
                  <a:t>SANOFI </a:t>
                </a:r>
                <a:endParaRPr lang="pt-BR" sz="900" b="1" dirty="0">
                  <a:solidFill>
                    <a:srgbClr val="004D71"/>
                  </a:solidFill>
                </a:endParaRPr>
              </a:p>
            </p:txBody>
          </p:sp>
          <p:sp>
            <p:nvSpPr>
              <p:cNvPr id="470" name="Retângulo 383">
                <a:extLst>
                  <a:ext uri="{FF2B5EF4-FFF2-40B4-BE49-F238E27FC236}">
                    <a16:creationId xmlns:a16="http://schemas.microsoft.com/office/drawing/2014/main" id="{EDAF07CC-A89B-A848-BC63-D37D5259E6A3}"/>
                  </a:ext>
                </a:extLst>
              </p:cNvPr>
              <p:cNvSpPr/>
              <p:nvPr/>
            </p:nvSpPr>
            <p:spPr>
              <a:xfrm>
                <a:off x="6250808" y="3419831"/>
                <a:ext cx="614379" cy="226557"/>
              </a:xfrm>
              <a:prstGeom prst="rect">
                <a:avLst/>
              </a:prstGeom>
            </p:spPr>
            <p:txBody>
              <a:bodyPr wrap="square">
                <a:spAutoFit/>
              </a:bodyPr>
              <a:lstStyle/>
              <a:p>
                <a:pPr defTabSz="822960">
                  <a:defRPr/>
                </a:pPr>
                <a:r>
                  <a:rPr lang="pt-BR" sz="990" b="1" dirty="0">
                    <a:solidFill>
                      <a:srgbClr val="004D71"/>
                    </a:solidFill>
                    <a:latin typeface="Uni Neue" pitchFamily="2" charset="0"/>
                  </a:rPr>
                  <a:t>4,7 bi</a:t>
                </a:r>
              </a:p>
            </p:txBody>
          </p:sp>
          <p:sp>
            <p:nvSpPr>
              <p:cNvPr id="472" name="Retângulo 396">
                <a:extLst>
                  <a:ext uri="{FF2B5EF4-FFF2-40B4-BE49-F238E27FC236}">
                    <a16:creationId xmlns:a16="http://schemas.microsoft.com/office/drawing/2014/main" id="{10ED6719-9810-F54E-9EB8-A075A528529D}"/>
                  </a:ext>
                </a:extLst>
              </p:cNvPr>
              <p:cNvSpPr/>
              <p:nvPr/>
            </p:nvSpPr>
            <p:spPr>
              <a:xfrm>
                <a:off x="4612717" y="3428577"/>
                <a:ext cx="202467" cy="213733"/>
              </a:xfrm>
              <a:prstGeom prst="rect">
                <a:avLst/>
              </a:prstGeom>
            </p:spPr>
            <p:txBody>
              <a:bodyPr wrap="square">
                <a:spAutoFit/>
              </a:bodyPr>
              <a:lstStyle/>
              <a:p>
                <a:pPr defTabSz="822960">
                  <a:defRPr/>
                </a:pPr>
                <a:r>
                  <a:rPr lang="pt-BR" sz="900" b="1" dirty="0">
                    <a:solidFill>
                      <a:prstClr val="white"/>
                    </a:solidFill>
                    <a:latin typeface="Uni Neue Heavy" pitchFamily="2" charset="0"/>
                  </a:rPr>
                  <a:t>2</a:t>
                </a:r>
              </a:p>
            </p:txBody>
          </p:sp>
        </p:grpSp>
        <p:grpSp>
          <p:nvGrpSpPr>
            <p:cNvPr id="390" name="Agrupar 111">
              <a:extLst>
                <a:ext uri="{FF2B5EF4-FFF2-40B4-BE49-F238E27FC236}">
                  <a16:creationId xmlns:a16="http://schemas.microsoft.com/office/drawing/2014/main" id="{D72AF242-E3B0-7B45-A715-B93C6B7D92B0}"/>
                </a:ext>
              </a:extLst>
            </p:cNvPr>
            <p:cNvGrpSpPr/>
            <p:nvPr/>
          </p:nvGrpSpPr>
          <p:grpSpPr>
            <a:xfrm>
              <a:off x="4615818" y="4251416"/>
              <a:ext cx="1837150" cy="226902"/>
              <a:chOff x="4615818" y="4375288"/>
              <a:chExt cx="1837150" cy="226902"/>
            </a:xfrm>
          </p:grpSpPr>
          <p:sp>
            <p:nvSpPr>
              <p:cNvPr id="462" name="Retângulo 387">
                <a:extLst>
                  <a:ext uri="{FF2B5EF4-FFF2-40B4-BE49-F238E27FC236}">
                    <a16:creationId xmlns:a16="http://schemas.microsoft.com/office/drawing/2014/main" id="{DDAFDB51-0D48-A248-8AFC-A9A71471C33B}"/>
                  </a:ext>
                </a:extLst>
              </p:cNvPr>
              <p:cNvSpPr/>
              <p:nvPr/>
            </p:nvSpPr>
            <p:spPr>
              <a:xfrm>
                <a:off x="5833237" y="4375288"/>
                <a:ext cx="619731" cy="226557"/>
              </a:xfrm>
              <a:prstGeom prst="rect">
                <a:avLst/>
              </a:prstGeom>
            </p:spPr>
            <p:txBody>
              <a:bodyPr wrap="square">
                <a:spAutoFit/>
              </a:bodyPr>
              <a:lstStyle/>
              <a:p>
                <a:pPr defTabSz="822960">
                  <a:defRPr/>
                </a:pPr>
                <a:r>
                  <a:rPr lang="pt-BR" sz="990" b="1" dirty="0">
                    <a:solidFill>
                      <a:srgbClr val="004D71"/>
                    </a:solidFill>
                    <a:latin typeface="Uni Neue" pitchFamily="2" charset="0"/>
                  </a:rPr>
                  <a:t>2,8 bi</a:t>
                </a:r>
              </a:p>
            </p:txBody>
          </p:sp>
          <p:grpSp>
            <p:nvGrpSpPr>
              <p:cNvPr id="463" name="Agrupar 110">
                <a:extLst>
                  <a:ext uri="{FF2B5EF4-FFF2-40B4-BE49-F238E27FC236}">
                    <a16:creationId xmlns:a16="http://schemas.microsoft.com/office/drawing/2014/main" id="{DA212308-76FE-3942-8CFB-E3176A2E540D}"/>
                  </a:ext>
                </a:extLst>
              </p:cNvPr>
              <p:cNvGrpSpPr/>
              <p:nvPr/>
            </p:nvGrpSpPr>
            <p:grpSpPr>
              <a:xfrm>
                <a:off x="4615818" y="4388380"/>
                <a:ext cx="1424675" cy="213810"/>
                <a:chOff x="4615818" y="4388380"/>
                <a:chExt cx="1424675" cy="213810"/>
              </a:xfrm>
            </p:grpSpPr>
            <p:sp>
              <p:nvSpPr>
                <p:cNvPr id="464" name="Retângulo 356">
                  <a:extLst>
                    <a:ext uri="{FF2B5EF4-FFF2-40B4-BE49-F238E27FC236}">
                      <a16:creationId xmlns:a16="http://schemas.microsoft.com/office/drawing/2014/main" id="{68363D5E-1F26-EB4B-8855-71CB1A78AE50}"/>
                    </a:ext>
                  </a:extLst>
                </p:cNvPr>
                <p:cNvSpPr/>
                <p:nvPr/>
              </p:nvSpPr>
              <p:spPr>
                <a:xfrm rot="5400000">
                  <a:off x="5284330" y="3986310"/>
                  <a:ext cx="145453" cy="1011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prstClr val="white"/>
                    </a:solidFill>
                    <a:latin typeface="Calibri" panose="020F0502020204030204"/>
                  </a:endParaRPr>
                </a:p>
              </p:txBody>
            </p:sp>
            <p:sp>
              <p:nvSpPr>
                <p:cNvPr id="465" name="Retângulo 377">
                  <a:extLst>
                    <a:ext uri="{FF2B5EF4-FFF2-40B4-BE49-F238E27FC236}">
                      <a16:creationId xmlns:a16="http://schemas.microsoft.com/office/drawing/2014/main" id="{C5A3A3CC-27E5-5F4F-8EDC-99E1C30D3D30}"/>
                    </a:ext>
                  </a:extLst>
                </p:cNvPr>
                <p:cNvSpPr/>
                <p:nvPr/>
              </p:nvSpPr>
              <p:spPr>
                <a:xfrm>
                  <a:off x="4907383" y="4388457"/>
                  <a:ext cx="1133110" cy="213733"/>
                </a:xfrm>
                <a:prstGeom prst="rect">
                  <a:avLst/>
                </a:prstGeom>
              </p:spPr>
              <p:txBody>
                <a:bodyPr wrap="square">
                  <a:spAutoFit/>
                </a:bodyPr>
                <a:lstStyle/>
                <a:p>
                  <a:pPr defTabSz="822960">
                    <a:defRPr/>
                  </a:pPr>
                  <a:r>
                    <a:rPr lang="pt-BR" sz="900" b="1" dirty="0">
                      <a:solidFill>
                        <a:srgbClr val="004D71"/>
                      </a:solidFill>
                      <a:latin typeface="Uni Neue" pitchFamily="2" charset="0"/>
                    </a:rPr>
                    <a:t>NOVARTIS</a:t>
                  </a:r>
                  <a:endParaRPr lang="pt-BR" sz="900" b="1" dirty="0">
                    <a:solidFill>
                      <a:srgbClr val="004D71"/>
                    </a:solidFill>
                  </a:endParaRPr>
                </a:p>
              </p:txBody>
            </p:sp>
            <p:sp>
              <p:nvSpPr>
                <p:cNvPr id="467" name="Retângulo 405">
                  <a:extLst>
                    <a:ext uri="{FF2B5EF4-FFF2-40B4-BE49-F238E27FC236}">
                      <a16:creationId xmlns:a16="http://schemas.microsoft.com/office/drawing/2014/main" id="{776487B6-78F8-FC42-B985-6AEA31FBBAE7}"/>
                    </a:ext>
                  </a:extLst>
                </p:cNvPr>
                <p:cNvSpPr/>
                <p:nvPr/>
              </p:nvSpPr>
              <p:spPr>
                <a:xfrm>
                  <a:off x="4615818" y="4388380"/>
                  <a:ext cx="206035" cy="213733"/>
                </a:xfrm>
                <a:prstGeom prst="rect">
                  <a:avLst/>
                </a:prstGeom>
              </p:spPr>
              <p:txBody>
                <a:bodyPr wrap="square">
                  <a:spAutoFit/>
                </a:bodyPr>
                <a:lstStyle/>
                <a:p>
                  <a:pPr defTabSz="822960">
                    <a:defRPr/>
                  </a:pPr>
                  <a:r>
                    <a:rPr lang="pt-BR" sz="900" b="1" dirty="0">
                      <a:solidFill>
                        <a:prstClr val="white"/>
                      </a:solidFill>
                      <a:latin typeface="Uni Neue Heavy" pitchFamily="2" charset="0"/>
                    </a:rPr>
                    <a:t>6</a:t>
                  </a:r>
                </a:p>
              </p:txBody>
            </p:sp>
          </p:grpSp>
        </p:grpSp>
        <p:grpSp>
          <p:nvGrpSpPr>
            <p:cNvPr id="391" name="Agrupar 113">
              <a:extLst>
                <a:ext uri="{FF2B5EF4-FFF2-40B4-BE49-F238E27FC236}">
                  <a16:creationId xmlns:a16="http://schemas.microsoft.com/office/drawing/2014/main" id="{86A7C839-CAA1-9A42-B3B6-7BF141FFC2E8}"/>
                </a:ext>
              </a:extLst>
            </p:cNvPr>
            <p:cNvGrpSpPr/>
            <p:nvPr/>
          </p:nvGrpSpPr>
          <p:grpSpPr>
            <a:xfrm>
              <a:off x="4610885" y="4663544"/>
              <a:ext cx="1614820" cy="243115"/>
              <a:chOff x="4610885" y="4852077"/>
              <a:chExt cx="1614820" cy="243115"/>
            </a:xfrm>
          </p:grpSpPr>
          <p:sp>
            <p:nvSpPr>
              <p:cNvPr id="457" name="Retângulo 357">
                <a:extLst>
                  <a:ext uri="{FF2B5EF4-FFF2-40B4-BE49-F238E27FC236}">
                    <a16:creationId xmlns:a16="http://schemas.microsoft.com/office/drawing/2014/main" id="{60A2AF9D-A527-B14B-90B3-9167F784C0A6}"/>
                  </a:ext>
                </a:extLst>
              </p:cNvPr>
              <p:cNvSpPr/>
              <p:nvPr/>
            </p:nvSpPr>
            <p:spPr>
              <a:xfrm rot="5400000">
                <a:off x="5186443" y="4556456"/>
                <a:ext cx="149171" cy="822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prstClr val="white"/>
                  </a:solidFill>
                  <a:latin typeface="Calibri" panose="020F0502020204030204"/>
                </a:endParaRPr>
              </a:p>
            </p:txBody>
          </p:sp>
          <p:sp>
            <p:nvSpPr>
              <p:cNvPr id="458" name="Retângulo 379">
                <a:extLst>
                  <a:ext uri="{FF2B5EF4-FFF2-40B4-BE49-F238E27FC236}">
                    <a16:creationId xmlns:a16="http://schemas.microsoft.com/office/drawing/2014/main" id="{D26897FD-A243-3B46-BDBC-90B1C634F0CE}"/>
                  </a:ext>
                </a:extLst>
              </p:cNvPr>
              <p:cNvSpPr/>
              <p:nvPr/>
            </p:nvSpPr>
            <p:spPr>
              <a:xfrm>
                <a:off x="4907384" y="4871455"/>
                <a:ext cx="1133109" cy="213733"/>
              </a:xfrm>
              <a:prstGeom prst="rect">
                <a:avLst/>
              </a:prstGeom>
            </p:spPr>
            <p:txBody>
              <a:bodyPr wrap="square">
                <a:spAutoFit/>
              </a:bodyPr>
              <a:lstStyle/>
              <a:p>
                <a:pPr defTabSz="822960">
                  <a:defRPr/>
                </a:pPr>
                <a:r>
                  <a:rPr lang="pt-BR" sz="900" b="1" dirty="0">
                    <a:solidFill>
                      <a:srgbClr val="004D71"/>
                    </a:solidFill>
                    <a:latin typeface="Uni Neue" pitchFamily="2" charset="0"/>
                  </a:rPr>
                  <a:t>BAYER</a:t>
                </a:r>
                <a:endParaRPr lang="pt-BR" sz="900" b="1" dirty="0">
                  <a:solidFill>
                    <a:srgbClr val="004D71"/>
                  </a:solidFill>
                </a:endParaRPr>
              </a:p>
            </p:txBody>
          </p:sp>
          <p:sp>
            <p:nvSpPr>
              <p:cNvPr id="459" name="Retângulo 390">
                <a:extLst>
                  <a:ext uri="{FF2B5EF4-FFF2-40B4-BE49-F238E27FC236}">
                    <a16:creationId xmlns:a16="http://schemas.microsoft.com/office/drawing/2014/main" id="{AAB43F75-916A-744E-8892-1485312A3C73}"/>
                  </a:ext>
                </a:extLst>
              </p:cNvPr>
              <p:cNvSpPr/>
              <p:nvPr/>
            </p:nvSpPr>
            <p:spPr>
              <a:xfrm>
                <a:off x="5611728" y="4868635"/>
                <a:ext cx="613977" cy="226557"/>
              </a:xfrm>
              <a:prstGeom prst="rect">
                <a:avLst/>
              </a:prstGeom>
            </p:spPr>
            <p:txBody>
              <a:bodyPr wrap="square">
                <a:spAutoFit/>
              </a:bodyPr>
              <a:lstStyle/>
              <a:p>
                <a:pPr defTabSz="822960">
                  <a:defRPr/>
                </a:pPr>
                <a:r>
                  <a:rPr lang="pt-BR" sz="990" b="1" dirty="0">
                    <a:solidFill>
                      <a:srgbClr val="004D71"/>
                    </a:solidFill>
                    <a:latin typeface="Uni Neue" pitchFamily="2" charset="0"/>
                  </a:rPr>
                  <a:t>1,9 bi</a:t>
                </a:r>
              </a:p>
            </p:txBody>
          </p:sp>
          <p:sp>
            <p:nvSpPr>
              <p:cNvPr id="461" name="Retângulo 409">
                <a:extLst>
                  <a:ext uri="{FF2B5EF4-FFF2-40B4-BE49-F238E27FC236}">
                    <a16:creationId xmlns:a16="http://schemas.microsoft.com/office/drawing/2014/main" id="{5121869C-4780-BB49-A3B4-D17B1AA0DD19}"/>
                  </a:ext>
                </a:extLst>
              </p:cNvPr>
              <p:cNvSpPr/>
              <p:nvPr/>
            </p:nvSpPr>
            <p:spPr>
              <a:xfrm>
                <a:off x="4610885" y="4852077"/>
                <a:ext cx="208416" cy="213733"/>
              </a:xfrm>
              <a:prstGeom prst="rect">
                <a:avLst/>
              </a:prstGeom>
              <a:noFill/>
            </p:spPr>
            <p:txBody>
              <a:bodyPr wrap="square">
                <a:spAutoFit/>
              </a:bodyPr>
              <a:lstStyle/>
              <a:p>
                <a:pPr defTabSz="822960">
                  <a:defRPr/>
                </a:pPr>
                <a:r>
                  <a:rPr lang="pt-BR" sz="900" b="1" dirty="0">
                    <a:solidFill>
                      <a:prstClr val="white"/>
                    </a:solidFill>
                    <a:latin typeface="Uni Neue Heavy" pitchFamily="2" charset="0"/>
                  </a:rPr>
                  <a:t>8</a:t>
                </a:r>
              </a:p>
            </p:txBody>
          </p:sp>
        </p:grpSp>
        <p:grpSp>
          <p:nvGrpSpPr>
            <p:cNvPr id="448" name="Agrupar 96">
              <a:extLst>
                <a:ext uri="{FF2B5EF4-FFF2-40B4-BE49-F238E27FC236}">
                  <a16:creationId xmlns:a16="http://schemas.microsoft.com/office/drawing/2014/main" id="{31A27C07-F5CF-AD4F-A0D7-C18A669CA830}"/>
                </a:ext>
              </a:extLst>
            </p:cNvPr>
            <p:cNvGrpSpPr/>
            <p:nvPr/>
          </p:nvGrpSpPr>
          <p:grpSpPr>
            <a:xfrm>
              <a:off x="4610580" y="3244001"/>
              <a:ext cx="1849657" cy="2019277"/>
              <a:chOff x="4610580" y="3186267"/>
              <a:chExt cx="1849657" cy="2019277"/>
            </a:xfrm>
          </p:grpSpPr>
          <p:sp>
            <p:nvSpPr>
              <p:cNvPr id="680" name="Retângulo 350">
                <a:extLst>
                  <a:ext uri="{FF2B5EF4-FFF2-40B4-BE49-F238E27FC236}">
                    <a16:creationId xmlns:a16="http://schemas.microsoft.com/office/drawing/2014/main" id="{3B45187B-D99B-7647-8F91-A9A1D7FEE893}"/>
                  </a:ext>
                </a:extLst>
              </p:cNvPr>
              <p:cNvSpPr/>
              <p:nvPr/>
            </p:nvSpPr>
            <p:spPr>
              <a:xfrm rot="5400000">
                <a:off x="4664473" y="4197903"/>
                <a:ext cx="150022" cy="224846"/>
              </a:xfrm>
              <a:prstGeom prst="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prstClr val="white"/>
                  </a:solidFill>
                  <a:latin typeface="Calibri" panose="020F0502020204030204"/>
                </a:endParaRPr>
              </a:p>
            </p:txBody>
          </p:sp>
          <p:sp>
            <p:nvSpPr>
              <p:cNvPr id="541" name="Retângulo 350">
                <a:extLst>
                  <a:ext uri="{FF2B5EF4-FFF2-40B4-BE49-F238E27FC236}">
                    <a16:creationId xmlns:a16="http://schemas.microsoft.com/office/drawing/2014/main" id="{47D9FF12-D89D-1845-8CE9-571526113FE0}"/>
                  </a:ext>
                </a:extLst>
              </p:cNvPr>
              <p:cNvSpPr/>
              <p:nvPr/>
            </p:nvSpPr>
            <p:spPr>
              <a:xfrm rot="5400000">
                <a:off x="4664473" y="3385632"/>
                <a:ext cx="150022" cy="224846"/>
              </a:xfrm>
              <a:prstGeom prst="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prstClr val="white"/>
                  </a:solidFill>
                  <a:latin typeface="Calibri" panose="020F0502020204030204"/>
                </a:endParaRPr>
              </a:p>
            </p:txBody>
          </p:sp>
          <p:sp>
            <p:nvSpPr>
              <p:cNvPr id="540" name="Retângulo 350">
                <a:extLst>
                  <a:ext uri="{FF2B5EF4-FFF2-40B4-BE49-F238E27FC236}">
                    <a16:creationId xmlns:a16="http://schemas.microsoft.com/office/drawing/2014/main" id="{CE19FC0E-C35A-174F-9443-F3BF9FF4C11C}"/>
                  </a:ext>
                </a:extLst>
              </p:cNvPr>
              <p:cNvSpPr/>
              <p:nvPr/>
            </p:nvSpPr>
            <p:spPr>
              <a:xfrm rot="5400000">
                <a:off x="4664472" y="3181903"/>
                <a:ext cx="150022" cy="224846"/>
              </a:xfrm>
              <a:prstGeom prst="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prstClr val="white"/>
                  </a:solidFill>
                  <a:latin typeface="Calibri" panose="020F0502020204030204"/>
                </a:endParaRPr>
              </a:p>
            </p:txBody>
          </p:sp>
          <p:sp>
            <p:nvSpPr>
              <p:cNvPr id="453" name="Retângulo 350">
                <a:extLst>
                  <a:ext uri="{FF2B5EF4-FFF2-40B4-BE49-F238E27FC236}">
                    <a16:creationId xmlns:a16="http://schemas.microsoft.com/office/drawing/2014/main" id="{62EFC5EF-0CC7-6A42-BE30-C975D46E1726}"/>
                  </a:ext>
                </a:extLst>
              </p:cNvPr>
              <p:cNvSpPr/>
              <p:nvPr/>
            </p:nvSpPr>
            <p:spPr>
              <a:xfrm rot="5400000">
                <a:off x="5579917" y="2489017"/>
                <a:ext cx="150022" cy="1610619"/>
              </a:xfrm>
              <a:prstGeom prst="rect">
                <a:avLst/>
              </a:prstGeom>
              <a:solidFill>
                <a:srgbClr val="FFD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prstClr val="white"/>
                  </a:solidFill>
                  <a:latin typeface="Calibri" panose="020F0502020204030204"/>
                </a:endParaRPr>
              </a:p>
            </p:txBody>
          </p:sp>
          <p:sp>
            <p:nvSpPr>
              <p:cNvPr id="454" name="Retângulo 369">
                <a:extLst>
                  <a:ext uri="{FF2B5EF4-FFF2-40B4-BE49-F238E27FC236}">
                    <a16:creationId xmlns:a16="http://schemas.microsoft.com/office/drawing/2014/main" id="{6722D568-A3BF-094E-9D23-17AB32C8EC8B}"/>
                  </a:ext>
                </a:extLst>
              </p:cNvPr>
              <p:cNvSpPr/>
              <p:nvPr/>
            </p:nvSpPr>
            <p:spPr>
              <a:xfrm>
                <a:off x="4907384" y="3186268"/>
                <a:ext cx="1133109" cy="213733"/>
              </a:xfrm>
              <a:prstGeom prst="rect">
                <a:avLst/>
              </a:prstGeom>
            </p:spPr>
            <p:txBody>
              <a:bodyPr wrap="square">
                <a:spAutoFit/>
              </a:bodyPr>
              <a:lstStyle/>
              <a:p>
                <a:pPr defTabSz="822960">
                  <a:defRPr/>
                </a:pPr>
                <a:r>
                  <a:rPr lang="pt-BR" sz="900" b="1" dirty="0">
                    <a:solidFill>
                      <a:srgbClr val="004D71"/>
                    </a:solidFill>
                    <a:latin typeface="Uni Neue" pitchFamily="2" charset="0"/>
                  </a:rPr>
                  <a:t>GRUPO EMS* </a:t>
                </a:r>
                <a:endParaRPr lang="pt-BR" sz="900" b="1" dirty="0">
                  <a:solidFill>
                    <a:srgbClr val="004D71"/>
                  </a:solidFill>
                </a:endParaRPr>
              </a:p>
            </p:txBody>
          </p:sp>
          <p:sp>
            <p:nvSpPr>
              <p:cNvPr id="456" name="Retângulo 394">
                <a:extLst>
                  <a:ext uri="{FF2B5EF4-FFF2-40B4-BE49-F238E27FC236}">
                    <a16:creationId xmlns:a16="http://schemas.microsoft.com/office/drawing/2014/main" id="{AF387839-8419-E744-B2B4-0351FC4CE28A}"/>
                  </a:ext>
                </a:extLst>
              </p:cNvPr>
              <p:cNvSpPr/>
              <p:nvPr/>
            </p:nvSpPr>
            <p:spPr>
              <a:xfrm>
                <a:off x="4620948" y="3186267"/>
                <a:ext cx="183434" cy="213733"/>
              </a:xfrm>
              <a:prstGeom prst="rect">
                <a:avLst/>
              </a:prstGeom>
            </p:spPr>
            <p:txBody>
              <a:bodyPr wrap="square">
                <a:spAutoFit/>
              </a:bodyPr>
              <a:lstStyle/>
              <a:p>
                <a:pPr defTabSz="822960">
                  <a:defRPr/>
                </a:pPr>
                <a:r>
                  <a:rPr lang="pt-BR" sz="900" b="1" dirty="0">
                    <a:solidFill>
                      <a:srgbClr val="004D71"/>
                    </a:solidFill>
                    <a:latin typeface="Uni Neue Heavy" pitchFamily="2" charset="0"/>
                  </a:rPr>
                  <a:t>1</a:t>
                </a:r>
              </a:p>
            </p:txBody>
          </p:sp>
          <p:sp>
            <p:nvSpPr>
              <p:cNvPr id="542" name="Retângulo 394">
                <a:extLst>
                  <a:ext uri="{FF2B5EF4-FFF2-40B4-BE49-F238E27FC236}">
                    <a16:creationId xmlns:a16="http://schemas.microsoft.com/office/drawing/2014/main" id="{932F00FE-8468-374D-93EC-CC80FDB94636}"/>
                  </a:ext>
                </a:extLst>
              </p:cNvPr>
              <p:cNvSpPr/>
              <p:nvPr/>
            </p:nvSpPr>
            <p:spPr>
              <a:xfrm>
                <a:off x="4610580" y="3396020"/>
                <a:ext cx="183434" cy="213733"/>
              </a:xfrm>
              <a:prstGeom prst="rect">
                <a:avLst/>
              </a:prstGeom>
            </p:spPr>
            <p:txBody>
              <a:bodyPr wrap="square">
                <a:spAutoFit/>
              </a:bodyPr>
              <a:lstStyle/>
              <a:p>
                <a:pPr defTabSz="822960">
                  <a:defRPr/>
                </a:pPr>
                <a:r>
                  <a:rPr lang="pt-BR" sz="900" b="1" dirty="0">
                    <a:solidFill>
                      <a:srgbClr val="004D71"/>
                    </a:solidFill>
                    <a:latin typeface="Uni Neue Heavy" pitchFamily="2" charset="0"/>
                  </a:rPr>
                  <a:t>2</a:t>
                </a:r>
              </a:p>
            </p:txBody>
          </p:sp>
          <p:sp>
            <p:nvSpPr>
              <p:cNvPr id="610" name="Retângulo 350">
                <a:extLst>
                  <a:ext uri="{FF2B5EF4-FFF2-40B4-BE49-F238E27FC236}">
                    <a16:creationId xmlns:a16="http://schemas.microsoft.com/office/drawing/2014/main" id="{185E9238-D68A-4146-8D70-E3F8BFB5BAC3}"/>
                  </a:ext>
                </a:extLst>
              </p:cNvPr>
              <p:cNvSpPr/>
              <p:nvPr/>
            </p:nvSpPr>
            <p:spPr>
              <a:xfrm rot="5400000">
                <a:off x="4664473" y="3589361"/>
                <a:ext cx="150022" cy="224846"/>
              </a:xfrm>
              <a:prstGeom prst="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prstClr val="white"/>
                  </a:solidFill>
                  <a:latin typeface="Calibri" panose="020F0502020204030204"/>
                </a:endParaRPr>
              </a:p>
            </p:txBody>
          </p:sp>
          <p:sp>
            <p:nvSpPr>
              <p:cNvPr id="611" name="Retângulo 350">
                <a:extLst>
                  <a:ext uri="{FF2B5EF4-FFF2-40B4-BE49-F238E27FC236}">
                    <a16:creationId xmlns:a16="http://schemas.microsoft.com/office/drawing/2014/main" id="{078BDBF9-81FA-B349-83B4-19391367D073}"/>
                  </a:ext>
                </a:extLst>
              </p:cNvPr>
              <p:cNvSpPr/>
              <p:nvPr/>
            </p:nvSpPr>
            <p:spPr>
              <a:xfrm rot="5400000">
                <a:off x="4664472" y="3787799"/>
                <a:ext cx="150022" cy="224846"/>
              </a:xfrm>
              <a:prstGeom prst="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prstClr val="white"/>
                  </a:solidFill>
                  <a:latin typeface="Calibri" panose="020F0502020204030204"/>
                </a:endParaRPr>
              </a:p>
            </p:txBody>
          </p:sp>
          <p:sp>
            <p:nvSpPr>
              <p:cNvPr id="679" name="Retângulo 350">
                <a:extLst>
                  <a:ext uri="{FF2B5EF4-FFF2-40B4-BE49-F238E27FC236}">
                    <a16:creationId xmlns:a16="http://schemas.microsoft.com/office/drawing/2014/main" id="{86E920D2-45FF-4040-9954-B39C5E9DD3DA}"/>
                  </a:ext>
                </a:extLst>
              </p:cNvPr>
              <p:cNvSpPr/>
              <p:nvPr/>
            </p:nvSpPr>
            <p:spPr>
              <a:xfrm rot="5400000">
                <a:off x="4664472" y="3991528"/>
                <a:ext cx="150022" cy="224846"/>
              </a:xfrm>
              <a:prstGeom prst="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prstClr val="white"/>
                  </a:solidFill>
                  <a:latin typeface="Calibri" panose="020F0502020204030204"/>
                </a:endParaRPr>
              </a:p>
            </p:txBody>
          </p:sp>
          <p:sp>
            <p:nvSpPr>
              <p:cNvPr id="682" name="Retângulo 350">
                <a:extLst>
                  <a:ext uri="{FF2B5EF4-FFF2-40B4-BE49-F238E27FC236}">
                    <a16:creationId xmlns:a16="http://schemas.microsoft.com/office/drawing/2014/main" id="{BFC36E81-F9B7-5942-9EE5-6BE90C6C3503}"/>
                  </a:ext>
                </a:extLst>
              </p:cNvPr>
              <p:cNvSpPr/>
              <p:nvPr/>
            </p:nvSpPr>
            <p:spPr>
              <a:xfrm rot="5400000">
                <a:off x="4664473" y="4401632"/>
                <a:ext cx="150022" cy="224846"/>
              </a:xfrm>
              <a:prstGeom prst="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prstClr val="white"/>
                  </a:solidFill>
                  <a:latin typeface="Calibri" panose="020F0502020204030204"/>
                </a:endParaRPr>
              </a:p>
            </p:txBody>
          </p:sp>
          <p:sp>
            <p:nvSpPr>
              <p:cNvPr id="753" name="Retângulo 350">
                <a:extLst>
                  <a:ext uri="{FF2B5EF4-FFF2-40B4-BE49-F238E27FC236}">
                    <a16:creationId xmlns:a16="http://schemas.microsoft.com/office/drawing/2014/main" id="{7F658B35-D0FB-4B42-84B8-2DA378CDDEAA}"/>
                  </a:ext>
                </a:extLst>
              </p:cNvPr>
              <p:cNvSpPr/>
              <p:nvPr/>
            </p:nvSpPr>
            <p:spPr>
              <a:xfrm rot="5400000">
                <a:off x="4664473" y="4610653"/>
                <a:ext cx="150022" cy="224846"/>
              </a:xfrm>
              <a:prstGeom prst="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prstClr val="white"/>
                  </a:solidFill>
                  <a:latin typeface="Calibri" panose="020F0502020204030204"/>
                </a:endParaRPr>
              </a:p>
            </p:txBody>
          </p:sp>
          <p:sp>
            <p:nvSpPr>
              <p:cNvPr id="825" name="Retângulo 350">
                <a:extLst>
                  <a:ext uri="{FF2B5EF4-FFF2-40B4-BE49-F238E27FC236}">
                    <a16:creationId xmlns:a16="http://schemas.microsoft.com/office/drawing/2014/main" id="{A5C928DA-9992-704D-B57C-68C0271D141B}"/>
                  </a:ext>
                </a:extLst>
              </p:cNvPr>
              <p:cNvSpPr/>
              <p:nvPr/>
            </p:nvSpPr>
            <p:spPr>
              <a:xfrm rot="5400000">
                <a:off x="4664472" y="4814381"/>
                <a:ext cx="150022" cy="224846"/>
              </a:xfrm>
              <a:prstGeom prst="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prstClr val="white"/>
                  </a:solidFill>
                  <a:latin typeface="Calibri" panose="020F0502020204030204"/>
                </a:endParaRPr>
              </a:p>
            </p:txBody>
          </p:sp>
          <p:sp>
            <p:nvSpPr>
              <p:cNvPr id="826" name="Retângulo 350">
                <a:extLst>
                  <a:ext uri="{FF2B5EF4-FFF2-40B4-BE49-F238E27FC236}">
                    <a16:creationId xmlns:a16="http://schemas.microsoft.com/office/drawing/2014/main" id="{C8B9CEF6-60D3-8442-95C9-1A22E776C3A0}"/>
                  </a:ext>
                </a:extLst>
              </p:cNvPr>
              <p:cNvSpPr/>
              <p:nvPr/>
            </p:nvSpPr>
            <p:spPr>
              <a:xfrm rot="5400000">
                <a:off x="4664472" y="5018110"/>
                <a:ext cx="150022" cy="224846"/>
              </a:xfrm>
              <a:prstGeom prst="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prstClr val="white"/>
                  </a:solidFill>
                  <a:latin typeface="Calibri" panose="020F0502020204030204"/>
                </a:endParaRPr>
              </a:p>
            </p:txBody>
          </p:sp>
        </p:grpSp>
        <p:grpSp>
          <p:nvGrpSpPr>
            <p:cNvPr id="393" name="Agrupar 103">
              <a:extLst>
                <a:ext uri="{FF2B5EF4-FFF2-40B4-BE49-F238E27FC236}">
                  <a16:creationId xmlns:a16="http://schemas.microsoft.com/office/drawing/2014/main" id="{AA715621-705C-4F44-919B-0DF9843EF81D}"/>
                </a:ext>
              </a:extLst>
            </p:cNvPr>
            <p:cNvGrpSpPr/>
            <p:nvPr/>
          </p:nvGrpSpPr>
          <p:grpSpPr>
            <a:xfrm>
              <a:off x="4604643" y="3652028"/>
              <a:ext cx="2550353" cy="226557"/>
              <a:chOff x="4604643" y="3668088"/>
              <a:chExt cx="2550353" cy="226557"/>
            </a:xfrm>
          </p:grpSpPr>
          <p:sp>
            <p:nvSpPr>
              <p:cNvPr id="437" name="Retângulo 384">
                <a:extLst>
                  <a:ext uri="{FF2B5EF4-FFF2-40B4-BE49-F238E27FC236}">
                    <a16:creationId xmlns:a16="http://schemas.microsoft.com/office/drawing/2014/main" id="{9503A7ED-B4D7-944F-BAF8-F2A084E40652}"/>
                  </a:ext>
                </a:extLst>
              </p:cNvPr>
              <p:cNvSpPr/>
              <p:nvPr/>
            </p:nvSpPr>
            <p:spPr>
              <a:xfrm>
                <a:off x="6471125" y="3668088"/>
                <a:ext cx="683871" cy="226557"/>
              </a:xfrm>
              <a:prstGeom prst="rect">
                <a:avLst/>
              </a:prstGeom>
            </p:spPr>
            <p:txBody>
              <a:bodyPr wrap="square">
                <a:spAutoFit/>
              </a:bodyPr>
              <a:lstStyle/>
              <a:p>
                <a:pPr defTabSz="822960">
                  <a:defRPr/>
                </a:pPr>
                <a:r>
                  <a:rPr lang="pt-BR" sz="990" b="1" dirty="0">
                    <a:solidFill>
                      <a:srgbClr val="004D71"/>
                    </a:solidFill>
                    <a:latin typeface="Uni Neue" pitchFamily="2" charset="0"/>
                  </a:rPr>
                  <a:t>4,5 bi</a:t>
                </a:r>
              </a:p>
            </p:txBody>
          </p:sp>
          <p:grpSp>
            <p:nvGrpSpPr>
              <p:cNvPr id="439" name="Agrupar 100">
                <a:extLst>
                  <a:ext uri="{FF2B5EF4-FFF2-40B4-BE49-F238E27FC236}">
                    <a16:creationId xmlns:a16="http://schemas.microsoft.com/office/drawing/2014/main" id="{DA76D648-3C60-D24C-A59A-90DBE3B3E071}"/>
                  </a:ext>
                </a:extLst>
              </p:cNvPr>
              <p:cNvGrpSpPr/>
              <p:nvPr/>
            </p:nvGrpSpPr>
            <p:grpSpPr>
              <a:xfrm>
                <a:off x="4604643" y="3668489"/>
                <a:ext cx="1883767" cy="216504"/>
                <a:chOff x="4604644" y="3668489"/>
                <a:chExt cx="1883767" cy="216504"/>
              </a:xfrm>
            </p:grpSpPr>
            <p:sp>
              <p:nvSpPr>
                <p:cNvPr id="444" name="Retângulo 352">
                  <a:extLst>
                    <a:ext uri="{FF2B5EF4-FFF2-40B4-BE49-F238E27FC236}">
                      <a16:creationId xmlns:a16="http://schemas.microsoft.com/office/drawing/2014/main" id="{19B2E11F-6B99-D444-83AD-57AF0808364E}"/>
                    </a:ext>
                  </a:extLst>
                </p:cNvPr>
                <p:cNvSpPr/>
                <p:nvPr/>
              </p:nvSpPr>
              <p:spPr>
                <a:xfrm rot="5400000">
                  <a:off x="5446901" y="3088805"/>
                  <a:ext cx="149765" cy="13673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pt-BR" sz="2770" dirty="0">
                    <a:solidFill>
                      <a:prstClr val="white"/>
                    </a:solidFill>
                    <a:latin typeface="Calibri" panose="020F0502020204030204"/>
                  </a:endParaRPr>
                </a:p>
              </p:txBody>
            </p:sp>
            <p:sp>
              <p:nvSpPr>
                <p:cNvPr id="445" name="Retângulo 374">
                  <a:extLst>
                    <a:ext uri="{FF2B5EF4-FFF2-40B4-BE49-F238E27FC236}">
                      <a16:creationId xmlns:a16="http://schemas.microsoft.com/office/drawing/2014/main" id="{0AF40BE6-C4E0-3642-9917-CA27D8797501}"/>
                    </a:ext>
                  </a:extLst>
                </p:cNvPr>
                <p:cNvSpPr/>
                <p:nvPr/>
              </p:nvSpPr>
              <p:spPr>
                <a:xfrm>
                  <a:off x="4907385" y="3668489"/>
                  <a:ext cx="1581026" cy="213733"/>
                </a:xfrm>
                <a:prstGeom prst="rect">
                  <a:avLst/>
                </a:prstGeom>
              </p:spPr>
              <p:txBody>
                <a:bodyPr wrap="square">
                  <a:spAutoFit/>
                </a:bodyPr>
                <a:lstStyle/>
                <a:p>
                  <a:pPr defTabSz="822960">
                    <a:defRPr/>
                  </a:pPr>
                  <a:r>
                    <a:rPr lang="pt-BR" sz="900" b="1" dirty="0">
                      <a:solidFill>
                        <a:srgbClr val="004D71"/>
                      </a:solidFill>
                      <a:latin typeface="Uni Neue" pitchFamily="2" charset="0"/>
                    </a:rPr>
                    <a:t>HYPERA PHARMA</a:t>
                  </a:r>
                  <a:endParaRPr lang="pt-BR" sz="900" b="1" dirty="0">
                    <a:solidFill>
                      <a:srgbClr val="004D71"/>
                    </a:solidFill>
                  </a:endParaRPr>
                </a:p>
              </p:txBody>
            </p:sp>
            <p:sp>
              <p:nvSpPr>
                <p:cNvPr id="447" name="Retângulo 398">
                  <a:extLst>
                    <a:ext uri="{FF2B5EF4-FFF2-40B4-BE49-F238E27FC236}">
                      <a16:creationId xmlns:a16="http://schemas.microsoft.com/office/drawing/2014/main" id="{10143A6F-B718-F249-A7CF-1B71F47B8BB7}"/>
                    </a:ext>
                  </a:extLst>
                </p:cNvPr>
                <p:cNvSpPr/>
                <p:nvPr/>
              </p:nvSpPr>
              <p:spPr>
                <a:xfrm>
                  <a:off x="4604644" y="3671260"/>
                  <a:ext cx="202467" cy="213733"/>
                </a:xfrm>
                <a:prstGeom prst="rect">
                  <a:avLst/>
                </a:prstGeom>
              </p:spPr>
              <p:txBody>
                <a:bodyPr wrap="square">
                  <a:spAutoFit/>
                </a:bodyPr>
                <a:lstStyle/>
                <a:p>
                  <a:pPr defTabSz="822960">
                    <a:defRPr/>
                  </a:pPr>
                  <a:r>
                    <a:rPr lang="pt-BR" sz="900" b="1" dirty="0">
                      <a:solidFill>
                        <a:srgbClr val="004D71"/>
                      </a:solidFill>
                      <a:latin typeface="Uni Neue Heavy" pitchFamily="2" charset="0"/>
                    </a:rPr>
                    <a:t>3</a:t>
                  </a:r>
                </a:p>
              </p:txBody>
            </p:sp>
          </p:grpSp>
        </p:grpSp>
        <p:grpSp>
          <p:nvGrpSpPr>
            <p:cNvPr id="394" name="Agrupar 106">
              <a:extLst>
                <a:ext uri="{FF2B5EF4-FFF2-40B4-BE49-F238E27FC236}">
                  <a16:creationId xmlns:a16="http://schemas.microsoft.com/office/drawing/2014/main" id="{DFF3378E-1121-B24F-B57B-7CF4960720B8}"/>
                </a:ext>
              </a:extLst>
            </p:cNvPr>
            <p:cNvGrpSpPr/>
            <p:nvPr/>
          </p:nvGrpSpPr>
          <p:grpSpPr>
            <a:xfrm>
              <a:off x="4611086" y="3853038"/>
              <a:ext cx="2395528" cy="226557"/>
              <a:chOff x="4611086" y="3907312"/>
              <a:chExt cx="2395528" cy="226557"/>
            </a:xfrm>
          </p:grpSpPr>
          <p:sp>
            <p:nvSpPr>
              <p:cNvPr id="427" name="Retângulo 385">
                <a:extLst>
                  <a:ext uri="{FF2B5EF4-FFF2-40B4-BE49-F238E27FC236}">
                    <a16:creationId xmlns:a16="http://schemas.microsoft.com/office/drawing/2014/main" id="{3F1F59A2-5831-FF42-B24B-F2E4D7DDD103}"/>
                  </a:ext>
                </a:extLst>
              </p:cNvPr>
              <p:cNvSpPr/>
              <p:nvPr/>
            </p:nvSpPr>
            <p:spPr>
              <a:xfrm>
                <a:off x="6386883" y="3907312"/>
                <a:ext cx="619731" cy="226557"/>
              </a:xfrm>
              <a:prstGeom prst="rect">
                <a:avLst/>
              </a:prstGeom>
            </p:spPr>
            <p:txBody>
              <a:bodyPr wrap="square">
                <a:spAutoFit/>
              </a:bodyPr>
              <a:lstStyle/>
              <a:p>
                <a:pPr defTabSz="822960">
                  <a:defRPr/>
                </a:pPr>
                <a:r>
                  <a:rPr lang="pt-BR" sz="990" b="1" dirty="0">
                    <a:solidFill>
                      <a:srgbClr val="004D71"/>
                    </a:solidFill>
                    <a:latin typeface="Uni Neue" pitchFamily="2" charset="0"/>
                  </a:rPr>
                  <a:t>4,2 bi</a:t>
                </a:r>
              </a:p>
            </p:txBody>
          </p:sp>
          <p:grpSp>
            <p:nvGrpSpPr>
              <p:cNvPr id="428" name="Agrupar 104">
                <a:extLst>
                  <a:ext uri="{FF2B5EF4-FFF2-40B4-BE49-F238E27FC236}">
                    <a16:creationId xmlns:a16="http://schemas.microsoft.com/office/drawing/2014/main" id="{81449563-580E-F441-9A5F-B3F72A85D8F4}"/>
                  </a:ext>
                </a:extLst>
              </p:cNvPr>
              <p:cNvGrpSpPr/>
              <p:nvPr/>
            </p:nvGrpSpPr>
            <p:grpSpPr>
              <a:xfrm>
                <a:off x="4611086" y="3908611"/>
                <a:ext cx="1525595" cy="220973"/>
                <a:chOff x="4611086" y="3908611"/>
                <a:chExt cx="1525595" cy="220973"/>
              </a:xfrm>
            </p:grpSpPr>
            <p:sp>
              <p:nvSpPr>
                <p:cNvPr id="429" name="Retângulo 353">
                  <a:extLst>
                    <a:ext uri="{FF2B5EF4-FFF2-40B4-BE49-F238E27FC236}">
                      <a16:creationId xmlns:a16="http://schemas.microsoft.com/office/drawing/2014/main" id="{979A6AB7-FB47-5D4C-8C44-35F9406329F3}"/>
                    </a:ext>
                  </a:extLst>
                </p:cNvPr>
                <p:cNvSpPr/>
                <p:nvPr/>
              </p:nvSpPr>
              <p:spPr>
                <a:xfrm rot="5400000">
                  <a:off x="5413488" y="3361356"/>
                  <a:ext cx="147815" cy="1298571"/>
                </a:xfrm>
                <a:prstGeom prst="rect">
                  <a:avLst/>
                </a:prstGeom>
                <a:solidFill>
                  <a:srgbClr val="FFD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prstClr val="white"/>
                    </a:solidFill>
                    <a:latin typeface="Calibri" panose="020F0502020204030204"/>
                  </a:endParaRPr>
                </a:p>
              </p:txBody>
            </p:sp>
            <p:sp>
              <p:nvSpPr>
                <p:cNvPr id="430" name="Retângulo 375">
                  <a:extLst>
                    <a:ext uri="{FF2B5EF4-FFF2-40B4-BE49-F238E27FC236}">
                      <a16:creationId xmlns:a16="http://schemas.microsoft.com/office/drawing/2014/main" id="{27D15ACD-7A93-DE40-B3DB-DAB9C37B390E}"/>
                    </a:ext>
                  </a:extLst>
                </p:cNvPr>
                <p:cNvSpPr/>
                <p:nvPr/>
              </p:nvSpPr>
              <p:spPr>
                <a:xfrm>
                  <a:off x="4907383" y="3915851"/>
                  <a:ext cx="1133110" cy="213733"/>
                </a:xfrm>
                <a:prstGeom prst="rect">
                  <a:avLst/>
                </a:prstGeom>
              </p:spPr>
              <p:txBody>
                <a:bodyPr wrap="square">
                  <a:spAutoFit/>
                </a:bodyPr>
                <a:lstStyle/>
                <a:p>
                  <a:pPr defTabSz="822960">
                    <a:defRPr/>
                  </a:pPr>
                  <a:r>
                    <a:rPr lang="pt-BR" sz="900" b="1" dirty="0">
                      <a:solidFill>
                        <a:srgbClr val="004D71"/>
                      </a:solidFill>
                      <a:latin typeface="Uni Neue" pitchFamily="2" charset="0"/>
                    </a:rPr>
                    <a:t>ACHE</a:t>
                  </a:r>
                  <a:endParaRPr lang="pt-BR" sz="900" b="1" dirty="0">
                    <a:solidFill>
                      <a:srgbClr val="004D71"/>
                    </a:solidFill>
                  </a:endParaRPr>
                </a:p>
              </p:txBody>
            </p:sp>
            <p:sp>
              <p:nvSpPr>
                <p:cNvPr id="432" name="Retângulo 400">
                  <a:extLst>
                    <a:ext uri="{FF2B5EF4-FFF2-40B4-BE49-F238E27FC236}">
                      <a16:creationId xmlns:a16="http://schemas.microsoft.com/office/drawing/2014/main" id="{7FCA01F3-D6B4-A646-8487-D41CFD0E35F6}"/>
                    </a:ext>
                  </a:extLst>
                </p:cNvPr>
                <p:cNvSpPr/>
                <p:nvPr/>
              </p:nvSpPr>
              <p:spPr>
                <a:xfrm>
                  <a:off x="4611086" y="3908611"/>
                  <a:ext cx="206035" cy="213733"/>
                </a:xfrm>
                <a:prstGeom prst="rect">
                  <a:avLst/>
                </a:prstGeom>
              </p:spPr>
              <p:txBody>
                <a:bodyPr wrap="square">
                  <a:spAutoFit/>
                </a:bodyPr>
                <a:lstStyle/>
                <a:p>
                  <a:pPr defTabSz="822960">
                    <a:defRPr/>
                  </a:pPr>
                  <a:r>
                    <a:rPr lang="pt-BR" sz="900" b="1" dirty="0">
                      <a:solidFill>
                        <a:srgbClr val="004D71"/>
                      </a:solidFill>
                      <a:latin typeface="Uni Neue Heavy" pitchFamily="2" charset="0"/>
                    </a:rPr>
                    <a:t>4</a:t>
                  </a:r>
                </a:p>
              </p:txBody>
            </p:sp>
          </p:grpSp>
        </p:grpSp>
        <p:grpSp>
          <p:nvGrpSpPr>
            <p:cNvPr id="395" name="Agrupar 109">
              <a:extLst>
                <a:ext uri="{FF2B5EF4-FFF2-40B4-BE49-F238E27FC236}">
                  <a16:creationId xmlns:a16="http://schemas.microsoft.com/office/drawing/2014/main" id="{F86C936C-0EE1-C144-A3C1-8943607DAE91}"/>
                </a:ext>
              </a:extLst>
            </p:cNvPr>
            <p:cNvGrpSpPr/>
            <p:nvPr/>
          </p:nvGrpSpPr>
          <p:grpSpPr>
            <a:xfrm>
              <a:off x="4614823" y="4054299"/>
              <a:ext cx="2403101" cy="842144"/>
              <a:chOff x="4614823" y="4117868"/>
              <a:chExt cx="2403101" cy="842144"/>
            </a:xfrm>
          </p:grpSpPr>
          <p:sp>
            <p:nvSpPr>
              <p:cNvPr id="416" name="Retângulo 386">
                <a:extLst>
                  <a:ext uri="{FF2B5EF4-FFF2-40B4-BE49-F238E27FC236}">
                    <a16:creationId xmlns:a16="http://schemas.microsoft.com/office/drawing/2014/main" id="{632329F4-73DF-DB4F-A4B2-E2171A2CE134}"/>
                  </a:ext>
                </a:extLst>
              </p:cNvPr>
              <p:cNvSpPr/>
              <p:nvPr/>
            </p:nvSpPr>
            <p:spPr>
              <a:xfrm>
                <a:off x="6466380" y="4117868"/>
                <a:ext cx="551544" cy="226557"/>
              </a:xfrm>
              <a:prstGeom prst="rect">
                <a:avLst/>
              </a:prstGeom>
            </p:spPr>
            <p:txBody>
              <a:bodyPr wrap="square">
                <a:spAutoFit/>
              </a:bodyPr>
              <a:lstStyle/>
              <a:p>
                <a:pPr defTabSz="822960">
                  <a:defRPr/>
                </a:pPr>
                <a:r>
                  <a:rPr lang="pt-BR" sz="990" b="1" dirty="0">
                    <a:solidFill>
                      <a:srgbClr val="004D71"/>
                    </a:solidFill>
                    <a:latin typeface="Uni Neue" pitchFamily="2" charset="0"/>
                  </a:rPr>
                  <a:t>4,5 bi</a:t>
                </a:r>
              </a:p>
            </p:txBody>
          </p:sp>
          <p:grpSp>
            <p:nvGrpSpPr>
              <p:cNvPr id="418" name="Agrupar 107">
                <a:extLst>
                  <a:ext uri="{FF2B5EF4-FFF2-40B4-BE49-F238E27FC236}">
                    <a16:creationId xmlns:a16="http://schemas.microsoft.com/office/drawing/2014/main" id="{409616EF-9E5A-744B-9EE6-F29A4B1C6FC7}"/>
                  </a:ext>
                </a:extLst>
              </p:cNvPr>
              <p:cNvGrpSpPr/>
              <p:nvPr/>
            </p:nvGrpSpPr>
            <p:grpSpPr>
              <a:xfrm>
                <a:off x="4614823" y="4121468"/>
                <a:ext cx="1587821" cy="838544"/>
                <a:chOff x="4614823" y="4121468"/>
                <a:chExt cx="1587821" cy="838544"/>
              </a:xfrm>
            </p:grpSpPr>
            <p:sp>
              <p:nvSpPr>
                <p:cNvPr id="423" name="Retângulo 354">
                  <a:extLst>
                    <a:ext uri="{FF2B5EF4-FFF2-40B4-BE49-F238E27FC236}">
                      <a16:creationId xmlns:a16="http://schemas.microsoft.com/office/drawing/2014/main" id="{D14DC548-9BCF-BA49-AE7F-FA144279D1F8}"/>
                    </a:ext>
                  </a:extLst>
                </p:cNvPr>
                <p:cNvSpPr/>
                <p:nvPr/>
              </p:nvSpPr>
              <p:spPr>
                <a:xfrm rot="5400000">
                  <a:off x="5451685" y="3550079"/>
                  <a:ext cx="148882" cy="1353036"/>
                </a:xfrm>
                <a:prstGeom prst="rect">
                  <a:avLst/>
                </a:prstGeom>
                <a:solidFill>
                  <a:srgbClr val="FFD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424" name="Retângulo 376">
                  <a:extLst>
                    <a:ext uri="{FF2B5EF4-FFF2-40B4-BE49-F238E27FC236}">
                      <a16:creationId xmlns:a16="http://schemas.microsoft.com/office/drawing/2014/main" id="{70BDAE4B-CCBD-6B4E-B4DB-C21471F71D29}"/>
                    </a:ext>
                  </a:extLst>
                </p:cNvPr>
                <p:cNvSpPr/>
                <p:nvPr/>
              </p:nvSpPr>
              <p:spPr>
                <a:xfrm>
                  <a:off x="4907384" y="4121468"/>
                  <a:ext cx="1133109" cy="213733"/>
                </a:xfrm>
                <a:prstGeom prst="rect">
                  <a:avLst/>
                </a:prstGeom>
              </p:spPr>
              <p:txBody>
                <a:bodyPr wrap="square">
                  <a:spAutoFit/>
                </a:bodyPr>
                <a:lstStyle/>
                <a:p>
                  <a:pPr defTabSz="822960">
                    <a:defRPr/>
                  </a:pPr>
                  <a:r>
                    <a:rPr lang="pt-BR" sz="900" b="1" dirty="0">
                      <a:solidFill>
                        <a:srgbClr val="004D71"/>
                      </a:solidFill>
                      <a:latin typeface="Uni Neue" pitchFamily="2" charset="0"/>
                    </a:rPr>
                    <a:t>EUROFARMA</a:t>
                  </a:r>
                  <a:endParaRPr lang="pt-BR" sz="900" b="1" dirty="0">
                    <a:solidFill>
                      <a:srgbClr val="004D71"/>
                    </a:solidFill>
                  </a:endParaRPr>
                </a:p>
              </p:txBody>
            </p:sp>
            <p:sp>
              <p:nvSpPr>
                <p:cNvPr id="426" name="Retângulo 403">
                  <a:extLst>
                    <a:ext uri="{FF2B5EF4-FFF2-40B4-BE49-F238E27FC236}">
                      <a16:creationId xmlns:a16="http://schemas.microsoft.com/office/drawing/2014/main" id="{784589D4-58FD-E94A-9B47-029A8089400F}"/>
                    </a:ext>
                  </a:extLst>
                </p:cNvPr>
                <p:cNvSpPr/>
                <p:nvPr/>
              </p:nvSpPr>
              <p:spPr>
                <a:xfrm>
                  <a:off x="4614826" y="4132445"/>
                  <a:ext cx="206036" cy="213733"/>
                </a:xfrm>
                <a:prstGeom prst="rect">
                  <a:avLst/>
                </a:prstGeom>
              </p:spPr>
              <p:txBody>
                <a:bodyPr wrap="square">
                  <a:spAutoFit/>
                </a:bodyPr>
                <a:lstStyle/>
                <a:p>
                  <a:pPr defTabSz="822960">
                    <a:defRPr/>
                  </a:pPr>
                  <a:r>
                    <a:rPr lang="pt-BR" sz="900" b="1" dirty="0">
                      <a:solidFill>
                        <a:srgbClr val="004D71"/>
                      </a:solidFill>
                      <a:latin typeface="Uni Neue Heavy" pitchFamily="2" charset="0"/>
                    </a:rPr>
                    <a:t>5</a:t>
                  </a:r>
                </a:p>
              </p:txBody>
            </p:sp>
            <p:sp>
              <p:nvSpPr>
                <p:cNvPr id="681" name="Retângulo 403">
                  <a:extLst>
                    <a:ext uri="{FF2B5EF4-FFF2-40B4-BE49-F238E27FC236}">
                      <a16:creationId xmlns:a16="http://schemas.microsoft.com/office/drawing/2014/main" id="{004543CA-612F-E24F-BC32-56D3E830B788}"/>
                    </a:ext>
                  </a:extLst>
                </p:cNvPr>
                <p:cNvSpPr/>
                <p:nvPr/>
              </p:nvSpPr>
              <p:spPr>
                <a:xfrm>
                  <a:off x="4614826" y="4336175"/>
                  <a:ext cx="206036" cy="213733"/>
                </a:xfrm>
                <a:prstGeom prst="rect">
                  <a:avLst/>
                </a:prstGeom>
              </p:spPr>
              <p:txBody>
                <a:bodyPr wrap="square">
                  <a:spAutoFit/>
                </a:bodyPr>
                <a:lstStyle/>
                <a:p>
                  <a:pPr defTabSz="822960">
                    <a:defRPr/>
                  </a:pPr>
                  <a:r>
                    <a:rPr lang="pt-BR" sz="900" b="1" dirty="0">
                      <a:solidFill>
                        <a:srgbClr val="004D71"/>
                      </a:solidFill>
                      <a:latin typeface="Uni Neue Heavy" pitchFamily="2" charset="0"/>
                    </a:rPr>
                    <a:t>6</a:t>
                  </a:r>
                </a:p>
              </p:txBody>
            </p:sp>
            <p:sp>
              <p:nvSpPr>
                <p:cNvPr id="683" name="Retângulo 403">
                  <a:extLst>
                    <a:ext uri="{FF2B5EF4-FFF2-40B4-BE49-F238E27FC236}">
                      <a16:creationId xmlns:a16="http://schemas.microsoft.com/office/drawing/2014/main" id="{10828C92-DE63-9245-9A74-408DE5BF3816}"/>
                    </a:ext>
                  </a:extLst>
                </p:cNvPr>
                <p:cNvSpPr/>
                <p:nvPr/>
              </p:nvSpPr>
              <p:spPr>
                <a:xfrm>
                  <a:off x="4614824" y="4531965"/>
                  <a:ext cx="206036" cy="213733"/>
                </a:xfrm>
                <a:prstGeom prst="rect">
                  <a:avLst/>
                </a:prstGeom>
              </p:spPr>
              <p:txBody>
                <a:bodyPr wrap="square">
                  <a:spAutoFit/>
                </a:bodyPr>
                <a:lstStyle/>
                <a:p>
                  <a:pPr defTabSz="822960">
                    <a:defRPr/>
                  </a:pPr>
                  <a:r>
                    <a:rPr lang="pt-BR" sz="900" b="1" dirty="0">
                      <a:solidFill>
                        <a:srgbClr val="004D71"/>
                      </a:solidFill>
                      <a:latin typeface="Uni Neue Heavy" pitchFamily="2" charset="0"/>
                    </a:rPr>
                    <a:t>7</a:t>
                  </a:r>
                </a:p>
              </p:txBody>
            </p:sp>
            <p:sp>
              <p:nvSpPr>
                <p:cNvPr id="754" name="Retângulo 403">
                  <a:extLst>
                    <a:ext uri="{FF2B5EF4-FFF2-40B4-BE49-F238E27FC236}">
                      <a16:creationId xmlns:a16="http://schemas.microsoft.com/office/drawing/2014/main" id="{07A2ADC4-6079-514A-ACAC-5212B0CE61A1}"/>
                    </a:ext>
                  </a:extLst>
                </p:cNvPr>
                <p:cNvSpPr/>
                <p:nvPr/>
              </p:nvSpPr>
              <p:spPr>
                <a:xfrm>
                  <a:off x="4614823" y="4746279"/>
                  <a:ext cx="206036" cy="213733"/>
                </a:xfrm>
                <a:prstGeom prst="rect">
                  <a:avLst/>
                </a:prstGeom>
              </p:spPr>
              <p:txBody>
                <a:bodyPr wrap="square">
                  <a:spAutoFit/>
                </a:bodyPr>
                <a:lstStyle/>
                <a:p>
                  <a:pPr defTabSz="822960">
                    <a:defRPr/>
                  </a:pPr>
                  <a:r>
                    <a:rPr lang="pt-BR" sz="900" b="1" dirty="0">
                      <a:solidFill>
                        <a:srgbClr val="004D71"/>
                      </a:solidFill>
                      <a:latin typeface="Uni Neue Heavy" pitchFamily="2" charset="0"/>
                    </a:rPr>
                    <a:t>8</a:t>
                  </a:r>
                </a:p>
              </p:txBody>
            </p:sp>
          </p:grpSp>
        </p:grpSp>
        <p:grpSp>
          <p:nvGrpSpPr>
            <p:cNvPr id="396" name="Agrupar 114">
              <a:extLst>
                <a:ext uri="{FF2B5EF4-FFF2-40B4-BE49-F238E27FC236}">
                  <a16:creationId xmlns:a16="http://schemas.microsoft.com/office/drawing/2014/main" id="{FCDBF7E8-F979-EA4E-A077-15FC2FBFDE83}"/>
                </a:ext>
              </a:extLst>
            </p:cNvPr>
            <p:cNvGrpSpPr/>
            <p:nvPr/>
          </p:nvGrpSpPr>
          <p:grpSpPr>
            <a:xfrm>
              <a:off x="4614610" y="4870365"/>
              <a:ext cx="1812721" cy="245258"/>
              <a:chOff x="4612099" y="5094356"/>
              <a:chExt cx="1812721" cy="245258"/>
            </a:xfrm>
          </p:grpSpPr>
          <p:sp>
            <p:nvSpPr>
              <p:cNvPr id="407" name="Retângulo 359">
                <a:extLst>
                  <a:ext uri="{FF2B5EF4-FFF2-40B4-BE49-F238E27FC236}">
                    <a16:creationId xmlns:a16="http://schemas.microsoft.com/office/drawing/2014/main" id="{C1088E3A-EC3B-0F48-93C0-2F4D04F16E37}"/>
                  </a:ext>
                </a:extLst>
              </p:cNvPr>
              <p:cNvSpPr/>
              <p:nvPr/>
            </p:nvSpPr>
            <p:spPr>
              <a:xfrm rot="5400000">
                <a:off x="5142525" y="4839516"/>
                <a:ext cx="150022" cy="735846"/>
              </a:xfrm>
              <a:prstGeom prst="rect">
                <a:avLst/>
              </a:prstGeom>
              <a:solidFill>
                <a:srgbClr val="FFD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408" name="Retângulo 381">
                <a:extLst>
                  <a:ext uri="{FF2B5EF4-FFF2-40B4-BE49-F238E27FC236}">
                    <a16:creationId xmlns:a16="http://schemas.microsoft.com/office/drawing/2014/main" id="{CE214205-562C-D042-9279-E2856B2D0416}"/>
                  </a:ext>
                </a:extLst>
              </p:cNvPr>
              <p:cNvSpPr/>
              <p:nvPr/>
            </p:nvSpPr>
            <p:spPr>
              <a:xfrm>
                <a:off x="4904875" y="5108870"/>
                <a:ext cx="1133109" cy="213733"/>
              </a:xfrm>
              <a:prstGeom prst="rect">
                <a:avLst/>
              </a:prstGeom>
            </p:spPr>
            <p:txBody>
              <a:bodyPr wrap="square">
                <a:spAutoFit/>
              </a:bodyPr>
              <a:lstStyle/>
              <a:p>
                <a:pPr defTabSz="822960">
                  <a:defRPr/>
                </a:pPr>
                <a:r>
                  <a:rPr lang="pt-BR" sz="900" b="1" dirty="0">
                    <a:solidFill>
                      <a:srgbClr val="004D71"/>
                    </a:solidFill>
                    <a:latin typeface="Uni Neue" pitchFamily="2" charset="0"/>
                  </a:rPr>
                  <a:t>BIOLAB</a:t>
                </a:r>
                <a:endParaRPr lang="pt-BR" sz="900" b="1" dirty="0">
                  <a:solidFill>
                    <a:srgbClr val="004D71"/>
                  </a:solidFill>
                </a:endParaRPr>
              </a:p>
            </p:txBody>
          </p:sp>
          <p:sp>
            <p:nvSpPr>
              <p:cNvPr id="409" name="Retângulo 391">
                <a:extLst>
                  <a:ext uri="{FF2B5EF4-FFF2-40B4-BE49-F238E27FC236}">
                    <a16:creationId xmlns:a16="http://schemas.microsoft.com/office/drawing/2014/main" id="{4CEC0DBB-D0C8-3349-915A-D5D29315C03C}"/>
                  </a:ext>
                </a:extLst>
              </p:cNvPr>
              <p:cNvSpPr/>
              <p:nvPr/>
            </p:nvSpPr>
            <p:spPr>
              <a:xfrm>
                <a:off x="5851513" y="5113057"/>
                <a:ext cx="573307" cy="226557"/>
              </a:xfrm>
              <a:prstGeom prst="rect">
                <a:avLst/>
              </a:prstGeom>
            </p:spPr>
            <p:txBody>
              <a:bodyPr wrap="square">
                <a:spAutoFit/>
              </a:bodyPr>
              <a:lstStyle/>
              <a:p>
                <a:pPr defTabSz="822960">
                  <a:defRPr/>
                </a:pPr>
                <a:r>
                  <a:rPr lang="pt-BR" sz="990" b="1" dirty="0">
                    <a:solidFill>
                      <a:srgbClr val="004D71"/>
                    </a:solidFill>
                    <a:latin typeface="Uni Neue" pitchFamily="2" charset="0"/>
                  </a:rPr>
                  <a:t>1,6 bi</a:t>
                </a:r>
              </a:p>
            </p:txBody>
          </p:sp>
          <p:sp>
            <p:nvSpPr>
              <p:cNvPr id="411" name="Retângulo 411">
                <a:extLst>
                  <a:ext uri="{FF2B5EF4-FFF2-40B4-BE49-F238E27FC236}">
                    <a16:creationId xmlns:a16="http://schemas.microsoft.com/office/drawing/2014/main" id="{9BFA07BC-6EF9-764D-8750-B43D3CA685E4}"/>
                  </a:ext>
                </a:extLst>
              </p:cNvPr>
              <p:cNvSpPr/>
              <p:nvPr/>
            </p:nvSpPr>
            <p:spPr>
              <a:xfrm>
                <a:off x="4612099" y="5094356"/>
                <a:ext cx="208416" cy="213733"/>
              </a:xfrm>
              <a:prstGeom prst="rect">
                <a:avLst/>
              </a:prstGeom>
            </p:spPr>
            <p:txBody>
              <a:bodyPr wrap="square">
                <a:spAutoFit/>
              </a:bodyPr>
              <a:lstStyle/>
              <a:p>
                <a:pPr defTabSz="822960">
                  <a:defRPr/>
                </a:pPr>
                <a:r>
                  <a:rPr lang="pt-BR" sz="900" b="1" dirty="0">
                    <a:solidFill>
                      <a:srgbClr val="004D71"/>
                    </a:solidFill>
                    <a:latin typeface="Uni Neue Heavy" pitchFamily="2" charset="0"/>
                  </a:rPr>
                  <a:t>9</a:t>
                </a:r>
              </a:p>
            </p:txBody>
          </p:sp>
        </p:grpSp>
        <p:grpSp>
          <p:nvGrpSpPr>
            <p:cNvPr id="397" name="Agrupar 115">
              <a:extLst>
                <a:ext uri="{FF2B5EF4-FFF2-40B4-BE49-F238E27FC236}">
                  <a16:creationId xmlns:a16="http://schemas.microsoft.com/office/drawing/2014/main" id="{02726C3A-55D3-A647-9164-B4AE3FF43AB5}"/>
                </a:ext>
              </a:extLst>
            </p:cNvPr>
            <p:cNvGrpSpPr/>
            <p:nvPr/>
          </p:nvGrpSpPr>
          <p:grpSpPr>
            <a:xfrm>
              <a:off x="4582664" y="5081297"/>
              <a:ext cx="1844666" cy="237959"/>
              <a:chOff x="4580153" y="5339888"/>
              <a:chExt cx="1844666" cy="237959"/>
            </a:xfrm>
          </p:grpSpPr>
          <p:sp>
            <p:nvSpPr>
              <p:cNvPr id="398" name="Retângulo 363">
                <a:extLst>
                  <a:ext uri="{FF2B5EF4-FFF2-40B4-BE49-F238E27FC236}">
                    <a16:creationId xmlns:a16="http://schemas.microsoft.com/office/drawing/2014/main" id="{C163BBD0-43F3-3748-8FEA-E42EF1AC20F4}"/>
                  </a:ext>
                </a:extLst>
              </p:cNvPr>
              <p:cNvSpPr/>
              <p:nvPr/>
            </p:nvSpPr>
            <p:spPr>
              <a:xfrm rot="5400000">
                <a:off x="5134339" y="5086843"/>
                <a:ext cx="150022" cy="719469"/>
              </a:xfrm>
              <a:prstGeom prst="rect">
                <a:avLst/>
              </a:prstGeom>
              <a:solidFill>
                <a:srgbClr val="FFD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399" name="Retângulo 382">
                <a:extLst>
                  <a:ext uri="{FF2B5EF4-FFF2-40B4-BE49-F238E27FC236}">
                    <a16:creationId xmlns:a16="http://schemas.microsoft.com/office/drawing/2014/main" id="{7AA29B59-8876-FD4B-83CA-AADD7BF8520A}"/>
                  </a:ext>
                </a:extLst>
              </p:cNvPr>
              <p:cNvSpPr/>
              <p:nvPr/>
            </p:nvSpPr>
            <p:spPr>
              <a:xfrm>
                <a:off x="4904873" y="5339888"/>
                <a:ext cx="1133108" cy="213733"/>
              </a:xfrm>
              <a:prstGeom prst="rect">
                <a:avLst/>
              </a:prstGeom>
            </p:spPr>
            <p:txBody>
              <a:bodyPr wrap="square">
                <a:spAutoFit/>
              </a:bodyPr>
              <a:lstStyle/>
              <a:p>
                <a:pPr defTabSz="822960">
                  <a:defRPr/>
                </a:pPr>
                <a:r>
                  <a:rPr lang="pt-BR" sz="900" b="1" i="1" dirty="0">
                    <a:solidFill>
                      <a:srgbClr val="004D71"/>
                    </a:solidFill>
                    <a:latin typeface="Uni Neue" pitchFamily="2" charset="0"/>
                  </a:rPr>
                  <a:t>LIBBS</a:t>
                </a:r>
                <a:endParaRPr lang="pt-BR" sz="900" b="1" i="1" dirty="0">
                  <a:solidFill>
                    <a:srgbClr val="004D71"/>
                  </a:solidFill>
                </a:endParaRPr>
              </a:p>
            </p:txBody>
          </p:sp>
          <p:sp>
            <p:nvSpPr>
              <p:cNvPr id="400" name="Retângulo 392">
                <a:extLst>
                  <a:ext uri="{FF2B5EF4-FFF2-40B4-BE49-F238E27FC236}">
                    <a16:creationId xmlns:a16="http://schemas.microsoft.com/office/drawing/2014/main" id="{D94B9CEE-7F96-0B49-8BC9-3DD407AA4508}"/>
                  </a:ext>
                </a:extLst>
              </p:cNvPr>
              <p:cNvSpPr/>
              <p:nvPr/>
            </p:nvSpPr>
            <p:spPr>
              <a:xfrm>
                <a:off x="5811660" y="5351290"/>
                <a:ext cx="613159" cy="226557"/>
              </a:xfrm>
              <a:prstGeom prst="rect">
                <a:avLst/>
              </a:prstGeom>
            </p:spPr>
            <p:txBody>
              <a:bodyPr wrap="square">
                <a:spAutoFit/>
              </a:bodyPr>
              <a:lstStyle/>
              <a:p>
                <a:pPr defTabSz="822960">
                  <a:defRPr/>
                </a:pPr>
                <a:r>
                  <a:rPr lang="pt-BR" sz="990" b="1" dirty="0">
                    <a:solidFill>
                      <a:srgbClr val="004D71"/>
                    </a:solidFill>
                    <a:latin typeface="Uni Neue" pitchFamily="2" charset="0"/>
                  </a:rPr>
                  <a:t>1,5 bi</a:t>
                </a:r>
              </a:p>
            </p:txBody>
          </p:sp>
          <p:sp>
            <p:nvSpPr>
              <p:cNvPr id="402" name="Retângulo 413">
                <a:extLst>
                  <a:ext uri="{FF2B5EF4-FFF2-40B4-BE49-F238E27FC236}">
                    <a16:creationId xmlns:a16="http://schemas.microsoft.com/office/drawing/2014/main" id="{C18A4244-BA6B-954A-B2DC-E44522B29DC1}"/>
                  </a:ext>
                </a:extLst>
              </p:cNvPr>
              <p:cNvSpPr/>
              <p:nvPr/>
            </p:nvSpPr>
            <p:spPr>
              <a:xfrm>
                <a:off x="4580153" y="5357312"/>
                <a:ext cx="338555" cy="213733"/>
              </a:xfrm>
              <a:prstGeom prst="rect">
                <a:avLst/>
              </a:prstGeom>
            </p:spPr>
            <p:txBody>
              <a:bodyPr wrap="square">
                <a:spAutoFit/>
              </a:bodyPr>
              <a:lstStyle/>
              <a:p>
                <a:pPr defTabSz="822960">
                  <a:defRPr/>
                </a:pPr>
                <a:r>
                  <a:rPr lang="pt-BR" sz="900" b="1" dirty="0">
                    <a:solidFill>
                      <a:srgbClr val="004D71"/>
                    </a:solidFill>
                    <a:latin typeface="Uni Neue Heavy" pitchFamily="2" charset="0"/>
                  </a:rPr>
                  <a:t>10</a:t>
                </a:r>
              </a:p>
            </p:txBody>
          </p:sp>
          <p:sp>
            <p:nvSpPr>
              <p:cNvPr id="251" name="Retângulo 363">
                <a:extLst>
                  <a:ext uri="{FF2B5EF4-FFF2-40B4-BE49-F238E27FC236}">
                    <a16:creationId xmlns:a16="http://schemas.microsoft.com/office/drawing/2014/main" id="{45D5301D-DD67-1E4A-890E-1F2461F44C73}"/>
                  </a:ext>
                </a:extLst>
              </p:cNvPr>
              <p:cNvSpPr/>
              <p:nvPr/>
            </p:nvSpPr>
            <p:spPr>
              <a:xfrm rot="5400000">
                <a:off x="5598665" y="5298746"/>
                <a:ext cx="150022" cy="295664"/>
              </a:xfrm>
              <a:prstGeom prst="rect">
                <a:avLst/>
              </a:prstGeom>
              <a:solidFill>
                <a:srgbClr val="004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grpSp>
      </p:grpSp>
      <p:grpSp>
        <p:nvGrpSpPr>
          <p:cNvPr id="157" name="Agrupar 156">
            <a:extLst>
              <a:ext uri="{FF2B5EF4-FFF2-40B4-BE49-F238E27FC236}">
                <a16:creationId xmlns:a16="http://schemas.microsoft.com/office/drawing/2014/main" id="{E1EB5780-D225-9D44-A0A5-4E7BFBFF7436}"/>
              </a:ext>
            </a:extLst>
          </p:cNvPr>
          <p:cNvGrpSpPr/>
          <p:nvPr/>
        </p:nvGrpSpPr>
        <p:grpSpPr>
          <a:xfrm>
            <a:off x="9823074" y="5533680"/>
            <a:ext cx="1577600" cy="620658"/>
            <a:chOff x="10515262" y="5986665"/>
            <a:chExt cx="1752888" cy="689618"/>
          </a:xfrm>
        </p:grpSpPr>
        <p:grpSp>
          <p:nvGrpSpPr>
            <p:cNvPr id="481" name="Agrupar 9">
              <a:extLst>
                <a:ext uri="{FF2B5EF4-FFF2-40B4-BE49-F238E27FC236}">
                  <a16:creationId xmlns:a16="http://schemas.microsoft.com/office/drawing/2014/main" id="{EE6DDD33-E46C-0B49-9D12-45720E526351}"/>
                </a:ext>
              </a:extLst>
            </p:cNvPr>
            <p:cNvGrpSpPr/>
            <p:nvPr/>
          </p:nvGrpSpPr>
          <p:grpSpPr>
            <a:xfrm>
              <a:off x="10515262" y="5986665"/>
              <a:ext cx="1752888" cy="689618"/>
              <a:chOff x="7379824" y="4715308"/>
              <a:chExt cx="1752888" cy="574681"/>
            </a:xfrm>
          </p:grpSpPr>
          <p:sp>
            <p:nvSpPr>
              <p:cNvPr id="483" name="Retângulo 530">
                <a:extLst>
                  <a:ext uri="{FF2B5EF4-FFF2-40B4-BE49-F238E27FC236}">
                    <a16:creationId xmlns:a16="http://schemas.microsoft.com/office/drawing/2014/main" id="{93624841-AF90-B44D-94B5-288ED1F0933C}"/>
                  </a:ext>
                </a:extLst>
              </p:cNvPr>
              <p:cNvSpPr/>
              <p:nvPr/>
            </p:nvSpPr>
            <p:spPr>
              <a:xfrm>
                <a:off x="7624259" y="5076256"/>
                <a:ext cx="1380719" cy="213733"/>
              </a:xfrm>
              <a:prstGeom prst="rect">
                <a:avLst/>
              </a:prstGeom>
            </p:spPr>
            <p:txBody>
              <a:bodyPr wrap="none">
                <a:spAutoFit/>
              </a:bodyPr>
              <a:lstStyle/>
              <a:p>
                <a:pPr defTabSz="822960">
                  <a:defRPr/>
                </a:pPr>
                <a:r>
                  <a:rPr lang="pt-BR" sz="900" b="1" i="1" dirty="0">
                    <a:solidFill>
                      <a:srgbClr val="004D71"/>
                    </a:solidFill>
                    <a:latin typeface="Uni Neue" pitchFamily="2" charset="0"/>
                  </a:rPr>
                  <a:t>Empresas FarmaBrasil</a:t>
                </a:r>
                <a:endParaRPr lang="pt-BR" sz="900" b="1" i="1" dirty="0">
                  <a:solidFill>
                    <a:prstClr val="black"/>
                  </a:solidFill>
                </a:endParaRPr>
              </a:p>
            </p:txBody>
          </p:sp>
          <p:sp>
            <p:nvSpPr>
              <p:cNvPr id="484" name="Retângulo 532">
                <a:extLst>
                  <a:ext uri="{FF2B5EF4-FFF2-40B4-BE49-F238E27FC236}">
                    <a16:creationId xmlns:a16="http://schemas.microsoft.com/office/drawing/2014/main" id="{64372CAA-5231-7D47-B930-378C1A5D60AE}"/>
                  </a:ext>
                </a:extLst>
              </p:cNvPr>
              <p:cNvSpPr/>
              <p:nvPr/>
            </p:nvSpPr>
            <p:spPr>
              <a:xfrm>
                <a:off x="7643284" y="4715308"/>
                <a:ext cx="1247136" cy="213732"/>
              </a:xfrm>
              <a:prstGeom prst="rect">
                <a:avLst/>
              </a:prstGeom>
            </p:spPr>
            <p:txBody>
              <a:bodyPr wrap="none">
                <a:spAutoFit/>
              </a:bodyPr>
              <a:lstStyle/>
              <a:p>
                <a:pPr defTabSz="822960">
                  <a:defRPr/>
                </a:pPr>
                <a:r>
                  <a:rPr lang="pt-BR" sz="900" b="1" i="1" dirty="0">
                    <a:solidFill>
                      <a:srgbClr val="004D71"/>
                    </a:solidFill>
                    <a:latin typeface="Uni Neue" pitchFamily="2" charset="0"/>
                  </a:rPr>
                  <a:t>Empresas nacionais</a:t>
                </a:r>
                <a:endParaRPr lang="pt-BR" sz="900" b="1" i="1" dirty="0">
                  <a:solidFill>
                    <a:prstClr val="black"/>
                  </a:solidFill>
                </a:endParaRPr>
              </a:p>
            </p:txBody>
          </p:sp>
          <p:sp>
            <p:nvSpPr>
              <p:cNvPr id="485" name="Retângulo 534">
                <a:extLst>
                  <a:ext uri="{FF2B5EF4-FFF2-40B4-BE49-F238E27FC236}">
                    <a16:creationId xmlns:a16="http://schemas.microsoft.com/office/drawing/2014/main" id="{CE56A064-10EE-4A45-97F7-EA170F9A9068}"/>
                  </a:ext>
                </a:extLst>
              </p:cNvPr>
              <p:cNvSpPr/>
              <p:nvPr/>
            </p:nvSpPr>
            <p:spPr>
              <a:xfrm>
                <a:off x="7634440" y="4900059"/>
                <a:ext cx="1498272" cy="213732"/>
              </a:xfrm>
              <a:prstGeom prst="rect">
                <a:avLst/>
              </a:prstGeom>
            </p:spPr>
            <p:txBody>
              <a:bodyPr wrap="none">
                <a:spAutoFit/>
              </a:bodyPr>
              <a:lstStyle/>
              <a:p>
                <a:pPr defTabSz="822960">
                  <a:defRPr/>
                </a:pPr>
                <a:r>
                  <a:rPr lang="pt-BR" sz="900" b="1" i="1" dirty="0">
                    <a:solidFill>
                      <a:srgbClr val="004D71"/>
                    </a:solidFill>
                    <a:latin typeface="Uni Neue" pitchFamily="2" charset="0"/>
                  </a:rPr>
                  <a:t>Empresas internacionais</a:t>
                </a:r>
                <a:endParaRPr lang="pt-BR" sz="900" b="1" i="1" dirty="0">
                  <a:solidFill>
                    <a:prstClr val="black"/>
                  </a:solidFill>
                </a:endParaRPr>
              </a:p>
            </p:txBody>
          </p:sp>
          <p:grpSp>
            <p:nvGrpSpPr>
              <p:cNvPr id="486" name="Agrupar 121">
                <a:extLst>
                  <a:ext uri="{FF2B5EF4-FFF2-40B4-BE49-F238E27FC236}">
                    <a16:creationId xmlns:a16="http://schemas.microsoft.com/office/drawing/2014/main" id="{BB81E3D0-7251-EC43-B494-BEC91AA6715A}"/>
                  </a:ext>
                </a:extLst>
              </p:cNvPr>
              <p:cNvGrpSpPr/>
              <p:nvPr/>
            </p:nvGrpSpPr>
            <p:grpSpPr>
              <a:xfrm>
                <a:off x="7379824" y="4948831"/>
                <a:ext cx="266388" cy="285154"/>
                <a:chOff x="7545959" y="3659580"/>
                <a:chExt cx="420790" cy="450433"/>
              </a:xfrm>
            </p:grpSpPr>
            <p:sp>
              <p:nvSpPr>
                <p:cNvPr id="490" name="Retângulo 541">
                  <a:extLst>
                    <a:ext uri="{FF2B5EF4-FFF2-40B4-BE49-F238E27FC236}">
                      <a16:creationId xmlns:a16="http://schemas.microsoft.com/office/drawing/2014/main" id="{3CC94D9F-3DD7-D949-A7B2-4D751326E31A}"/>
                    </a:ext>
                  </a:extLst>
                </p:cNvPr>
                <p:cNvSpPr/>
                <p:nvPr/>
              </p:nvSpPr>
              <p:spPr>
                <a:xfrm>
                  <a:off x="7545959" y="3942720"/>
                  <a:ext cx="416176" cy="167293"/>
                </a:xfrm>
                <a:prstGeom prst="rect">
                  <a:avLst/>
                </a:prstGeom>
                <a:solidFill>
                  <a:srgbClr val="004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prstClr val="white"/>
                    </a:solidFill>
                    <a:latin typeface="Calibri" panose="020F0502020204030204"/>
                  </a:endParaRPr>
                </a:p>
              </p:txBody>
            </p:sp>
            <p:sp>
              <p:nvSpPr>
                <p:cNvPr id="491" name="Retângulo 565">
                  <a:extLst>
                    <a:ext uri="{FF2B5EF4-FFF2-40B4-BE49-F238E27FC236}">
                      <a16:creationId xmlns:a16="http://schemas.microsoft.com/office/drawing/2014/main" id="{B51D22D3-ECA2-A343-AA35-9E62448D3297}"/>
                    </a:ext>
                  </a:extLst>
                </p:cNvPr>
                <p:cNvSpPr/>
                <p:nvPr/>
              </p:nvSpPr>
              <p:spPr>
                <a:xfrm>
                  <a:off x="7546207" y="3659580"/>
                  <a:ext cx="420542" cy="162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grpSp>
        </p:grpSp>
        <p:sp>
          <p:nvSpPr>
            <p:cNvPr id="517" name="Retângulo 217">
              <a:extLst>
                <a:ext uri="{FF2B5EF4-FFF2-40B4-BE49-F238E27FC236}">
                  <a16:creationId xmlns:a16="http://schemas.microsoft.com/office/drawing/2014/main" id="{F24DAA68-F376-504D-948C-D39EC074BC67}"/>
                </a:ext>
              </a:extLst>
            </p:cNvPr>
            <p:cNvSpPr/>
            <p:nvPr/>
          </p:nvSpPr>
          <p:spPr>
            <a:xfrm>
              <a:off x="10516784" y="6049284"/>
              <a:ext cx="266231" cy="116421"/>
            </a:xfrm>
            <a:prstGeom prst="rect">
              <a:avLst/>
            </a:prstGeom>
            <a:solidFill>
              <a:srgbClr val="FFD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prstClr val="white"/>
                </a:solidFill>
                <a:latin typeface="Calibri" panose="020F0502020204030204"/>
              </a:endParaRPr>
            </a:p>
          </p:txBody>
        </p:sp>
      </p:grpSp>
      <p:sp>
        <p:nvSpPr>
          <p:cNvPr id="58" name="Triângulo 57">
            <a:extLst>
              <a:ext uri="{FF2B5EF4-FFF2-40B4-BE49-F238E27FC236}">
                <a16:creationId xmlns:a16="http://schemas.microsoft.com/office/drawing/2014/main" id="{FF3FA32E-378F-484E-9D3C-648A543F6E74}"/>
              </a:ext>
            </a:extLst>
          </p:cNvPr>
          <p:cNvSpPr/>
          <p:nvPr/>
        </p:nvSpPr>
        <p:spPr>
          <a:xfrm rot="5400000">
            <a:off x="8774550" y="1094416"/>
            <a:ext cx="438241" cy="221920"/>
          </a:xfrm>
          <a:prstGeom prst="triangle">
            <a:avLst/>
          </a:prstGeom>
          <a:solidFill>
            <a:srgbClr val="FFD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41" name="Retângulo 16">
            <a:extLst>
              <a:ext uri="{FF2B5EF4-FFF2-40B4-BE49-F238E27FC236}">
                <a16:creationId xmlns:a16="http://schemas.microsoft.com/office/drawing/2014/main" id="{E615C88A-BB22-E646-9333-B00E5C8425E9}"/>
              </a:ext>
            </a:extLst>
          </p:cNvPr>
          <p:cNvSpPr/>
          <p:nvPr/>
        </p:nvSpPr>
        <p:spPr>
          <a:xfrm>
            <a:off x="7672529" y="37698"/>
            <a:ext cx="1279158" cy="2075808"/>
          </a:xfrm>
          <a:prstGeom prst="rect">
            <a:avLst/>
          </a:prstGeom>
          <a:solidFill>
            <a:srgbClr val="FFD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prstClr val="white"/>
              </a:solidFill>
              <a:latin typeface="Calibri" panose="020F0502020204030204"/>
            </a:endParaRPr>
          </a:p>
        </p:txBody>
      </p:sp>
      <p:grpSp>
        <p:nvGrpSpPr>
          <p:cNvPr id="314" name="Agrupar 313">
            <a:extLst>
              <a:ext uri="{FF2B5EF4-FFF2-40B4-BE49-F238E27FC236}">
                <a16:creationId xmlns:a16="http://schemas.microsoft.com/office/drawing/2014/main" id="{E0B7D75A-1D84-1E40-9757-E2A739B6EE3F}"/>
              </a:ext>
            </a:extLst>
          </p:cNvPr>
          <p:cNvGrpSpPr/>
          <p:nvPr/>
        </p:nvGrpSpPr>
        <p:grpSpPr>
          <a:xfrm>
            <a:off x="7803761" y="795940"/>
            <a:ext cx="1041782" cy="855247"/>
            <a:chOff x="6369994" y="200355"/>
            <a:chExt cx="1157536" cy="950274"/>
          </a:xfrm>
        </p:grpSpPr>
        <p:sp>
          <p:nvSpPr>
            <p:cNvPr id="323" name="Oval 322">
              <a:extLst>
                <a:ext uri="{FF2B5EF4-FFF2-40B4-BE49-F238E27FC236}">
                  <a16:creationId xmlns:a16="http://schemas.microsoft.com/office/drawing/2014/main" id="{5D97162D-88F4-5B44-A84E-F3F70CAC956B}"/>
                </a:ext>
              </a:extLst>
            </p:cNvPr>
            <p:cNvSpPr/>
            <p:nvPr/>
          </p:nvSpPr>
          <p:spPr>
            <a:xfrm>
              <a:off x="6499407" y="289016"/>
              <a:ext cx="759514" cy="759516"/>
            </a:xfrm>
            <a:prstGeom prst="ellipse">
              <a:avLst/>
            </a:prstGeom>
            <a:solidFill>
              <a:srgbClr val="FFD901"/>
            </a:solidFill>
            <a:ln w="38100" cap="rnd">
              <a:solidFill>
                <a:srgbClr val="004D7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prstClr val="white"/>
                </a:solidFill>
                <a:latin typeface="Calibri" panose="020F0502020204030204"/>
              </a:endParaRPr>
            </a:p>
          </p:txBody>
        </p:sp>
        <p:sp>
          <p:nvSpPr>
            <p:cNvPr id="324" name="Pizza 6">
              <a:extLst>
                <a:ext uri="{FF2B5EF4-FFF2-40B4-BE49-F238E27FC236}">
                  <a16:creationId xmlns:a16="http://schemas.microsoft.com/office/drawing/2014/main" id="{073F44BE-4070-A845-B974-A3118D230473}"/>
                </a:ext>
              </a:extLst>
            </p:cNvPr>
            <p:cNvSpPr/>
            <p:nvPr/>
          </p:nvSpPr>
          <p:spPr>
            <a:xfrm rot="16200000">
              <a:off x="6482706" y="307562"/>
              <a:ext cx="854279" cy="831855"/>
            </a:xfrm>
            <a:prstGeom prst="pie">
              <a:avLst/>
            </a:prstGeom>
            <a:solidFill>
              <a:srgbClr val="FFD901"/>
            </a:solidFill>
            <a:ln w="76200">
              <a:solidFill>
                <a:srgbClr val="004D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black"/>
                </a:solidFill>
                <a:latin typeface="Calibri" panose="020F0502020204030204"/>
              </a:endParaRPr>
            </a:p>
          </p:txBody>
        </p:sp>
        <p:sp>
          <p:nvSpPr>
            <p:cNvPr id="325" name="Retângulo 28">
              <a:extLst>
                <a:ext uri="{FF2B5EF4-FFF2-40B4-BE49-F238E27FC236}">
                  <a16:creationId xmlns:a16="http://schemas.microsoft.com/office/drawing/2014/main" id="{74AF028E-89BF-7F43-8D39-C589911EFC9B}"/>
                </a:ext>
              </a:extLst>
            </p:cNvPr>
            <p:cNvSpPr/>
            <p:nvPr/>
          </p:nvSpPr>
          <p:spPr>
            <a:xfrm rot="5400000">
              <a:off x="6629076" y="403205"/>
              <a:ext cx="541159" cy="135459"/>
            </a:xfrm>
            <a:prstGeom prst="rect">
              <a:avLst/>
            </a:prstGeom>
            <a:solidFill>
              <a:srgbClr val="FFD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326" name="Retângulo 28">
              <a:extLst>
                <a:ext uri="{FF2B5EF4-FFF2-40B4-BE49-F238E27FC236}">
                  <a16:creationId xmlns:a16="http://schemas.microsoft.com/office/drawing/2014/main" id="{6350C042-3C59-AA40-A477-6FB6AC77D67F}"/>
                </a:ext>
              </a:extLst>
            </p:cNvPr>
            <p:cNvSpPr/>
            <p:nvPr/>
          </p:nvSpPr>
          <p:spPr>
            <a:xfrm>
              <a:off x="6369994" y="649669"/>
              <a:ext cx="683517" cy="152178"/>
            </a:xfrm>
            <a:prstGeom prst="rect">
              <a:avLst/>
            </a:prstGeom>
            <a:solidFill>
              <a:srgbClr val="FFD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335" name="Retângulo 5">
              <a:extLst>
                <a:ext uri="{FF2B5EF4-FFF2-40B4-BE49-F238E27FC236}">
                  <a16:creationId xmlns:a16="http://schemas.microsoft.com/office/drawing/2014/main" id="{8DA1FEE8-3930-524B-92E1-E52184341C28}"/>
                </a:ext>
              </a:extLst>
            </p:cNvPr>
            <p:cNvSpPr/>
            <p:nvPr/>
          </p:nvSpPr>
          <p:spPr>
            <a:xfrm>
              <a:off x="6562747" y="508045"/>
              <a:ext cx="964783" cy="441146"/>
            </a:xfrm>
            <a:prstGeom prst="rect">
              <a:avLst/>
            </a:prstGeom>
          </p:spPr>
          <p:txBody>
            <a:bodyPr wrap="square">
              <a:spAutoFit/>
            </a:bodyPr>
            <a:lstStyle/>
            <a:p>
              <a:pPr defTabSz="822960">
                <a:spcBef>
                  <a:spcPts val="0"/>
                </a:spcBef>
                <a:spcAft>
                  <a:spcPts val="0"/>
                </a:spcAft>
                <a:defRPr/>
              </a:pPr>
              <a:r>
                <a:rPr lang="pt-BR" sz="1980" b="1" dirty="0">
                  <a:solidFill>
                    <a:srgbClr val="004D71"/>
                  </a:solidFill>
                  <a:latin typeface="Uni Neue Heavy" pitchFamily="2" charset="0"/>
                </a:rPr>
                <a:t>75% </a:t>
              </a:r>
            </a:p>
          </p:txBody>
        </p:sp>
      </p:grpSp>
      <p:grpSp>
        <p:nvGrpSpPr>
          <p:cNvPr id="65" name="Agrupar 64">
            <a:extLst>
              <a:ext uri="{FF2B5EF4-FFF2-40B4-BE49-F238E27FC236}">
                <a16:creationId xmlns:a16="http://schemas.microsoft.com/office/drawing/2014/main" id="{6211768D-6B8F-9F47-9F37-689FF95B93E4}"/>
              </a:ext>
            </a:extLst>
          </p:cNvPr>
          <p:cNvGrpSpPr/>
          <p:nvPr/>
        </p:nvGrpSpPr>
        <p:grpSpPr>
          <a:xfrm>
            <a:off x="7376953" y="5797895"/>
            <a:ext cx="316853" cy="216982"/>
            <a:chOff x="7578403" y="7509800"/>
            <a:chExt cx="352058" cy="241092"/>
          </a:xfrm>
        </p:grpSpPr>
        <p:sp>
          <p:nvSpPr>
            <p:cNvPr id="257" name="Retângulo 363">
              <a:extLst>
                <a:ext uri="{FF2B5EF4-FFF2-40B4-BE49-F238E27FC236}">
                  <a16:creationId xmlns:a16="http://schemas.microsoft.com/office/drawing/2014/main" id="{EA963673-7C27-CB46-8DB5-B09AC4B59C72}"/>
                </a:ext>
              </a:extLst>
            </p:cNvPr>
            <p:cNvSpPr/>
            <p:nvPr/>
          </p:nvSpPr>
          <p:spPr>
            <a:xfrm rot="5400000">
              <a:off x="7692615" y="7476794"/>
              <a:ext cx="180027" cy="295664"/>
            </a:xfrm>
            <a:prstGeom prst="rect">
              <a:avLst/>
            </a:prstGeom>
            <a:solidFill>
              <a:srgbClr val="004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259" name="CaixaDeTexto 258">
              <a:extLst>
                <a:ext uri="{FF2B5EF4-FFF2-40B4-BE49-F238E27FC236}">
                  <a16:creationId xmlns:a16="http://schemas.microsoft.com/office/drawing/2014/main" id="{8164B5BC-764A-924C-BEE1-D990E1DDC367}"/>
                </a:ext>
              </a:extLst>
            </p:cNvPr>
            <p:cNvSpPr txBox="1"/>
            <p:nvPr/>
          </p:nvSpPr>
          <p:spPr>
            <a:xfrm>
              <a:off x="7578403" y="7509800"/>
              <a:ext cx="205256" cy="241092"/>
            </a:xfrm>
            <a:prstGeom prst="rect">
              <a:avLst/>
            </a:prstGeom>
            <a:noFill/>
          </p:spPr>
          <p:txBody>
            <a:bodyPr wrap="none" rtlCol="0">
              <a:spAutoFit/>
            </a:bodyPr>
            <a:lstStyle/>
            <a:p>
              <a:pPr defTabSz="822960">
                <a:defRPr/>
              </a:pPr>
              <a:endParaRPr lang="pt-BR" sz="810" b="1" dirty="0">
                <a:solidFill>
                  <a:srgbClr val="FFD901"/>
                </a:solidFill>
                <a:latin typeface="Uni Neue" pitchFamily="2" charset="0"/>
              </a:endParaRPr>
            </a:p>
          </p:txBody>
        </p:sp>
      </p:grpSp>
      <p:grpSp>
        <p:nvGrpSpPr>
          <p:cNvPr id="260" name="Agrupar 259">
            <a:extLst>
              <a:ext uri="{FF2B5EF4-FFF2-40B4-BE49-F238E27FC236}">
                <a16:creationId xmlns:a16="http://schemas.microsoft.com/office/drawing/2014/main" id="{7A91CBDF-978D-6C4F-B5C1-843F19FAADDA}"/>
              </a:ext>
            </a:extLst>
          </p:cNvPr>
          <p:cNvGrpSpPr/>
          <p:nvPr/>
        </p:nvGrpSpPr>
        <p:grpSpPr>
          <a:xfrm>
            <a:off x="7942132" y="4906870"/>
            <a:ext cx="316853" cy="216982"/>
            <a:chOff x="7578403" y="7509800"/>
            <a:chExt cx="352058" cy="241092"/>
          </a:xfrm>
        </p:grpSpPr>
        <p:sp>
          <p:nvSpPr>
            <p:cNvPr id="261" name="Retângulo 363">
              <a:extLst>
                <a:ext uri="{FF2B5EF4-FFF2-40B4-BE49-F238E27FC236}">
                  <a16:creationId xmlns:a16="http://schemas.microsoft.com/office/drawing/2014/main" id="{7BECD070-02B9-7E4B-8ADA-118F296E592F}"/>
                </a:ext>
              </a:extLst>
            </p:cNvPr>
            <p:cNvSpPr/>
            <p:nvPr/>
          </p:nvSpPr>
          <p:spPr>
            <a:xfrm rot="5400000">
              <a:off x="7692615" y="7476794"/>
              <a:ext cx="180027" cy="295664"/>
            </a:xfrm>
            <a:prstGeom prst="rect">
              <a:avLst/>
            </a:prstGeom>
            <a:solidFill>
              <a:srgbClr val="004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262" name="CaixaDeTexto 261">
              <a:extLst>
                <a:ext uri="{FF2B5EF4-FFF2-40B4-BE49-F238E27FC236}">
                  <a16:creationId xmlns:a16="http://schemas.microsoft.com/office/drawing/2014/main" id="{51D08A43-D562-1B45-A77F-009310875D77}"/>
                </a:ext>
              </a:extLst>
            </p:cNvPr>
            <p:cNvSpPr txBox="1"/>
            <p:nvPr/>
          </p:nvSpPr>
          <p:spPr>
            <a:xfrm>
              <a:off x="7578403" y="7509800"/>
              <a:ext cx="205256" cy="241092"/>
            </a:xfrm>
            <a:prstGeom prst="rect">
              <a:avLst/>
            </a:prstGeom>
            <a:noFill/>
          </p:spPr>
          <p:txBody>
            <a:bodyPr wrap="none" rtlCol="0">
              <a:spAutoFit/>
            </a:bodyPr>
            <a:lstStyle/>
            <a:p>
              <a:pPr defTabSz="822960">
                <a:defRPr/>
              </a:pPr>
              <a:endParaRPr lang="pt-BR" sz="810" b="1" dirty="0">
                <a:solidFill>
                  <a:srgbClr val="FFD901"/>
                </a:solidFill>
                <a:latin typeface="Uni Neue" pitchFamily="2" charset="0"/>
              </a:endParaRPr>
            </a:p>
          </p:txBody>
        </p:sp>
      </p:grpSp>
      <p:grpSp>
        <p:nvGrpSpPr>
          <p:cNvPr id="263" name="Agrupar 262">
            <a:extLst>
              <a:ext uri="{FF2B5EF4-FFF2-40B4-BE49-F238E27FC236}">
                <a16:creationId xmlns:a16="http://schemas.microsoft.com/office/drawing/2014/main" id="{7ED965D6-4273-2943-BC79-B256B15CF773}"/>
              </a:ext>
            </a:extLst>
          </p:cNvPr>
          <p:cNvGrpSpPr/>
          <p:nvPr/>
        </p:nvGrpSpPr>
        <p:grpSpPr>
          <a:xfrm>
            <a:off x="7880717" y="4685776"/>
            <a:ext cx="316853" cy="216982"/>
            <a:chOff x="7578403" y="7509800"/>
            <a:chExt cx="352058" cy="241092"/>
          </a:xfrm>
        </p:grpSpPr>
        <p:sp>
          <p:nvSpPr>
            <p:cNvPr id="264" name="Retângulo 363">
              <a:extLst>
                <a:ext uri="{FF2B5EF4-FFF2-40B4-BE49-F238E27FC236}">
                  <a16:creationId xmlns:a16="http://schemas.microsoft.com/office/drawing/2014/main" id="{2CBE167C-9257-7746-94AD-494F032A9500}"/>
                </a:ext>
              </a:extLst>
            </p:cNvPr>
            <p:cNvSpPr/>
            <p:nvPr/>
          </p:nvSpPr>
          <p:spPr>
            <a:xfrm rot="5400000">
              <a:off x="7692615" y="7476794"/>
              <a:ext cx="180027" cy="295664"/>
            </a:xfrm>
            <a:prstGeom prst="rect">
              <a:avLst/>
            </a:prstGeom>
            <a:solidFill>
              <a:srgbClr val="004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265" name="CaixaDeTexto 264">
              <a:extLst>
                <a:ext uri="{FF2B5EF4-FFF2-40B4-BE49-F238E27FC236}">
                  <a16:creationId xmlns:a16="http://schemas.microsoft.com/office/drawing/2014/main" id="{55BAF9A2-8EB5-4441-9E04-18187A4CA265}"/>
                </a:ext>
              </a:extLst>
            </p:cNvPr>
            <p:cNvSpPr txBox="1"/>
            <p:nvPr/>
          </p:nvSpPr>
          <p:spPr>
            <a:xfrm>
              <a:off x="7578403" y="7509800"/>
              <a:ext cx="205256" cy="241092"/>
            </a:xfrm>
            <a:prstGeom prst="rect">
              <a:avLst/>
            </a:prstGeom>
            <a:noFill/>
          </p:spPr>
          <p:txBody>
            <a:bodyPr wrap="none" rtlCol="0">
              <a:spAutoFit/>
            </a:bodyPr>
            <a:lstStyle/>
            <a:p>
              <a:pPr defTabSz="822960">
                <a:defRPr/>
              </a:pPr>
              <a:endParaRPr lang="pt-BR" sz="810" b="1" dirty="0">
                <a:solidFill>
                  <a:srgbClr val="FFD901"/>
                </a:solidFill>
                <a:latin typeface="Uni Neue" pitchFamily="2" charset="0"/>
              </a:endParaRPr>
            </a:p>
          </p:txBody>
        </p:sp>
      </p:grpSp>
      <p:sp>
        <p:nvSpPr>
          <p:cNvPr id="267" name="Retângulo 363">
            <a:extLst>
              <a:ext uri="{FF2B5EF4-FFF2-40B4-BE49-F238E27FC236}">
                <a16:creationId xmlns:a16="http://schemas.microsoft.com/office/drawing/2014/main" id="{B4AEEA80-8FCB-8843-AF4E-D7CE608D193C}"/>
              </a:ext>
            </a:extLst>
          </p:cNvPr>
          <p:cNvSpPr/>
          <p:nvPr/>
        </p:nvSpPr>
        <p:spPr>
          <a:xfrm rot="5400000">
            <a:off x="8274602" y="4002144"/>
            <a:ext cx="162024" cy="266098"/>
          </a:xfrm>
          <a:prstGeom prst="rect">
            <a:avLst/>
          </a:prstGeom>
          <a:solidFill>
            <a:srgbClr val="004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278" name="Retângulo 48">
            <a:extLst>
              <a:ext uri="{FF2B5EF4-FFF2-40B4-BE49-F238E27FC236}">
                <a16:creationId xmlns:a16="http://schemas.microsoft.com/office/drawing/2014/main" id="{54124165-C662-FA47-9B20-522EFEDA8CA1}"/>
              </a:ext>
            </a:extLst>
          </p:cNvPr>
          <p:cNvSpPr/>
          <p:nvPr/>
        </p:nvSpPr>
        <p:spPr>
          <a:xfrm>
            <a:off x="9016216" y="2439004"/>
            <a:ext cx="2583659" cy="609398"/>
          </a:xfrm>
          <a:prstGeom prst="rect">
            <a:avLst/>
          </a:prstGeom>
        </p:spPr>
        <p:txBody>
          <a:bodyPr wrap="square">
            <a:spAutoFit/>
          </a:bodyPr>
          <a:lstStyle/>
          <a:p>
            <a:pPr defTabSz="822960">
              <a:spcBef>
                <a:spcPts val="0"/>
              </a:spcBef>
              <a:spcAft>
                <a:spcPts val="0"/>
              </a:spcAft>
              <a:defRPr/>
            </a:pPr>
            <a:r>
              <a:rPr lang="pt-BR" sz="1680" dirty="0">
                <a:solidFill>
                  <a:srgbClr val="004D71"/>
                </a:solidFill>
                <a:latin typeface="Uni Neue" pitchFamily="2" charset="0"/>
              </a:rPr>
              <a:t>Laboratórios farmacêuticos</a:t>
            </a:r>
          </a:p>
          <a:p>
            <a:pPr defTabSz="822960">
              <a:spcBef>
                <a:spcPts val="0"/>
              </a:spcBef>
              <a:spcAft>
                <a:spcPts val="0"/>
              </a:spcAft>
              <a:defRPr/>
            </a:pPr>
            <a:r>
              <a:rPr lang="pt-BR" sz="1680" dirty="0">
                <a:solidFill>
                  <a:srgbClr val="004D71"/>
                </a:solidFill>
                <a:latin typeface="Uni Neue" pitchFamily="2" charset="0"/>
              </a:rPr>
              <a:t>regularizados e autorizados</a:t>
            </a:r>
          </a:p>
        </p:txBody>
      </p:sp>
      <p:sp>
        <p:nvSpPr>
          <p:cNvPr id="76" name="Retângulo 75">
            <a:extLst>
              <a:ext uri="{FF2B5EF4-FFF2-40B4-BE49-F238E27FC236}">
                <a16:creationId xmlns:a16="http://schemas.microsoft.com/office/drawing/2014/main" id="{C07F6626-DA4D-8040-864B-A839882FA269}"/>
              </a:ext>
            </a:extLst>
          </p:cNvPr>
          <p:cNvSpPr/>
          <p:nvPr/>
        </p:nvSpPr>
        <p:spPr>
          <a:xfrm>
            <a:off x="8071099" y="2600503"/>
            <a:ext cx="747319" cy="535531"/>
          </a:xfrm>
          <a:prstGeom prst="rect">
            <a:avLst/>
          </a:prstGeom>
        </p:spPr>
        <p:txBody>
          <a:bodyPr wrap="none">
            <a:spAutoFit/>
          </a:bodyPr>
          <a:lstStyle/>
          <a:p>
            <a:pPr algn="ctr" defTabSz="822960">
              <a:spcBef>
                <a:spcPts val="0"/>
              </a:spcBef>
              <a:spcAft>
                <a:spcPts val="0"/>
              </a:spcAft>
              <a:defRPr/>
            </a:pPr>
            <a:r>
              <a:rPr lang="pt-BR" sz="2880" b="1" dirty="0">
                <a:solidFill>
                  <a:srgbClr val="004D71"/>
                </a:solidFill>
                <a:latin typeface="Uni Neue" pitchFamily="2" charset="0"/>
              </a:rPr>
              <a:t>249</a:t>
            </a:r>
          </a:p>
        </p:txBody>
      </p:sp>
      <p:sp>
        <p:nvSpPr>
          <p:cNvPr id="289" name="Retângulo 288">
            <a:extLst>
              <a:ext uri="{FF2B5EF4-FFF2-40B4-BE49-F238E27FC236}">
                <a16:creationId xmlns:a16="http://schemas.microsoft.com/office/drawing/2014/main" id="{81160020-AFCC-3841-A8F2-4181FF97DCD4}"/>
              </a:ext>
            </a:extLst>
          </p:cNvPr>
          <p:cNvSpPr/>
          <p:nvPr/>
        </p:nvSpPr>
        <p:spPr>
          <a:xfrm>
            <a:off x="10082912" y="3050574"/>
            <a:ext cx="1626606" cy="341632"/>
          </a:xfrm>
          <a:prstGeom prst="rect">
            <a:avLst/>
          </a:prstGeom>
        </p:spPr>
        <p:txBody>
          <a:bodyPr wrap="square">
            <a:spAutoFit/>
          </a:bodyPr>
          <a:lstStyle/>
          <a:p>
            <a:pPr defTabSz="822960">
              <a:spcBef>
                <a:spcPts val="0"/>
              </a:spcBef>
              <a:spcAft>
                <a:spcPts val="0"/>
              </a:spcAft>
              <a:defRPr/>
            </a:pPr>
            <a:r>
              <a:rPr lang="pt-BR" sz="810" i="1" dirty="0">
                <a:solidFill>
                  <a:srgbClr val="4ADBDA"/>
                </a:solidFill>
                <a:latin typeface="Uni Neue Book" pitchFamily="2" charset="0"/>
              </a:rPr>
              <a:t>Fonte: Conta Satélite de Saúde Brasil 2010-2017 | IBGE</a:t>
            </a:r>
          </a:p>
        </p:txBody>
      </p:sp>
      <p:sp>
        <p:nvSpPr>
          <p:cNvPr id="229" name="Retângulo Arredondado 228">
            <a:extLst>
              <a:ext uri="{FF2B5EF4-FFF2-40B4-BE49-F238E27FC236}">
                <a16:creationId xmlns:a16="http://schemas.microsoft.com/office/drawing/2014/main" id="{495AA908-B227-9C4A-B022-F761EADC2D63}"/>
              </a:ext>
            </a:extLst>
          </p:cNvPr>
          <p:cNvSpPr/>
          <p:nvPr/>
        </p:nvSpPr>
        <p:spPr>
          <a:xfrm>
            <a:off x="599103" y="618593"/>
            <a:ext cx="1549780" cy="2534786"/>
          </a:xfrm>
          <a:prstGeom prst="round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prstClr val="white"/>
              </a:solidFill>
              <a:latin typeface="Calibri" panose="020F0502020204030204"/>
            </a:endParaRPr>
          </a:p>
        </p:txBody>
      </p:sp>
      <p:sp>
        <p:nvSpPr>
          <p:cNvPr id="3" name="Retângulo 2">
            <a:extLst>
              <a:ext uri="{FF2B5EF4-FFF2-40B4-BE49-F238E27FC236}">
                <a16:creationId xmlns:a16="http://schemas.microsoft.com/office/drawing/2014/main" id="{A7232695-0973-1A44-8F9E-47D9F0AC2FAD}"/>
              </a:ext>
            </a:extLst>
          </p:cNvPr>
          <p:cNvSpPr/>
          <p:nvPr/>
        </p:nvSpPr>
        <p:spPr>
          <a:xfrm>
            <a:off x="641451" y="777810"/>
            <a:ext cx="1505846" cy="2160591"/>
          </a:xfrm>
          <a:prstGeom prst="rect">
            <a:avLst/>
          </a:prstGeom>
        </p:spPr>
        <p:txBody>
          <a:bodyPr wrap="square">
            <a:spAutoFit/>
          </a:bodyPr>
          <a:lstStyle/>
          <a:p>
            <a:pPr defTabSz="822960">
              <a:spcBef>
                <a:spcPts val="0"/>
              </a:spcBef>
              <a:spcAft>
                <a:spcPts val="0"/>
              </a:spcAft>
              <a:defRPr/>
            </a:pPr>
            <a:r>
              <a:rPr lang="pt-BR" sz="1680" b="1" i="1" dirty="0">
                <a:solidFill>
                  <a:srgbClr val="004D71"/>
                </a:solidFill>
                <a:latin typeface="Uni Neue" pitchFamily="2" charset="0"/>
              </a:rPr>
              <a:t>Em poucos anos,</a:t>
            </a:r>
          </a:p>
          <a:p>
            <a:pPr defTabSz="822960">
              <a:spcBef>
                <a:spcPts val="0"/>
              </a:spcBef>
              <a:spcAft>
                <a:spcPts val="0"/>
              </a:spcAft>
              <a:defRPr/>
            </a:pPr>
            <a:r>
              <a:rPr lang="pt-BR" sz="1680" b="1" i="1" dirty="0">
                <a:solidFill>
                  <a:srgbClr val="004D71"/>
                </a:solidFill>
                <a:latin typeface="Uni Neue" pitchFamily="2" charset="0"/>
              </a:rPr>
              <a:t>o Brasil será o quinto maior mercado</a:t>
            </a:r>
          </a:p>
          <a:p>
            <a:pPr defTabSz="822960">
              <a:spcBef>
                <a:spcPts val="0"/>
              </a:spcBef>
              <a:spcAft>
                <a:spcPts val="0"/>
              </a:spcAft>
              <a:defRPr/>
            </a:pPr>
            <a:r>
              <a:rPr lang="pt-BR" sz="1680" b="1" i="1" dirty="0">
                <a:solidFill>
                  <a:srgbClr val="004D71"/>
                </a:solidFill>
                <a:latin typeface="Uni Neue" pitchFamily="2" charset="0"/>
              </a:rPr>
              <a:t>farmacêutico no ranking global</a:t>
            </a:r>
          </a:p>
        </p:txBody>
      </p:sp>
      <p:sp>
        <p:nvSpPr>
          <p:cNvPr id="833" name="Retângulo Arredondado 832">
            <a:extLst>
              <a:ext uri="{FF2B5EF4-FFF2-40B4-BE49-F238E27FC236}">
                <a16:creationId xmlns:a16="http://schemas.microsoft.com/office/drawing/2014/main" id="{92D6D766-F6F0-614B-AFBE-E4ACCB8B7312}"/>
              </a:ext>
            </a:extLst>
          </p:cNvPr>
          <p:cNvSpPr/>
          <p:nvPr/>
        </p:nvSpPr>
        <p:spPr>
          <a:xfrm>
            <a:off x="6020873" y="3440950"/>
            <a:ext cx="5713354" cy="357320"/>
          </a:xfrm>
          <a:prstGeom prst="roundRect">
            <a:avLst/>
          </a:prstGeom>
          <a:solidFill>
            <a:srgbClr val="FFD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384" name="Retângulo 383">
            <a:extLst>
              <a:ext uri="{FF2B5EF4-FFF2-40B4-BE49-F238E27FC236}">
                <a16:creationId xmlns:a16="http://schemas.microsoft.com/office/drawing/2014/main" id="{0EA7DA4D-A705-4C4E-9EB7-546D9A7451A3}"/>
              </a:ext>
            </a:extLst>
          </p:cNvPr>
          <p:cNvSpPr/>
          <p:nvPr/>
        </p:nvSpPr>
        <p:spPr>
          <a:xfrm>
            <a:off x="10582788" y="3530665"/>
            <a:ext cx="1239056" cy="216982"/>
          </a:xfrm>
          <a:prstGeom prst="rect">
            <a:avLst/>
          </a:prstGeom>
        </p:spPr>
        <p:txBody>
          <a:bodyPr wrap="square">
            <a:spAutoFit/>
          </a:bodyPr>
          <a:lstStyle/>
          <a:p>
            <a:pPr defTabSz="822960">
              <a:spcBef>
                <a:spcPts val="0"/>
              </a:spcBef>
              <a:spcAft>
                <a:spcPts val="0"/>
              </a:spcAft>
              <a:defRPr/>
            </a:pPr>
            <a:r>
              <a:rPr lang="pt-BR" sz="810" i="1" dirty="0">
                <a:solidFill>
                  <a:srgbClr val="004D71"/>
                </a:solidFill>
                <a:latin typeface="Uni Neue Book" pitchFamily="2" charset="0"/>
              </a:rPr>
              <a:t>Fonte: IQVIA </a:t>
            </a:r>
            <a:r>
              <a:rPr lang="pt-BR" sz="810" i="1" dirty="0" err="1">
                <a:solidFill>
                  <a:srgbClr val="004D71"/>
                </a:solidFill>
                <a:latin typeface="Uni Neue Book" pitchFamily="2" charset="0"/>
              </a:rPr>
              <a:t>Institute</a:t>
            </a:r>
            <a:endParaRPr lang="pt-BR" sz="810" i="1" dirty="0">
              <a:solidFill>
                <a:srgbClr val="004D71"/>
              </a:solidFill>
              <a:latin typeface="Uni Neue Book" pitchFamily="2" charset="0"/>
            </a:endParaRPr>
          </a:p>
        </p:txBody>
      </p:sp>
      <p:sp>
        <p:nvSpPr>
          <p:cNvPr id="385" name="Retângulo 344">
            <a:extLst>
              <a:ext uri="{FF2B5EF4-FFF2-40B4-BE49-F238E27FC236}">
                <a16:creationId xmlns:a16="http://schemas.microsoft.com/office/drawing/2014/main" id="{7977109C-09C0-3C46-9399-F0ABEF0C5951}"/>
              </a:ext>
            </a:extLst>
          </p:cNvPr>
          <p:cNvSpPr/>
          <p:nvPr/>
        </p:nvSpPr>
        <p:spPr>
          <a:xfrm>
            <a:off x="6500575" y="3496282"/>
            <a:ext cx="4375255" cy="272382"/>
          </a:xfrm>
          <a:prstGeom prst="rect">
            <a:avLst/>
          </a:prstGeom>
        </p:spPr>
        <p:txBody>
          <a:bodyPr wrap="square">
            <a:spAutoFit/>
          </a:bodyPr>
          <a:lstStyle/>
          <a:p>
            <a:pPr defTabSz="822960">
              <a:spcBef>
                <a:spcPts val="0"/>
              </a:spcBef>
              <a:spcAft>
                <a:spcPts val="0"/>
              </a:spcAft>
              <a:defRPr/>
            </a:pPr>
            <a:r>
              <a:rPr lang="pt-BR" sz="1170" b="1" cap="all" dirty="0">
                <a:solidFill>
                  <a:srgbClr val="004D71"/>
                </a:solidFill>
                <a:latin typeface="Uni Neue" pitchFamily="2" charset="0"/>
              </a:rPr>
              <a:t>Maiores empresas | PPP (</a:t>
            </a:r>
            <a:r>
              <a:rPr lang="pt-BR" sz="1170" b="1" dirty="0">
                <a:solidFill>
                  <a:srgbClr val="004D71"/>
                </a:solidFill>
                <a:latin typeface="Uni Neue" pitchFamily="2" charset="0"/>
              </a:rPr>
              <a:t>Preço da venda para a farmácia</a:t>
            </a:r>
            <a:r>
              <a:rPr lang="pt-BR" sz="1170" b="1" cap="all" dirty="0">
                <a:solidFill>
                  <a:srgbClr val="004D71"/>
                </a:solidFill>
                <a:latin typeface="Uni Neue" pitchFamily="2" charset="0"/>
              </a:rPr>
              <a:t>)</a:t>
            </a:r>
          </a:p>
        </p:txBody>
      </p:sp>
      <p:sp>
        <p:nvSpPr>
          <p:cNvPr id="255" name="Retângulo 16">
            <a:extLst>
              <a:ext uri="{FF2B5EF4-FFF2-40B4-BE49-F238E27FC236}">
                <a16:creationId xmlns:a16="http://schemas.microsoft.com/office/drawing/2014/main" id="{912C975A-775C-174D-8C27-20122BA0CEC5}"/>
              </a:ext>
            </a:extLst>
          </p:cNvPr>
          <p:cNvSpPr/>
          <p:nvPr/>
        </p:nvSpPr>
        <p:spPr>
          <a:xfrm>
            <a:off x="0" y="3435676"/>
            <a:ext cx="6096000" cy="3422322"/>
          </a:xfrm>
          <a:prstGeom prst="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srgbClr val="66B8D9"/>
              </a:solidFill>
              <a:latin typeface="Calibri" panose="020F0502020204030204"/>
            </a:endParaRPr>
          </a:p>
        </p:txBody>
      </p:sp>
      <p:grpSp>
        <p:nvGrpSpPr>
          <p:cNvPr id="27" name="Agrupar 26">
            <a:extLst>
              <a:ext uri="{FF2B5EF4-FFF2-40B4-BE49-F238E27FC236}">
                <a16:creationId xmlns:a16="http://schemas.microsoft.com/office/drawing/2014/main" id="{9F4D8B4C-437C-284C-9802-7A1678C286CA}"/>
              </a:ext>
            </a:extLst>
          </p:cNvPr>
          <p:cNvGrpSpPr/>
          <p:nvPr/>
        </p:nvGrpSpPr>
        <p:grpSpPr>
          <a:xfrm>
            <a:off x="1762202" y="4166056"/>
            <a:ext cx="3268594" cy="2055722"/>
            <a:chOff x="1280668" y="4247951"/>
            <a:chExt cx="3631771" cy="2284135"/>
          </a:xfrm>
        </p:grpSpPr>
        <p:grpSp>
          <p:nvGrpSpPr>
            <p:cNvPr id="236" name="Agrupar 235">
              <a:extLst>
                <a:ext uri="{FF2B5EF4-FFF2-40B4-BE49-F238E27FC236}">
                  <a16:creationId xmlns:a16="http://schemas.microsoft.com/office/drawing/2014/main" id="{749C6D6F-331F-CE44-87C2-BE6E35C5A136}"/>
                </a:ext>
              </a:extLst>
            </p:cNvPr>
            <p:cNvGrpSpPr/>
            <p:nvPr/>
          </p:nvGrpSpPr>
          <p:grpSpPr>
            <a:xfrm>
              <a:off x="1611793" y="5460418"/>
              <a:ext cx="231345" cy="177311"/>
              <a:chOff x="9522712" y="1749271"/>
              <a:chExt cx="231345" cy="177311"/>
            </a:xfrm>
          </p:grpSpPr>
          <p:sp>
            <p:nvSpPr>
              <p:cNvPr id="238" name="Retângulo 217">
                <a:extLst>
                  <a:ext uri="{FF2B5EF4-FFF2-40B4-BE49-F238E27FC236}">
                    <a16:creationId xmlns:a16="http://schemas.microsoft.com/office/drawing/2014/main" id="{90FDDECA-5332-5742-B440-18C98CBFB948}"/>
                  </a:ext>
                </a:extLst>
              </p:cNvPr>
              <p:cNvSpPr/>
              <p:nvPr/>
            </p:nvSpPr>
            <p:spPr>
              <a:xfrm>
                <a:off x="9522712" y="1749271"/>
                <a:ext cx="231345" cy="177311"/>
              </a:xfrm>
              <a:prstGeom prst="rect">
                <a:avLst/>
              </a:prstGeom>
              <a:solidFill>
                <a:srgbClr val="39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239" name="Losango 219">
                <a:extLst>
                  <a:ext uri="{FF2B5EF4-FFF2-40B4-BE49-F238E27FC236}">
                    <a16:creationId xmlns:a16="http://schemas.microsoft.com/office/drawing/2014/main" id="{DE7FBFEE-AF95-7E47-AEB2-354AD7012D7C}"/>
                  </a:ext>
                </a:extLst>
              </p:cNvPr>
              <p:cNvSpPr/>
              <p:nvPr/>
            </p:nvSpPr>
            <p:spPr>
              <a:xfrm>
                <a:off x="9522712" y="1755768"/>
                <a:ext cx="231345" cy="158237"/>
              </a:xfrm>
              <a:prstGeom prst="diamond">
                <a:avLst/>
              </a:prstGeom>
              <a:solidFill>
                <a:srgbClr val="FFD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240" name="Oval 239">
                <a:extLst>
                  <a:ext uri="{FF2B5EF4-FFF2-40B4-BE49-F238E27FC236}">
                    <a16:creationId xmlns:a16="http://schemas.microsoft.com/office/drawing/2014/main" id="{38183D31-F40A-4F43-9479-B0B84B6AFA97}"/>
                  </a:ext>
                </a:extLst>
              </p:cNvPr>
              <p:cNvSpPr/>
              <p:nvPr/>
            </p:nvSpPr>
            <p:spPr>
              <a:xfrm>
                <a:off x="9596019" y="1799559"/>
                <a:ext cx="79011" cy="79011"/>
              </a:xfrm>
              <a:prstGeom prst="ellipse">
                <a:avLst/>
              </a:prstGeom>
              <a:solidFill>
                <a:srgbClr val="004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grpSp>
        <p:sp>
          <p:nvSpPr>
            <p:cNvPr id="241" name="Retângulo 218">
              <a:extLst>
                <a:ext uri="{FF2B5EF4-FFF2-40B4-BE49-F238E27FC236}">
                  <a16:creationId xmlns:a16="http://schemas.microsoft.com/office/drawing/2014/main" id="{B84903D9-DD88-1C4C-B5AB-DC55A0DC242D}"/>
                </a:ext>
              </a:extLst>
            </p:cNvPr>
            <p:cNvSpPr/>
            <p:nvPr/>
          </p:nvSpPr>
          <p:spPr>
            <a:xfrm>
              <a:off x="3460088" y="5690831"/>
              <a:ext cx="1452351" cy="841255"/>
            </a:xfrm>
            <a:prstGeom prst="rect">
              <a:avLst/>
            </a:prstGeom>
          </p:spPr>
          <p:txBody>
            <a:bodyPr wrap="square">
              <a:spAutoFit/>
            </a:bodyPr>
            <a:lstStyle/>
            <a:p>
              <a:pPr defTabSz="822960">
                <a:defRPr/>
              </a:pPr>
              <a:r>
                <a:rPr lang="pt-BR" sz="1080" b="1" i="1" dirty="0">
                  <a:solidFill>
                    <a:srgbClr val="004D71"/>
                  </a:solidFill>
                  <a:latin typeface="Uni Neue" pitchFamily="2" charset="0"/>
                </a:rPr>
                <a:t>4 nacionais </a:t>
              </a:r>
              <a:r>
                <a:rPr lang="pt-BR" sz="1080" i="1" dirty="0">
                  <a:solidFill>
                    <a:srgbClr val="004D71"/>
                  </a:solidFill>
                  <a:latin typeface="Uni Neue" pitchFamily="2" charset="0"/>
                </a:rPr>
                <a:t>entre as 5 maiores do setor</a:t>
              </a:r>
              <a:endParaRPr lang="pt-BR" sz="1080" i="1" dirty="0">
                <a:solidFill>
                  <a:srgbClr val="004D71"/>
                </a:solidFill>
              </a:endParaRPr>
            </a:p>
            <a:p>
              <a:pPr defTabSz="822960">
                <a:defRPr/>
              </a:pPr>
              <a:r>
                <a:rPr lang="pt-BR" sz="1080" i="1" dirty="0">
                  <a:solidFill>
                    <a:prstClr val="white"/>
                  </a:solidFill>
                  <a:latin typeface="Uni Neue" pitchFamily="2" charset="0"/>
                </a:rPr>
                <a:t> </a:t>
              </a:r>
              <a:endParaRPr lang="pt-BR" sz="1080" i="1" dirty="0">
                <a:solidFill>
                  <a:prstClr val="white"/>
                </a:solidFill>
              </a:endParaRPr>
            </a:p>
          </p:txBody>
        </p:sp>
        <p:sp>
          <p:nvSpPr>
            <p:cNvPr id="242" name="Retângulo 56">
              <a:extLst>
                <a:ext uri="{FF2B5EF4-FFF2-40B4-BE49-F238E27FC236}">
                  <a16:creationId xmlns:a16="http://schemas.microsoft.com/office/drawing/2014/main" id="{2741490E-31A8-5E41-ACE6-78A6014F22A4}"/>
                </a:ext>
              </a:extLst>
            </p:cNvPr>
            <p:cNvSpPr/>
            <p:nvPr/>
          </p:nvSpPr>
          <p:spPr>
            <a:xfrm>
              <a:off x="1430649" y="4256083"/>
              <a:ext cx="1352869" cy="410369"/>
            </a:xfrm>
            <a:prstGeom prst="rect">
              <a:avLst/>
            </a:prstGeom>
          </p:spPr>
          <p:txBody>
            <a:bodyPr wrap="square">
              <a:spAutoFit/>
            </a:bodyPr>
            <a:lstStyle/>
            <a:p>
              <a:pPr algn="ctr" defTabSz="822960">
                <a:spcBef>
                  <a:spcPts val="0"/>
                </a:spcBef>
                <a:spcAft>
                  <a:spcPts val="0"/>
                </a:spcAft>
                <a:defRPr/>
              </a:pPr>
              <a:r>
                <a:rPr lang="pt-BR" sz="1800" b="1" dirty="0">
                  <a:solidFill>
                    <a:srgbClr val="004D71"/>
                  </a:solidFill>
                  <a:latin typeface="Uni Neue Heavy" pitchFamily="2" charset="0"/>
                </a:rPr>
                <a:t>60%</a:t>
              </a:r>
            </a:p>
          </p:txBody>
        </p:sp>
        <p:sp>
          <p:nvSpPr>
            <p:cNvPr id="244" name="Retângulo 61">
              <a:extLst>
                <a:ext uri="{FF2B5EF4-FFF2-40B4-BE49-F238E27FC236}">
                  <a16:creationId xmlns:a16="http://schemas.microsoft.com/office/drawing/2014/main" id="{A14EBA5B-3DCD-B24F-8C39-E0D02CA542D9}"/>
                </a:ext>
              </a:extLst>
            </p:cNvPr>
            <p:cNvSpPr/>
            <p:nvPr/>
          </p:nvSpPr>
          <p:spPr>
            <a:xfrm>
              <a:off x="2461104" y="4247951"/>
              <a:ext cx="1449848" cy="533479"/>
            </a:xfrm>
            <a:prstGeom prst="rect">
              <a:avLst/>
            </a:prstGeom>
          </p:spPr>
          <p:txBody>
            <a:bodyPr wrap="square">
              <a:spAutoFit/>
            </a:bodyPr>
            <a:lstStyle/>
            <a:p>
              <a:pPr defTabSz="822960">
                <a:spcBef>
                  <a:spcPts val="0"/>
                </a:spcBef>
                <a:spcAft>
                  <a:spcPts val="0"/>
                </a:spcAft>
                <a:defRPr/>
              </a:pPr>
              <a:r>
                <a:rPr lang="pt-BR" sz="1260" dirty="0">
                  <a:solidFill>
                    <a:srgbClr val="004D71"/>
                  </a:solidFill>
                  <a:latin typeface="Uni Neue" pitchFamily="2" charset="0"/>
                </a:rPr>
                <a:t>empresas de </a:t>
              </a:r>
            </a:p>
            <a:p>
              <a:pPr defTabSz="822960">
                <a:spcBef>
                  <a:spcPts val="0"/>
                </a:spcBef>
                <a:spcAft>
                  <a:spcPts val="0"/>
                </a:spcAft>
                <a:defRPr/>
              </a:pPr>
              <a:r>
                <a:rPr lang="pt-BR" sz="1260" b="1" dirty="0">
                  <a:solidFill>
                    <a:srgbClr val="004D71"/>
                  </a:solidFill>
                  <a:latin typeface="Uni Neue" pitchFamily="2" charset="0"/>
                </a:rPr>
                <a:t>capital  nacional </a:t>
              </a:r>
            </a:p>
          </p:txBody>
        </p:sp>
        <p:cxnSp>
          <p:nvCxnSpPr>
            <p:cNvPr id="245" name="Conector Reto 129">
              <a:extLst>
                <a:ext uri="{FF2B5EF4-FFF2-40B4-BE49-F238E27FC236}">
                  <a16:creationId xmlns:a16="http://schemas.microsoft.com/office/drawing/2014/main" id="{2C9837F7-AA42-D847-BB62-67033FA3C550}"/>
                </a:ext>
              </a:extLst>
            </p:cNvPr>
            <p:cNvCxnSpPr>
              <a:cxnSpLocks/>
            </p:cNvCxnSpPr>
            <p:nvPr/>
          </p:nvCxnSpPr>
          <p:spPr>
            <a:xfrm flipV="1">
              <a:off x="3406984" y="5680540"/>
              <a:ext cx="1" cy="369409"/>
            </a:xfrm>
            <a:prstGeom prst="line">
              <a:avLst/>
            </a:prstGeom>
            <a:ln w="28575" cap="rnd">
              <a:solidFill>
                <a:srgbClr val="004D71"/>
              </a:solidFill>
              <a:prstDash val="sysDot"/>
              <a:round/>
            </a:ln>
          </p:spPr>
          <p:style>
            <a:lnRef idx="1">
              <a:schemeClr val="accent1"/>
            </a:lnRef>
            <a:fillRef idx="0">
              <a:schemeClr val="accent1"/>
            </a:fillRef>
            <a:effectRef idx="0">
              <a:schemeClr val="accent1"/>
            </a:effectRef>
            <a:fontRef idx="minor">
              <a:schemeClr val="tx1"/>
            </a:fontRef>
          </p:style>
        </p:cxnSp>
        <p:cxnSp>
          <p:nvCxnSpPr>
            <p:cNvPr id="246" name="Conector Reto 245">
              <a:extLst>
                <a:ext uri="{FF2B5EF4-FFF2-40B4-BE49-F238E27FC236}">
                  <a16:creationId xmlns:a16="http://schemas.microsoft.com/office/drawing/2014/main" id="{B02B6EC8-50FE-D741-86F7-A4A74A2ACC19}"/>
                </a:ext>
              </a:extLst>
            </p:cNvPr>
            <p:cNvCxnSpPr>
              <a:cxnSpLocks/>
            </p:cNvCxnSpPr>
            <p:nvPr/>
          </p:nvCxnSpPr>
          <p:spPr>
            <a:xfrm>
              <a:off x="1280668" y="4893684"/>
              <a:ext cx="3045699" cy="0"/>
            </a:xfrm>
            <a:prstGeom prst="line">
              <a:avLst/>
            </a:prstGeom>
            <a:ln w="28575">
              <a:solidFill>
                <a:srgbClr val="004D71"/>
              </a:solidFill>
            </a:ln>
          </p:spPr>
          <p:style>
            <a:lnRef idx="1">
              <a:schemeClr val="accent1"/>
            </a:lnRef>
            <a:fillRef idx="0">
              <a:schemeClr val="accent1"/>
            </a:fillRef>
            <a:effectRef idx="0">
              <a:schemeClr val="accent1"/>
            </a:effectRef>
            <a:fontRef idx="minor">
              <a:schemeClr val="tx1"/>
            </a:fontRef>
          </p:style>
        </p:cxnSp>
        <p:pic>
          <p:nvPicPr>
            <p:cNvPr id="247" name="Imagem 224">
              <a:extLst>
                <a:ext uri="{FF2B5EF4-FFF2-40B4-BE49-F238E27FC236}">
                  <a16:creationId xmlns:a16="http://schemas.microsoft.com/office/drawing/2014/main" id="{32A5E662-4DAC-A84D-82F8-47E07C60F86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 t="49145" r="74803" b="11272"/>
            <a:stretch/>
          </p:blipFill>
          <p:spPr>
            <a:xfrm rot="10800000" flipH="1" flipV="1">
              <a:off x="1509074" y="5077934"/>
              <a:ext cx="396000" cy="360000"/>
            </a:xfrm>
            <a:prstGeom prst="rect">
              <a:avLst/>
            </a:prstGeom>
          </p:spPr>
        </p:pic>
        <p:pic>
          <p:nvPicPr>
            <p:cNvPr id="249" name="Imagem 224">
              <a:extLst>
                <a:ext uri="{FF2B5EF4-FFF2-40B4-BE49-F238E27FC236}">
                  <a16:creationId xmlns:a16="http://schemas.microsoft.com/office/drawing/2014/main" id="{86501DEE-D872-BE44-AAE0-C8343AF1DD9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 t="49145" r="74803" b="11272"/>
            <a:stretch/>
          </p:blipFill>
          <p:spPr>
            <a:xfrm rot="10800000" flipH="1" flipV="1">
              <a:off x="2027412" y="5077934"/>
              <a:ext cx="396000" cy="360000"/>
            </a:xfrm>
            <a:prstGeom prst="rect">
              <a:avLst/>
            </a:prstGeom>
          </p:spPr>
        </p:pic>
        <p:pic>
          <p:nvPicPr>
            <p:cNvPr id="250" name="Imagem 224">
              <a:extLst>
                <a:ext uri="{FF2B5EF4-FFF2-40B4-BE49-F238E27FC236}">
                  <a16:creationId xmlns:a16="http://schemas.microsoft.com/office/drawing/2014/main" id="{C35F1E77-D0D9-5A45-BB6E-0B164CD6969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 t="49145" r="74803" b="11272"/>
            <a:stretch/>
          </p:blipFill>
          <p:spPr>
            <a:xfrm rot="10800000" flipH="1" flipV="1">
              <a:off x="2545750" y="5077934"/>
              <a:ext cx="396000" cy="360000"/>
            </a:xfrm>
            <a:prstGeom prst="rect">
              <a:avLst/>
            </a:prstGeom>
          </p:spPr>
        </p:pic>
        <p:pic>
          <p:nvPicPr>
            <p:cNvPr id="254" name="Imagem 224">
              <a:extLst>
                <a:ext uri="{FF2B5EF4-FFF2-40B4-BE49-F238E27FC236}">
                  <a16:creationId xmlns:a16="http://schemas.microsoft.com/office/drawing/2014/main" id="{AD82693D-A2F4-5F40-B299-D34200331E5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 t="49145" r="74803" b="11272"/>
            <a:stretch/>
          </p:blipFill>
          <p:spPr>
            <a:xfrm rot="10800000" flipH="1" flipV="1">
              <a:off x="3064088" y="5077935"/>
              <a:ext cx="396000" cy="360000"/>
            </a:xfrm>
            <a:prstGeom prst="rect">
              <a:avLst/>
            </a:prstGeom>
          </p:spPr>
        </p:pic>
        <p:pic>
          <p:nvPicPr>
            <p:cNvPr id="256" name="Imagem 224">
              <a:extLst>
                <a:ext uri="{FF2B5EF4-FFF2-40B4-BE49-F238E27FC236}">
                  <a16:creationId xmlns:a16="http://schemas.microsoft.com/office/drawing/2014/main" id="{659CF2C9-1599-D84D-A635-081AE54F6E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 t="49145" r="74803" b="11272"/>
            <a:stretch/>
          </p:blipFill>
          <p:spPr>
            <a:xfrm rot="10800000" flipH="1" flipV="1">
              <a:off x="3582424" y="5077935"/>
              <a:ext cx="396000" cy="360000"/>
            </a:xfrm>
            <a:prstGeom prst="rect">
              <a:avLst/>
            </a:prstGeom>
          </p:spPr>
        </p:pic>
        <p:grpSp>
          <p:nvGrpSpPr>
            <p:cNvPr id="258" name="Agrupar 257">
              <a:extLst>
                <a:ext uri="{FF2B5EF4-FFF2-40B4-BE49-F238E27FC236}">
                  <a16:creationId xmlns:a16="http://schemas.microsoft.com/office/drawing/2014/main" id="{96A661B8-1EF4-354D-8DCE-101A38B2F58E}"/>
                </a:ext>
              </a:extLst>
            </p:cNvPr>
            <p:cNvGrpSpPr/>
            <p:nvPr/>
          </p:nvGrpSpPr>
          <p:grpSpPr>
            <a:xfrm>
              <a:off x="2126423" y="5460418"/>
              <a:ext cx="231345" cy="177311"/>
              <a:chOff x="9522712" y="1749271"/>
              <a:chExt cx="231345" cy="177311"/>
            </a:xfrm>
          </p:grpSpPr>
          <p:sp>
            <p:nvSpPr>
              <p:cNvPr id="269" name="Retângulo 217">
                <a:extLst>
                  <a:ext uri="{FF2B5EF4-FFF2-40B4-BE49-F238E27FC236}">
                    <a16:creationId xmlns:a16="http://schemas.microsoft.com/office/drawing/2014/main" id="{B6D9AA4F-4CCC-CB49-B478-F7FF210807F8}"/>
                  </a:ext>
                </a:extLst>
              </p:cNvPr>
              <p:cNvSpPr/>
              <p:nvPr/>
            </p:nvSpPr>
            <p:spPr>
              <a:xfrm>
                <a:off x="9522712" y="1749271"/>
                <a:ext cx="231345" cy="177311"/>
              </a:xfrm>
              <a:prstGeom prst="rect">
                <a:avLst/>
              </a:prstGeom>
              <a:solidFill>
                <a:srgbClr val="39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270" name="Losango 219">
                <a:extLst>
                  <a:ext uri="{FF2B5EF4-FFF2-40B4-BE49-F238E27FC236}">
                    <a16:creationId xmlns:a16="http://schemas.microsoft.com/office/drawing/2014/main" id="{4086A9B3-0027-134B-B420-7AD422CAFA0F}"/>
                  </a:ext>
                </a:extLst>
              </p:cNvPr>
              <p:cNvSpPr/>
              <p:nvPr/>
            </p:nvSpPr>
            <p:spPr>
              <a:xfrm>
                <a:off x="9522712" y="1755768"/>
                <a:ext cx="231345" cy="158237"/>
              </a:xfrm>
              <a:prstGeom prst="diamond">
                <a:avLst/>
              </a:prstGeom>
              <a:solidFill>
                <a:srgbClr val="FFD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271" name="Oval 270">
                <a:extLst>
                  <a:ext uri="{FF2B5EF4-FFF2-40B4-BE49-F238E27FC236}">
                    <a16:creationId xmlns:a16="http://schemas.microsoft.com/office/drawing/2014/main" id="{3A2FB61A-C3C5-3F49-96F2-83602B2E3EA0}"/>
                  </a:ext>
                </a:extLst>
              </p:cNvPr>
              <p:cNvSpPr/>
              <p:nvPr/>
            </p:nvSpPr>
            <p:spPr>
              <a:xfrm>
                <a:off x="9596019" y="1799559"/>
                <a:ext cx="79011" cy="79011"/>
              </a:xfrm>
              <a:prstGeom prst="ellipse">
                <a:avLst/>
              </a:prstGeom>
              <a:solidFill>
                <a:srgbClr val="004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grpSp>
        <p:grpSp>
          <p:nvGrpSpPr>
            <p:cNvPr id="272" name="Agrupar 271">
              <a:extLst>
                <a:ext uri="{FF2B5EF4-FFF2-40B4-BE49-F238E27FC236}">
                  <a16:creationId xmlns:a16="http://schemas.microsoft.com/office/drawing/2014/main" id="{97FAAE79-48A3-DB45-A388-E1056B9C38C9}"/>
                </a:ext>
              </a:extLst>
            </p:cNvPr>
            <p:cNvGrpSpPr/>
            <p:nvPr/>
          </p:nvGrpSpPr>
          <p:grpSpPr>
            <a:xfrm>
              <a:off x="2650349" y="5460418"/>
              <a:ext cx="231345" cy="177311"/>
              <a:chOff x="9522712" y="1749271"/>
              <a:chExt cx="231345" cy="177311"/>
            </a:xfrm>
          </p:grpSpPr>
          <p:sp>
            <p:nvSpPr>
              <p:cNvPr id="273" name="Retângulo 217">
                <a:extLst>
                  <a:ext uri="{FF2B5EF4-FFF2-40B4-BE49-F238E27FC236}">
                    <a16:creationId xmlns:a16="http://schemas.microsoft.com/office/drawing/2014/main" id="{F03C1CBA-5E1A-524D-A017-1D0D1F113CEC}"/>
                  </a:ext>
                </a:extLst>
              </p:cNvPr>
              <p:cNvSpPr/>
              <p:nvPr/>
            </p:nvSpPr>
            <p:spPr>
              <a:xfrm>
                <a:off x="9522712" y="1749271"/>
                <a:ext cx="231345" cy="177311"/>
              </a:xfrm>
              <a:prstGeom prst="rect">
                <a:avLst/>
              </a:prstGeom>
              <a:solidFill>
                <a:srgbClr val="39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274" name="Losango 219">
                <a:extLst>
                  <a:ext uri="{FF2B5EF4-FFF2-40B4-BE49-F238E27FC236}">
                    <a16:creationId xmlns:a16="http://schemas.microsoft.com/office/drawing/2014/main" id="{FCDA75FD-043A-724B-ADA0-D0FA306D8956}"/>
                  </a:ext>
                </a:extLst>
              </p:cNvPr>
              <p:cNvSpPr/>
              <p:nvPr/>
            </p:nvSpPr>
            <p:spPr>
              <a:xfrm>
                <a:off x="9522712" y="1755768"/>
                <a:ext cx="231345" cy="158237"/>
              </a:xfrm>
              <a:prstGeom prst="diamond">
                <a:avLst/>
              </a:prstGeom>
              <a:solidFill>
                <a:srgbClr val="FFD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279" name="Oval 278">
                <a:extLst>
                  <a:ext uri="{FF2B5EF4-FFF2-40B4-BE49-F238E27FC236}">
                    <a16:creationId xmlns:a16="http://schemas.microsoft.com/office/drawing/2014/main" id="{F26F7238-D87D-4B4C-9DAD-E39F018621D1}"/>
                  </a:ext>
                </a:extLst>
              </p:cNvPr>
              <p:cNvSpPr/>
              <p:nvPr/>
            </p:nvSpPr>
            <p:spPr>
              <a:xfrm>
                <a:off x="9596019" y="1799559"/>
                <a:ext cx="79011" cy="79011"/>
              </a:xfrm>
              <a:prstGeom prst="ellipse">
                <a:avLst/>
              </a:prstGeom>
              <a:solidFill>
                <a:srgbClr val="004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grpSp>
        <p:grpSp>
          <p:nvGrpSpPr>
            <p:cNvPr id="280" name="Agrupar 279">
              <a:extLst>
                <a:ext uri="{FF2B5EF4-FFF2-40B4-BE49-F238E27FC236}">
                  <a16:creationId xmlns:a16="http://schemas.microsoft.com/office/drawing/2014/main" id="{3166A02F-684E-1943-87E4-9DCFDE580CCF}"/>
                </a:ext>
              </a:extLst>
            </p:cNvPr>
            <p:cNvGrpSpPr/>
            <p:nvPr/>
          </p:nvGrpSpPr>
          <p:grpSpPr>
            <a:xfrm>
              <a:off x="3164390" y="5460418"/>
              <a:ext cx="231345" cy="177311"/>
              <a:chOff x="9522712" y="1749271"/>
              <a:chExt cx="231345" cy="177311"/>
            </a:xfrm>
          </p:grpSpPr>
          <p:sp>
            <p:nvSpPr>
              <p:cNvPr id="281" name="Retângulo 217">
                <a:extLst>
                  <a:ext uri="{FF2B5EF4-FFF2-40B4-BE49-F238E27FC236}">
                    <a16:creationId xmlns:a16="http://schemas.microsoft.com/office/drawing/2014/main" id="{A24E9BD1-FE1D-EE45-B6B9-EE08A919C409}"/>
                  </a:ext>
                </a:extLst>
              </p:cNvPr>
              <p:cNvSpPr/>
              <p:nvPr/>
            </p:nvSpPr>
            <p:spPr>
              <a:xfrm>
                <a:off x="9522712" y="1749271"/>
                <a:ext cx="231345" cy="177311"/>
              </a:xfrm>
              <a:prstGeom prst="rect">
                <a:avLst/>
              </a:prstGeom>
              <a:solidFill>
                <a:srgbClr val="39AD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282" name="Losango 219">
                <a:extLst>
                  <a:ext uri="{FF2B5EF4-FFF2-40B4-BE49-F238E27FC236}">
                    <a16:creationId xmlns:a16="http://schemas.microsoft.com/office/drawing/2014/main" id="{AA2EE019-65CD-EF42-A679-F91A7DA1691A}"/>
                  </a:ext>
                </a:extLst>
              </p:cNvPr>
              <p:cNvSpPr/>
              <p:nvPr/>
            </p:nvSpPr>
            <p:spPr>
              <a:xfrm>
                <a:off x="9522712" y="1755768"/>
                <a:ext cx="231345" cy="158237"/>
              </a:xfrm>
              <a:prstGeom prst="diamond">
                <a:avLst/>
              </a:prstGeom>
              <a:solidFill>
                <a:srgbClr val="FFD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283" name="Oval 282">
                <a:extLst>
                  <a:ext uri="{FF2B5EF4-FFF2-40B4-BE49-F238E27FC236}">
                    <a16:creationId xmlns:a16="http://schemas.microsoft.com/office/drawing/2014/main" id="{B5A74816-C186-F24A-AA23-8A248D812A63}"/>
                  </a:ext>
                </a:extLst>
              </p:cNvPr>
              <p:cNvSpPr/>
              <p:nvPr/>
            </p:nvSpPr>
            <p:spPr>
              <a:xfrm>
                <a:off x="9596019" y="1799559"/>
                <a:ext cx="79011" cy="79011"/>
              </a:xfrm>
              <a:prstGeom prst="ellipse">
                <a:avLst/>
              </a:prstGeom>
              <a:solidFill>
                <a:srgbClr val="004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grpSp>
      </p:grpSp>
      <p:sp>
        <p:nvSpPr>
          <p:cNvPr id="284" name="Retângulo 283">
            <a:extLst>
              <a:ext uri="{FF2B5EF4-FFF2-40B4-BE49-F238E27FC236}">
                <a16:creationId xmlns:a16="http://schemas.microsoft.com/office/drawing/2014/main" id="{40E52C85-1F21-4448-A3C3-C1D9370516B1}"/>
              </a:ext>
            </a:extLst>
          </p:cNvPr>
          <p:cNvSpPr/>
          <p:nvPr/>
        </p:nvSpPr>
        <p:spPr>
          <a:xfrm>
            <a:off x="705949" y="6189794"/>
            <a:ext cx="1585586" cy="466281"/>
          </a:xfrm>
          <a:prstGeom prst="rect">
            <a:avLst/>
          </a:prstGeom>
        </p:spPr>
        <p:txBody>
          <a:bodyPr wrap="square">
            <a:spAutoFit/>
          </a:bodyPr>
          <a:lstStyle/>
          <a:p>
            <a:pPr defTabSz="822960">
              <a:spcBef>
                <a:spcPts val="0"/>
              </a:spcBef>
              <a:spcAft>
                <a:spcPts val="0"/>
              </a:spcAft>
              <a:defRPr/>
            </a:pPr>
            <a:r>
              <a:rPr lang="pt-BR" sz="810" i="1" dirty="0">
                <a:solidFill>
                  <a:srgbClr val="004D71"/>
                </a:solidFill>
                <a:latin typeface="Uni Neue Book" pitchFamily="2" charset="0"/>
              </a:rPr>
              <a:t>Fonte: Perfil da Indústria Farmacêutica 2020, </a:t>
            </a:r>
            <a:r>
              <a:rPr lang="pt-BR" sz="810" i="1" dirty="0" err="1">
                <a:solidFill>
                  <a:srgbClr val="004D71"/>
                </a:solidFill>
                <a:latin typeface="Uni Neue Book" pitchFamily="2" charset="0"/>
              </a:rPr>
              <a:t>Sindusfarma</a:t>
            </a:r>
            <a:r>
              <a:rPr lang="pt-BR" sz="810" i="1" dirty="0">
                <a:solidFill>
                  <a:srgbClr val="004D71"/>
                </a:solidFill>
                <a:latin typeface="Uni Neue Book" pitchFamily="2" charset="0"/>
              </a:rPr>
              <a:t> </a:t>
            </a:r>
          </a:p>
        </p:txBody>
      </p:sp>
      <p:cxnSp>
        <p:nvCxnSpPr>
          <p:cNvPr id="316" name="Conector Reto 129">
            <a:extLst>
              <a:ext uri="{FF2B5EF4-FFF2-40B4-BE49-F238E27FC236}">
                <a16:creationId xmlns:a16="http://schemas.microsoft.com/office/drawing/2014/main" id="{F59DADD3-0BF4-DA4C-BB8A-4C3CDE726078}"/>
              </a:ext>
            </a:extLst>
          </p:cNvPr>
          <p:cNvCxnSpPr>
            <a:cxnSpLocks/>
          </p:cNvCxnSpPr>
          <p:nvPr/>
        </p:nvCxnSpPr>
        <p:spPr>
          <a:xfrm>
            <a:off x="5312548" y="5666368"/>
            <a:ext cx="1174441" cy="0"/>
          </a:xfrm>
          <a:prstGeom prst="line">
            <a:avLst/>
          </a:prstGeom>
          <a:ln w="28575" cap="rnd">
            <a:solidFill>
              <a:srgbClr val="004D71"/>
            </a:solidFill>
            <a:prstDash val="sysDot"/>
            <a:round/>
          </a:ln>
        </p:spPr>
        <p:style>
          <a:lnRef idx="1">
            <a:schemeClr val="accent1"/>
          </a:lnRef>
          <a:fillRef idx="0">
            <a:schemeClr val="accent1"/>
          </a:fillRef>
          <a:effectRef idx="0">
            <a:schemeClr val="accent1"/>
          </a:effectRef>
          <a:fontRef idx="minor">
            <a:schemeClr val="tx1"/>
          </a:fontRef>
        </p:style>
      </p:cxnSp>
      <p:pic>
        <p:nvPicPr>
          <p:cNvPr id="29" name="Gráfico 28" descr="Bandeira">
            <a:extLst>
              <a:ext uri="{FF2B5EF4-FFF2-40B4-BE49-F238E27FC236}">
                <a16:creationId xmlns:a16="http://schemas.microsoft.com/office/drawing/2014/main" id="{15BA2904-2E82-4A74-99A8-B05DD0B101E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71542" y="4063420"/>
            <a:ext cx="147385" cy="147385"/>
          </a:xfrm>
          <a:prstGeom prst="rect">
            <a:avLst/>
          </a:prstGeom>
        </p:spPr>
      </p:pic>
      <p:pic>
        <p:nvPicPr>
          <p:cNvPr id="205" name="Gráfico 204" descr="Bandeira">
            <a:extLst>
              <a:ext uri="{FF2B5EF4-FFF2-40B4-BE49-F238E27FC236}">
                <a16:creationId xmlns:a16="http://schemas.microsoft.com/office/drawing/2014/main" id="{DC586673-8A59-46FE-AB38-F5458455FEB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89697" y="4727538"/>
            <a:ext cx="147385" cy="147385"/>
          </a:xfrm>
          <a:prstGeom prst="rect">
            <a:avLst/>
          </a:prstGeom>
        </p:spPr>
      </p:pic>
      <p:pic>
        <p:nvPicPr>
          <p:cNvPr id="206" name="Gráfico 205" descr="Bandeira">
            <a:extLst>
              <a:ext uri="{FF2B5EF4-FFF2-40B4-BE49-F238E27FC236}">
                <a16:creationId xmlns:a16="http://schemas.microsoft.com/office/drawing/2014/main" id="{30CA8775-9FFD-4FA6-8E57-3C26B2FDF49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59578" y="4946491"/>
            <a:ext cx="147385" cy="147385"/>
          </a:xfrm>
          <a:prstGeom prst="rect">
            <a:avLst/>
          </a:prstGeom>
        </p:spPr>
      </p:pic>
      <p:pic>
        <p:nvPicPr>
          <p:cNvPr id="207" name="Gráfico 206" descr="Bandeira">
            <a:extLst>
              <a:ext uri="{FF2B5EF4-FFF2-40B4-BE49-F238E27FC236}">
                <a16:creationId xmlns:a16="http://schemas.microsoft.com/office/drawing/2014/main" id="{A075F5AA-D702-490C-9D3E-BEC2147D019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85021" y="5832999"/>
            <a:ext cx="147385" cy="147385"/>
          </a:xfrm>
          <a:prstGeom prst="rect">
            <a:avLst/>
          </a:prstGeom>
        </p:spPr>
      </p:pic>
      <p:pic>
        <p:nvPicPr>
          <p:cNvPr id="208" name="Gráfico 207" descr="Bandeira">
            <a:extLst>
              <a:ext uri="{FF2B5EF4-FFF2-40B4-BE49-F238E27FC236}">
                <a16:creationId xmlns:a16="http://schemas.microsoft.com/office/drawing/2014/main" id="{CF6341CA-1B44-43FA-8D65-C37686DAAEC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50322" y="6047893"/>
            <a:ext cx="147385" cy="147385"/>
          </a:xfrm>
          <a:prstGeom prst="rect">
            <a:avLst/>
          </a:prstGeom>
        </p:spPr>
      </p:pic>
      <p:pic>
        <p:nvPicPr>
          <p:cNvPr id="209" name="Gráfico 208" descr="Bandeira">
            <a:extLst>
              <a:ext uri="{FF2B5EF4-FFF2-40B4-BE49-F238E27FC236}">
                <a16:creationId xmlns:a16="http://schemas.microsoft.com/office/drawing/2014/main" id="{48618E30-F54A-4A4B-AEA2-BB28875FBE6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878894" y="5980557"/>
            <a:ext cx="105538" cy="105538"/>
          </a:xfrm>
          <a:prstGeom prst="rect">
            <a:avLst/>
          </a:prstGeom>
        </p:spPr>
      </p:pic>
      <p:sp>
        <p:nvSpPr>
          <p:cNvPr id="210" name="Retângulo 363">
            <a:extLst>
              <a:ext uri="{FF2B5EF4-FFF2-40B4-BE49-F238E27FC236}">
                <a16:creationId xmlns:a16="http://schemas.microsoft.com/office/drawing/2014/main" id="{0346D8F5-180B-43A4-B6DE-4CFE050FE87F}"/>
              </a:ext>
            </a:extLst>
          </p:cNvPr>
          <p:cNvSpPr/>
          <p:nvPr/>
        </p:nvSpPr>
        <p:spPr>
          <a:xfrm rot="5400000">
            <a:off x="8027447" y="4446276"/>
            <a:ext cx="162024" cy="266098"/>
          </a:xfrm>
          <a:prstGeom prst="rect">
            <a:avLst/>
          </a:prstGeom>
          <a:solidFill>
            <a:srgbClr val="004D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pic>
        <p:nvPicPr>
          <p:cNvPr id="211" name="Gráfico 210" descr="Bandeira">
            <a:extLst>
              <a:ext uri="{FF2B5EF4-FFF2-40B4-BE49-F238E27FC236}">
                <a16:creationId xmlns:a16="http://schemas.microsoft.com/office/drawing/2014/main" id="{D91E5A1C-5BDD-4041-A8F7-F6C4A0EBB7C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24388" y="4507551"/>
            <a:ext cx="147385" cy="147385"/>
          </a:xfrm>
          <a:prstGeom prst="rect">
            <a:avLst/>
          </a:prstGeom>
        </p:spPr>
      </p:pic>
    </p:spTree>
    <p:extLst>
      <p:ext uri="{BB962C8B-B14F-4D97-AF65-F5344CB8AC3E}">
        <p14:creationId xmlns:p14="http://schemas.microsoft.com/office/powerpoint/2010/main" val="1939670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94D71"/>
        </a:solidFill>
        <a:effectLst/>
      </p:bgPr>
    </p:bg>
    <p:spTree>
      <p:nvGrpSpPr>
        <p:cNvPr id="1" name=""/>
        <p:cNvGrpSpPr/>
        <p:nvPr/>
      </p:nvGrpSpPr>
      <p:grpSpPr>
        <a:xfrm>
          <a:off x="0" y="0"/>
          <a:ext cx="0" cy="0"/>
          <a:chOff x="0" y="0"/>
          <a:chExt cx="0" cy="0"/>
        </a:xfrm>
      </p:grpSpPr>
      <p:grpSp>
        <p:nvGrpSpPr>
          <p:cNvPr id="253" name="Agrupar 46">
            <a:extLst>
              <a:ext uri="{FF2B5EF4-FFF2-40B4-BE49-F238E27FC236}">
                <a16:creationId xmlns:a16="http://schemas.microsoft.com/office/drawing/2014/main" id="{40EE7864-8F51-0447-92F3-F46119A1D41C}"/>
              </a:ext>
            </a:extLst>
          </p:cNvPr>
          <p:cNvGrpSpPr/>
          <p:nvPr/>
        </p:nvGrpSpPr>
        <p:grpSpPr>
          <a:xfrm>
            <a:off x="2898850" y="2389192"/>
            <a:ext cx="2631902" cy="757130"/>
            <a:chOff x="5322618" y="-179266"/>
            <a:chExt cx="2924336" cy="701342"/>
          </a:xfrm>
        </p:grpSpPr>
        <p:sp>
          <p:nvSpPr>
            <p:cNvPr id="254" name="Retângulo 2">
              <a:extLst>
                <a:ext uri="{FF2B5EF4-FFF2-40B4-BE49-F238E27FC236}">
                  <a16:creationId xmlns:a16="http://schemas.microsoft.com/office/drawing/2014/main" id="{993029A5-808E-8B4C-A58F-AF7975010ADB}"/>
                </a:ext>
              </a:extLst>
            </p:cNvPr>
            <p:cNvSpPr/>
            <p:nvPr/>
          </p:nvSpPr>
          <p:spPr>
            <a:xfrm>
              <a:off x="5322618" y="-179266"/>
              <a:ext cx="2044231" cy="393436"/>
            </a:xfrm>
            <a:prstGeom prst="rect">
              <a:avLst/>
            </a:prstGeom>
          </p:spPr>
          <p:txBody>
            <a:bodyPr wrap="square">
              <a:spAutoFit/>
            </a:bodyPr>
            <a:lstStyle/>
            <a:p>
              <a:pPr defTabSz="822960">
                <a:spcBef>
                  <a:spcPts val="0"/>
                </a:spcBef>
                <a:spcAft>
                  <a:spcPts val="0"/>
                </a:spcAft>
                <a:defRPr/>
              </a:pPr>
              <a:r>
                <a:rPr lang="pt-BR" sz="2160" b="1" dirty="0">
                  <a:solidFill>
                    <a:srgbClr val="FFD901"/>
                  </a:solidFill>
                  <a:latin typeface="Uni Neue" pitchFamily="2" charset="0"/>
                </a:rPr>
                <a:t>4,3 bi</a:t>
              </a:r>
            </a:p>
          </p:txBody>
        </p:sp>
        <p:sp>
          <p:nvSpPr>
            <p:cNvPr id="256" name="Retângulo 44">
              <a:extLst>
                <a:ext uri="{FF2B5EF4-FFF2-40B4-BE49-F238E27FC236}">
                  <a16:creationId xmlns:a16="http://schemas.microsoft.com/office/drawing/2014/main" id="{43375810-EB82-3149-85E6-4B47A79C8597}"/>
                </a:ext>
              </a:extLst>
            </p:cNvPr>
            <p:cNvSpPr/>
            <p:nvPr/>
          </p:nvSpPr>
          <p:spPr>
            <a:xfrm>
              <a:off x="6184057" y="-179266"/>
              <a:ext cx="2062897" cy="701342"/>
            </a:xfrm>
            <a:prstGeom prst="rect">
              <a:avLst/>
            </a:prstGeom>
          </p:spPr>
          <p:txBody>
            <a:bodyPr wrap="square">
              <a:spAutoFit/>
            </a:bodyPr>
            <a:lstStyle/>
            <a:p>
              <a:pPr defTabSz="822960">
                <a:spcBef>
                  <a:spcPts val="0"/>
                </a:spcBef>
                <a:spcAft>
                  <a:spcPts val="0"/>
                </a:spcAft>
                <a:defRPr/>
              </a:pPr>
              <a:r>
                <a:rPr lang="en-US" sz="1440" dirty="0">
                  <a:solidFill>
                    <a:prstClr val="white"/>
                  </a:solidFill>
                  <a:latin typeface="Uni Neue" pitchFamily="2" charset="0"/>
                </a:rPr>
                <a:t>U</a:t>
              </a:r>
              <a:r>
                <a:rPr lang="pt-BR" sz="1440" dirty="0" err="1">
                  <a:solidFill>
                    <a:prstClr val="white"/>
                  </a:solidFill>
                  <a:latin typeface="Uni Neue" pitchFamily="2" charset="0"/>
                </a:rPr>
                <a:t>nidades</a:t>
              </a:r>
              <a:r>
                <a:rPr lang="pt-BR" sz="1440" dirty="0">
                  <a:solidFill>
                    <a:prstClr val="white"/>
                  </a:solidFill>
                  <a:latin typeface="Uni Neue" pitchFamily="2" charset="0"/>
                </a:rPr>
                <a:t>/ embalagens </a:t>
              </a:r>
            </a:p>
            <a:p>
              <a:pPr defTabSz="822960">
                <a:spcBef>
                  <a:spcPts val="0"/>
                </a:spcBef>
                <a:spcAft>
                  <a:spcPts val="0"/>
                </a:spcAft>
                <a:defRPr/>
              </a:pPr>
              <a:r>
                <a:rPr lang="pt-BR" sz="1440" dirty="0">
                  <a:solidFill>
                    <a:prstClr val="white"/>
                  </a:solidFill>
                  <a:latin typeface="Uni Neue" pitchFamily="2" charset="0"/>
                </a:rPr>
                <a:t>vendidas a farmácias</a:t>
              </a:r>
            </a:p>
          </p:txBody>
        </p:sp>
      </p:grpSp>
      <p:pic>
        <p:nvPicPr>
          <p:cNvPr id="65" name="Imagem 64">
            <a:extLst>
              <a:ext uri="{FF2B5EF4-FFF2-40B4-BE49-F238E27FC236}">
                <a16:creationId xmlns:a16="http://schemas.microsoft.com/office/drawing/2014/main" id="{932302CB-7156-1F49-86ED-8368EFC23B8B}"/>
              </a:ext>
            </a:extLst>
          </p:cNvPr>
          <p:cNvPicPr>
            <a:picLocks noChangeAspect="1"/>
          </p:cNvPicPr>
          <p:nvPr/>
        </p:nvPicPr>
        <p:blipFill rotWithShape="1">
          <a:blip r:embed="rId3">
            <a:extLst>
              <a:ext uri="{28A0092B-C50C-407E-A947-70E740481C1C}">
                <a14:useLocalDpi xmlns:a14="http://schemas.microsoft.com/office/drawing/2010/main" val="0"/>
              </a:ext>
            </a:extLst>
          </a:blip>
          <a:srcRect l="21284" t="32102" r="20074" b="6949"/>
          <a:stretch/>
        </p:blipFill>
        <p:spPr>
          <a:xfrm>
            <a:off x="1523734" y="3365797"/>
            <a:ext cx="3990858" cy="2592000"/>
          </a:xfrm>
          <a:prstGeom prst="rect">
            <a:avLst/>
          </a:prstGeom>
        </p:spPr>
      </p:pic>
      <p:grpSp>
        <p:nvGrpSpPr>
          <p:cNvPr id="66" name="Agrupar 65">
            <a:extLst>
              <a:ext uri="{FF2B5EF4-FFF2-40B4-BE49-F238E27FC236}">
                <a16:creationId xmlns:a16="http://schemas.microsoft.com/office/drawing/2014/main" id="{3CB6197E-FEFC-6946-BBDF-3EF532151C6B}"/>
              </a:ext>
            </a:extLst>
          </p:cNvPr>
          <p:cNvGrpSpPr/>
          <p:nvPr/>
        </p:nvGrpSpPr>
        <p:grpSpPr>
          <a:xfrm>
            <a:off x="4152535" y="5788007"/>
            <a:ext cx="1370440" cy="586123"/>
            <a:chOff x="4469078" y="2152418"/>
            <a:chExt cx="1522711" cy="651247"/>
          </a:xfrm>
        </p:grpSpPr>
        <p:sp>
          <p:nvSpPr>
            <p:cNvPr id="315" name="Retângulo 534">
              <a:extLst>
                <a:ext uri="{FF2B5EF4-FFF2-40B4-BE49-F238E27FC236}">
                  <a16:creationId xmlns:a16="http://schemas.microsoft.com/office/drawing/2014/main" id="{0C4AC205-24DE-074C-B65F-E2D5A1B1D72C}"/>
                </a:ext>
              </a:extLst>
            </p:cNvPr>
            <p:cNvSpPr/>
            <p:nvPr/>
          </p:nvSpPr>
          <p:spPr>
            <a:xfrm>
              <a:off x="4559417" y="2152418"/>
              <a:ext cx="1432372" cy="348813"/>
            </a:xfrm>
            <a:prstGeom prst="rect">
              <a:avLst/>
            </a:prstGeom>
          </p:spPr>
          <p:txBody>
            <a:bodyPr wrap="none">
              <a:spAutoFit/>
            </a:bodyPr>
            <a:lstStyle/>
            <a:p>
              <a:pPr defTabSz="822960">
                <a:defRPr/>
              </a:pPr>
              <a:r>
                <a:rPr lang="pt-BR" sz="1440" dirty="0">
                  <a:solidFill>
                    <a:prstClr val="white"/>
                  </a:solidFill>
                  <a:latin typeface="Uni Neue" pitchFamily="2" charset="0"/>
                </a:rPr>
                <a:t>Multinacionais</a:t>
              </a:r>
              <a:endParaRPr lang="pt-BR" sz="1440" dirty="0">
                <a:solidFill>
                  <a:prstClr val="white"/>
                </a:solidFill>
              </a:endParaRPr>
            </a:p>
          </p:txBody>
        </p:sp>
        <p:sp>
          <p:nvSpPr>
            <p:cNvPr id="316" name="Retângulo 565">
              <a:extLst>
                <a:ext uri="{FF2B5EF4-FFF2-40B4-BE49-F238E27FC236}">
                  <a16:creationId xmlns:a16="http://schemas.microsoft.com/office/drawing/2014/main" id="{A1C1A77E-2906-894C-80CB-29F84A2E6E9D}"/>
                </a:ext>
              </a:extLst>
            </p:cNvPr>
            <p:cNvSpPr/>
            <p:nvPr/>
          </p:nvSpPr>
          <p:spPr>
            <a:xfrm>
              <a:off x="4469078" y="2252679"/>
              <a:ext cx="78633" cy="81660"/>
            </a:xfrm>
            <a:prstGeom prst="rect">
              <a:avLst/>
            </a:prstGeom>
            <a:solidFill>
              <a:srgbClr val="B6E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prstClr val="white"/>
                </a:solidFill>
                <a:latin typeface="Calibri" panose="020F0502020204030204"/>
              </a:endParaRPr>
            </a:p>
          </p:txBody>
        </p:sp>
        <p:sp>
          <p:nvSpPr>
            <p:cNvPr id="317" name="Retângulo 534">
              <a:extLst>
                <a:ext uri="{FF2B5EF4-FFF2-40B4-BE49-F238E27FC236}">
                  <a16:creationId xmlns:a16="http://schemas.microsoft.com/office/drawing/2014/main" id="{CC8A3327-A167-094A-AA10-263D9D7E7467}"/>
                </a:ext>
              </a:extLst>
            </p:cNvPr>
            <p:cNvSpPr/>
            <p:nvPr/>
          </p:nvSpPr>
          <p:spPr>
            <a:xfrm>
              <a:off x="4558638" y="2454852"/>
              <a:ext cx="1010248" cy="348813"/>
            </a:xfrm>
            <a:prstGeom prst="rect">
              <a:avLst/>
            </a:prstGeom>
          </p:spPr>
          <p:txBody>
            <a:bodyPr wrap="none">
              <a:spAutoFit/>
            </a:bodyPr>
            <a:lstStyle/>
            <a:p>
              <a:pPr defTabSz="822960">
                <a:defRPr/>
              </a:pPr>
              <a:r>
                <a:rPr lang="pt-BR" sz="1440" dirty="0">
                  <a:solidFill>
                    <a:prstClr val="white"/>
                  </a:solidFill>
                  <a:latin typeface="Uni Neue" pitchFamily="2" charset="0"/>
                </a:rPr>
                <a:t>Nacionais</a:t>
              </a:r>
              <a:endParaRPr lang="pt-BR" sz="1440" dirty="0">
                <a:solidFill>
                  <a:prstClr val="white"/>
                </a:solidFill>
              </a:endParaRPr>
            </a:p>
          </p:txBody>
        </p:sp>
        <p:sp>
          <p:nvSpPr>
            <p:cNvPr id="318" name="Retângulo 565">
              <a:extLst>
                <a:ext uri="{FF2B5EF4-FFF2-40B4-BE49-F238E27FC236}">
                  <a16:creationId xmlns:a16="http://schemas.microsoft.com/office/drawing/2014/main" id="{72BE4960-19F7-F04E-B893-743FD692529D}"/>
                </a:ext>
              </a:extLst>
            </p:cNvPr>
            <p:cNvSpPr/>
            <p:nvPr/>
          </p:nvSpPr>
          <p:spPr>
            <a:xfrm>
              <a:off x="4473803" y="2595943"/>
              <a:ext cx="78633" cy="81660"/>
            </a:xfrm>
            <a:prstGeom prst="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grpSp>
      <p:sp>
        <p:nvSpPr>
          <p:cNvPr id="304" name="Retângulo 42">
            <a:extLst>
              <a:ext uri="{FF2B5EF4-FFF2-40B4-BE49-F238E27FC236}">
                <a16:creationId xmlns:a16="http://schemas.microsoft.com/office/drawing/2014/main" id="{662755F8-3266-9D4E-9194-524B42F7A9C4}"/>
              </a:ext>
            </a:extLst>
          </p:cNvPr>
          <p:cNvSpPr/>
          <p:nvPr/>
        </p:nvSpPr>
        <p:spPr>
          <a:xfrm>
            <a:off x="6134783" y="1686905"/>
            <a:ext cx="1104790" cy="424732"/>
          </a:xfrm>
          <a:prstGeom prst="rect">
            <a:avLst/>
          </a:prstGeom>
        </p:spPr>
        <p:txBody>
          <a:bodyPr wrap="none">
            <a:spAutoFit/>
          </a:bodyPr>
          <a:lstStyle/>
          <a:p>
            <a:pPr defTabSz="822960">
              <a:spcBef>
                <a:spcPts val="0"/>
              </a:spcBef>
              <a:spcAft>
                <a:spcPts val="0"/>
              </a:spcAft>
              <a:defRPr/>
            </a:pPr>
            <a:r>
              <a:rPr lang="pt-BR" sz="2160" b="1" dirty="0" err="1">
                <a:solidFill>
                  <a:srgbClr val="FFD901"/>
                </a:solidFill>
                <a:latin typeface="Uni Neue" pitchFamily="2" charset="0"/>
              </a:rPr>
              <a:t>R</a:t>
            </a:r>
            <a:r>
              <a:rPr lang="pt-BR" sz="2160" b="1" dirty="0">
                <a:solidFill>
                  <a:srgbClr val="FFD901"/>
                </a:solidFill>
                <a:latin typeface="Uni Neue" pitchFamily="2" charset="0"/>
              </a:rPr>
              <a:t>$ 69 bi</a:t>
            </a:r>
          </a:p>
        </p:txBody>
      </p:sp>
      <p:grpSp>
        <p:nvGrpSpPr>
          <p:cNvPr id="8" name="Agrupar 7">
            <a:extLst>
              <a:ext uri="{FF2B5EF4-FFF2-40B4-BE49-F238E27FC236}">
                <a16:creationId xmlns:a16="http://schemas.microsoft.com/office/drawing/2014/main" id="{2095672D-9A59-6741-AC8E-7FBC07699536}"/>
              </a:ext>
            </a:extLst>
          </p:cNvPr>
          <p:cNvGrpSpPr/>
          <p:nvPr/>
        </p:nvGrpSpPr>
        <p:grpSpPr>
          <a:xfrm>
            <a:off x="6318241" y="3938835"/>
            <a:ext cx="2715289" cy="1764807"/>
            <a:chOff x="4406627" y="985005"/>
            <a:chExt cx="1896194" cy="1232435"/>
          </a:xfrm>
        </p:grpSpPr>
        <p:sp>
          <p:nvSpPr>
            <p:cNvPr id="271" name="Retângulo 89">
              <a:extLst>
                <a:ext uri="{FF2B5EF4-FFF2-40B4-BE49-F238E27FC236}">
                  <a16:creationId xmlns:a16="http://schemas.microsoft.com/office/drawing/2014/main" id="{A2AF6F3C-109C-FD48-BB8C-E5B3A662916B}"/>
                </a:ext>
              </a:extLst>
            </p:cNvPr>
            <p:cNvSpPr/>
            <p:nvPr/>
          </p:nvSpPr>
          <p:spPr>
            <a:xfrm>
              <a:off x="4899405" y="1998209"/>
              <a:ext cx="828811" cy="219231"/>
            </a:xfrm>
            <a:prstGeom prst="rect">
              <a:avLst/>
            </a:prstGeom>
          </p:spPr>
          <p:txBody>
            <a:bodyPr wrap="square">
              <a:spAutoFit/>
            </a:bodyPr>
            <a:lstStyle/>
            <a:p>
              <a:pPr defTabSz="822960">
                <a:defRPr/>
              </a:pPr>
              <a:r>
                <a:rPr lang="pt-BR" sz="1440" b="1" i="1" dirty="0">
                  <a:solidFill>
                    <a:srgbClr val="FFD901"/>
                  </a:solidFill>
                  <a:latin typeface="Uni Neue" pitchFamily="2" charset="0"/>
                </a:rPr>
                <a:t>GENÉRICOS</a:t>
              </a:r>
              <a:endParaRPr lang="pt-BR" sz="1440" b="1" i="1" dirty="0">
                <a:solidFill>
                  <a:srgbClr val="FFD901"/>
                </a:solidFill>
              </a:endParaRPr>
            </a:p>
          </p:txBody>
        </p:sp>
        <p:sp>
          <p:nvSpPr>
            <p:cNvPr id="272" name="Retângulo 90">
              <a:extLst>
                <a:ext uri="{FF2B5EF4-FFF2-40B4-BE49-F238E27FC236}">
                  <a16:creationId xmlns:a16="http://schemas.microsoft.com/office/drawing/2014/main" id="{E0BDD5DF-8084-A346-8595-1FC8932D6354}"/>
                </a:ext>
              </a:extLst>
            </p:cNvPr>
            <p:cNvSpPr/>
            <p:nvPr/>
          </p:nvSpPr>
          <p:spPr>
            <a:xfrm>
              <a:off x="4406627" y="985005"/>
              <a:ext cx="352848" cy="219231"/>
            </a:xfrm>
            <a:prstGeom prst="rect">
              <a:avLst/>
            </a:prstGeom>
          </p:spPr>
          <p:txBody>
            <a:bodyPr wrap="none">
              <a:spAutoFit/>
            </a:bodyPr>
            <a:lstStyle/>
            <a:p>
              <a:pPr defTabSz="822960">
                <a:defRPr/>
              </a:pPr>
              <a:r>
                <a:rPr lang="pt-BR" sz="1440" b="1" dirty="0">
                  <a:solidFill>
                    <a:srgbClr val="B6E6F9"/>
                  </a:solidFill>
                  <a:latin typeface="Uni Neue" pitchFamily="2" charset="0"/>
                </a:rPr>
                <a:t>37%</a:t>
              </a:r>
            </a:p>
          </p:txBody>
        </p:sp>
        <p:sp>
          <p:nvSpPr>
            <p:cNvPr id="273" name="Retângulo 91">
              <a:extLst>
                <a:ext uri="{FF2B5EF4-FFF2-40B4-BE49-F238E27FC236}">
                  <a16:creationId xmlns:a16="http://schemas.microsoft.com/office/drawing/2014/main" id="{35445913-59F4-4D49-92A2-14D0B724C775}"/>
                </a:ext>
              </a:extLst>
            </p:cNvPr>
            <p:cNvSpPr/>
            <p:nvPr/>
          </p:nvSpPr>
          <p:spPr>
            <a:xfrm>
              <a:off x="5851462" y="1534376"/>
              <a:ext cx="451359" cy="219231"/>
            </a:xfrm>
            <a:prstGeom prst="rect">
              <a:avLst/>
            </a:prstGeom>
          </p:spPr>
          <p:txBody>
            <a:bodyPr wrap="none">
              <a:spAutoFit/>
            </a:bodyPr>
            <a:lstStyle/>
            <a:p>
              <a:pPr defTabSz="822960">
                <a:defRPr/>
              </a:pPr>
              <a:r>
                <a:rPr lang="pt-BR" sz="1440" b="1" dirty="0">
                  <a:solidFill>
                    <a:srgbClr val="4ADBDA"/>
                  </a:solidFill>
                  <a:latin typeface="Uni Neue" pitchFamily="2" charset="0"/>
                </a:rPr>
                <a:t>63,1%</a:t>
              </a:r>
            </a:p>
          </p:txBody>
        </p:sp>
        <p:grpSp>
          <p:nvGrpSpPr>
            <p:cNvPr id="274" name="Agrupar 92">
              <a:extLst>
                <a:ext uri="{FF2B5EF4-FFF2-40B4-BE49-F238E27FC236}">
                  <a16:creationId xmlns:a16="http://schemas.microsoft.com/office/drawing/2014/main" id="{98963A45-B993-3943-B49C-FBA17A9C562C}"/>
                </a:ext>
              </a:extLst>
            </p:cNvPr>
            <p:cNvGrpSpPr/>
            <p:nvPr/>
          </p:nvGrpSpPr>
          <p:grpSpPr>
            <a:xfrm>
              <a:off x="4406627" y="1226396"/>
              <a:ext cx="502190" cy="112393"/>
              <a:chOff x="-503513" y="2187846"/>
              <a:chExt cx="1530751" cy="369332"/>
            </a:xfrm>
          </p:grpSpPr>
          <p:cxnSp>
            <p:nvCxnSpPr>
              <p:cNvPr id="278" name="Conector Reto 114">
                <a:extLst>
                  <a:ext uri="{FF2B5EF4-FFF2-40B4-BE49-F238E27FC236}">
                    <a16:creationId xmlns:a16="http://schemas.microsoft.com/office/drawing/2014/main" id="{EFBDD8B1-FFDF-074D-90EE-47E1BA912A9C}"/>
                  </a:ext>
                </a:extLst>
              </p:cNvPr>
              <p:cNvCxnSpPr>
                <a:cxnSpLocks/>
              </p:cNvCxnSpPr>
              <p:nvPr/>
            </p:nvCxnSpPr>
            <p:spPr>
              <a:xfrm>
                <a:off x="-503513" y="2187846"/>
                <a:ext cx="1115071" cy="0"/>
              </a:xfrm>
              <a:prstGeom prst="line">
                <a:avLst/>
              </a:prstGeom>
              <a:ln>
                <a:solidFill>
                  <a:srgbClr val="B6E6F9"/>
                </a:solidFill>
              </a:ln>
            </p:spPr>
            <p:style>
              <a:lnRef idx="1">
                <a:schemeClr val="accent1"/>
              </a:lnRef>
              <a:fillRef idx="0">
                <a:schemeClr val="accent1"/>
              </a:fillRef>
              <a:effectRef idx="0">
                <a:schemeClr val="accent1"/>
              </a:effectRef>
              <a:fontRef idx="minor">
                <a:schemeClr val="tx1"/>
              </a:fontRef>
            </p:style>
          </p:cxnSp>
          <p:cxnSp>
            <p:nvCxnSpPr>
              <p:cNvPr id="279" name="Conector Reto 115">
                <a:extLst>
                  <a:ext uri="{FF2B5EF4-FFF2-40B4-BE49-F238E27FC236}">
                    <a16:creationId xmlns:a16="http://schemas.microsoft.com/office/drawing/2014/main" id="{930C9DFF-AB0E-C146-9F47-0C8ED2818017}"/>
                  </a:ext>
                </a:extLst>
              </p:cNvPr>
              <p:cNvCxnSpPr>
                <a:cxnSpLocks/>
              </p:cNvCxnSpPr>
              <p:nvPr/>
            </p:nvCxnSpPr>
            <p:spPr>
              <a:xfrm>
                <a:off x="611559" y="2187846"/>
                <a:ext cx="415679" cy="369332"/>
              </a:xfrm>
              <a:prstGeom prst="line">
                <a:avLst/>
              </a:prstGeom>
              <a:ln>
                <a:solidFill>
                  <a:srgbClr val="B6E6F9"/>
                </a:solidFill>
              </a:ln>
            </p:spPr>
            <p:style>
              <a:lnRef idx="1">
                <a:schemeClr val="accent1"/>
              </a:lnRef>
              <a:fillRef idx="0">
                <a:schemeClr val="accent1"/>
              </a:fillRef>
              <a:effectRef idx="0">
                <a:schemeClr val="accent1"/>
              </a:effectRef>
              <a:fontRef idx="minor">
                <a:schemeClr val="tx1"/>
              </a:fontRef>
            </p:style>
          </p:cxnSp>
        </p:grpSp>
        <p:cxnSp>
          <p:nvCxnSpPr>
            <p:cNvPr id="276" name="Conector Reto 112">
              <a:extLst>
                <a:ext uri="{FF2B5EF4-FFF2-40B4-BE49-F238E27FC236}">
                  <a16:creationId xmlns:a16="http://schemas.microsoft.com/office/drawing/2014/main" id="{2F35F5C8-AA28-E342-BD1D-4065DA75EC7C}"/>
                </a:ext>
              </a:extLst>
            </p:cNvPr>
            <p:cNvCxnSpPr>
              <a:cxnSpLocks/>
            </p:cNvCxnSpPr>
            <p:nvPr/>
          </p:nvCxnSpPr>
          <p:spPr>
            <a:xfrm flipH="1" flipV="1">
              <a:off x="5734363" y="1689968"/>
              <a:ext cx="148849" cy="96063"/>
            </a:xfrm>
            <a:prstGeom prst="line">
              <a:avLst/>
            </a:prstGeom>
            <a:ln>
              <a:solidFill>
                <a:srgbClr val="4ADBDA"/>
              </a:solidFill>
            </a:ln>
          </p:spPr>
          <p:style>
            <a:lnRef idx="1">
              <a:schemeClr val="accent1"/>
            </a:lnRef>
            <a:fillRef idx="0">
              <a:schemeClr val="accent1"/>
            </a:fillRef>
            <a:effectRef idx="0">
              <a:schemeClr val="accent1"/>
            </a:effectRef>
            <a:fontRef idx="minor">
              <a:schemeClr val="tx1"/>
            </a:fontRef>
          </p:style>
        </p:cxnSp>
        <p:cxnSp>
          <p:nvCxnSpPr>
            <p:cNvPr id="277" name="Conector Reto 113">
              <a:extLst>
                <a:ext uri="{FF2B5EF4-FFF2-40B4-BE49-F238E27FC236}">
                  <a16:creationId xmlns:a16="http://schemas.microsoft.com/office/drawing/2014/main" id="{A965408A-BB14-E94E-91D3-813AFDC6E49C}"/>
                </a:ext>
              </a:extLst>
            </p:cNvPr>
            <p:cNvCxnSpPr>
              <a:cxnSpLocks/>
            </p:cNvCxnSpPr>
            <p:nvPr/>
          </p:nvCxnSpPr>
          <p:spPr>
            <a:xfrm flipH="1">
              <a:off x="5883211" y="1787016"/>
              <a:ext cx="399755" cy="0"/>
            </a:xfrm>
            <a:prstGeom prst="line">
              <a:avLst/>
            </a:prstGeom>
            <a:ln>
              <a:solidFill>
                <a:srgbClr val="4ADBDA"/>
              </a:solidFill>
            </a:ln>
          </p:spPr>
          <p:style>
            <a:lnRef idx="1">
              <a:schemeClr val="accent1"/>
            </a:lnRef>
            <a:fillRef idx="0">
              <a:schemeClr val="accent1"/>
            </a:fillRef>
            <a:effectRef idx="0">
              <a:schemeClr val="accent1"/>
            </a:effectRef>
            <a:fontRef idx="minor">
              <a:schemeClr val="tx1"/>
            </a:fontRef>
          </p:style>
        </p:cxnSp>
        <p:pic>
          <p:nvPicPr>
            <p:cNvPr id="81" name="Imagem 80">
              <a:extLst>
                <a:ext uri="{FF2B5EF4-FFF2-40B4-BE49-F238E27FC236}">
                  <a16:creationId xmlns:a16="http://schemas.microsoft.com/office/drawing/2014/main" id="{4CB45B80-0573-9D44-B2C3-935DEC4D0A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3307796" flipH="1">
              <a:off x="4795374" y="1014919"/>
              <a:ext cx="967213" cy="1007891"/>
            </a:xfrm>
            <a:prstGeom prst="rect">
              <a:avLst/>
            </a:prstGeom>
          </p:spPr>
        </p:pic>
      </p:grpSp>
      <p:grpSp>
        <p:nvGrpSpPr>
          <p:cNvPr id="7" name="Agrupar 6">
            <a:extLst>
              <a:ext uri="{FF2B5EF4-FFF2-40B4-BE49-F238E27FC236}">
                <a16:creationId xmlns:a16="http://schemas.microsoft.com/office/drawing/2014/main" id="{58D07ED4-9997-8E42-B95F-9E01622BF3CA}"/>
              </a:ext>
            </a:extLst>
          </p:cNvPr>
          <p:cNvGrpSpPr/>
          <p:nvPr/>
        </p:nvGrpSpPr>
        <p:grpSpPr>
          <a:xfrm>
            <a:off x="6596405" y="2029820"/>
            <a:ext cx="2762610" cy="1813322"/>
            <a:chOff x="5794469" y="306502"/>
            <a:chExt cx="1929239" cy="1266314"/>
          </a:xfrm>
        </p:grpSpPr>
        <p:pic>
          <p:nvPicPr>
            <p:cNvPr id="73" name="Imagem 72">
              <a:extLst>
                <a:ext uri="{FF2B5EF4-FFF2-40B4-BE49-F238E27FC236}">
                  <a16:creationId xmlns:a16="http://schemas.microsoft.com/office/drawing/2014/main" id="{36E79914-22AF-B94A-A79E-0540038F77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4575626" flipH="1">
              <a:off x="6518668" y="327429"/>
              <a:ext cx="867780" cy="1116363"/>
            </a:xfrm>
            <a:prstGeom prst="rect">
              <a:avLst/>
            </a:prstGeom>
          </p:spPr>
        </p:pic>
        <p:sp>
          <p:nvSpPr>
            <p:cNvPr id="337" name="Retângulo 90">
              <a:extLst>
                <a:ext uri="{FF2B5EF4-FFF2-40B4-BE49-F238E27FC236}">
                  <a16:creationId xmlns:a16="http://schemas.microsoft.com/office/drawing/2014/main" id="{EA2E52BE-ED42-384C-A335-6750AEC712F0}"/>
                </a:ext>
              </a:extLst>
            </p:cNvPr>
            <p:cNvSpPr/>
            <p:nvPr/>
          </p:nvSpPr>
          <p:spPr>
            <a:xfrm>
              <a:off x="5794469" y="462835"/>
              <a:ext cx="480464" cy="219231"/>
            </a:xfrm>
            <a:prstGeom prst="rect">
              <a:avLst/>
            </a:prstGeom>
          </p:spPr>
          <p:txBody>
            <a:bodyPr wrap="none">
              <a:spAutoFit/>
            </a:bodyPr>
            <a:lstStyle/>
            <a:p>
              <a:pPr defTabSz="822960">
                <a:defRPr/>
              </a:pPr>
              <a:r>
                <a:rPr lang="pt-BR" sz="1440" b="1" dirty="0">
                  <a:solidFill>
                    <a:srgbClr val="B6E6F9"/>
                  </a:solidFill>
                  <a:latin typeface="Uni Neue" pitchFamily="2" charset="0"/>
                </a:rPr>
                <a:t>85, 4%</a:t>
              </a:r>
            </a:p>
          </p:txBody>
        </p:sp>
        <p:cxnSp>
          <p:nvCxnSpPr>
            <p:cNvPr id="338" name="Conector Reto 114">
              <a:extLst>
                <a:ext uri="{FF2B5EF4-FFF2-40B4-BE49-F238E27FC236}">
                  <a16:creationId xmlns:a16="http://schemas.microsoft.com/office/drawing/2014/main" id="{57ECEEFA-9B55-EA41-97E4-D601AE0BE4CD}"/>
                </a:ext>
              </a:extLst>
            </p:cNvPr>
            <p:cNvCxnSpPr>
              <a:cxnSpLocks/>
            </p:cNvCxnSpPr>
            <p:nvPr/>
          </p:nvCxnSpPr>
          <p:spPr>
            <a:xfrm>
              <a:off x="5867157" y="704226"/>
              <a:ext cx="426530" cy="0"/>
            </a:xfrm>
            <a:prstGeom prst="line">
              <a:avLst/>
            </a:prstGeom>
            <a:ln>
              <a:solidFill>
                <a:srgbClr val="B6E6F9"/>
              </a:solidFill>
            </a:ln>
          </p:spPr>
          <p:style>
            <a:lnRef idx="1">
              <a:schemeClr val="accent1"/>
            </a:lnRef>
            <a:fillRef idx="0">
              <a:schemeClr val="accent1"/>
            </a:fillRef>
            <a:effectRef idx="0">
              <a:schemeClr val="accent1"/>
            </a:effectRef>
            <a:fontRef idx="minor">
              <a:schemeClr val="tx1"/>
            </a:fontRef>
          </p:style>
        </p:cxnSp>
        <p:cxnSp>
          <p:nvCxnSpPr>
            <p:cNvPr id="340" name="Conector Reto 115">
              <a:extLst>
                <a:ext uri="{FF2B5EF4-FFF2-40B4-BE49-F238E27FC236}">
                  <a16:creationId xmlns:a16="http://schemas.microsoft.com/office/drawing/2014/main" id="{ECABFADD-8B66-9B40-84C6-8DADFDDF9E46}"/>
                </a:ext>
              </a:extLst>
            </p:cNvPr>
            <p:cNvCxnSpPr>
              <a:cxnSpLocks/>
            </p:cNvCxnSpPr>
            <p:nvPr/>
          </p:nvCxnSpPr>
          <p:spPr>
            <a:xfrm>
              <a:off x="6293687" y="704226"/>
              <a:ext cx="136371" cy="112393"/>
            </a:xfrm>
            <a:prstGeom prst="line">
              <a:avLst/>
            </a:prstGeom>
            <a:ln>
              <a:solidFill>
                <a:srgbClr val="B6E6F9"/>
              </a:solidFill>
            </a:ln>
          </p:spPr>
          <p:style>
            <a:lnRef idx="1">
              <a:schemeClr val="accent1"/>
            </a:lnRef>
            <a:fillRef idx="0">
              <a:schemeClr val="accent1"/>
            </a:fillRef>
            <a:effectRef idx="0">
              <a:schemeClr val="accent1"/>
            </a:effectRef>
            <a:fontRef idx="minor">
              <a:schemeClr val="tx1"/>
            </a:fontRef>
          </p:style>
        </p:cxnSp>
        <p:sp>
          <p:nvSpPr>
            <p:cNvPr id="342" name="Retângulo 89">
              <a:extLst>
                <a:ext uri="{FF2B5EF4-FFF2-40B4-BE49-F238E27FC236}">
                  <a16:creationId xmlns:a16="http://schemas.microsoft.com/office/drawing/2014/main" id="{848CAE51-514C-2E44-9204-05976ACC8FE4}"/>
                </a:ext>
              </a:extLst>
            </p:cNvPr>
            <p:cNvSpPr/>
            <p:nvPr/>
          </p:nvSpPr>
          <p:spPr>
            <a:xfrm>
              <a:off x="6457556" y="1353585"/>
              <a:ext cx="950318" cy="219231"/>
            </a:xfrm>
            <a:prstGeom prst="rect">
              <a:avLst/>
            </a:prstGeom>
          </p:spPr>
          <p:txBody>
            <a:bodyPr wrap="square">
              <a:spAutoFit/>
            </a:bodyPr>
            <a:lstStyle/>
            <a:p>
              <a:pPr defTabSz="822960">
                <a:defRPr/>
              </a:pPr>
              <a:r>
                <a:rPr lang="pt-BR" sz="1440" b="1" i="1" dirty="0">
                  <a:solidFill>
                    <a:srgbClr val="FFD901"/>
                  </a:solidFill>
                  <a:latin typeface="Uni Neue" pitchFamily="2" charset="0"/>
                </a:rPr>
                <a:t>REFERÊNCIA</a:t>
              </a:r>
              <a:endParaRPr lang="pt-BR" sz="1440" b="1" i="1" dirty="0">
                <a:solidFill>
                  <a:srgbClr val="FFD901"/>
                </a:solidFill>
              </a:endParaRPr>
            </a:p>
          </p:txBody>
        </p:sp>
        <p:sp>
          <p:nvSpPr>
            <p:cNvPr id="343" name="Retângulo 91">
              <a:extLst>
                <a:ext uri="{FF2B5EF4-FFF2-40B4-BE49-F238E27FC236}">
                  <a16:creationId xmlns:a16="http://schemas.microsoft.com/office/drawing/2014/main" id="{A195C9A9-3506-7840-B211-2CA1D5C8B79B}"/>
                </a:ext>
              </a:extLst>
            </p:cNvPr>
            <p:cNvSpPr/>
            <p:nvPr/>
          </p:nvSpPr>
          <p:spPr>
            <a:xfrm>
              <a:off x="7259517" y="306502"/>
              <a:ext cx="451358" cy="219231"/>
            </a:xfrm>
            <a:prstGeom prst="rect">
              <a:avLst/>
            </a:prstGeom>
          </p:spPr>
          <p:txBody>
            <a:bodyPr wrap="none">
              <a:spAutoFit/>
            </a:bodyPr>
            <a:lstStyle/>
            <a:p>
              <a:pPr defTabSz="822960">
                <a:defRPr/>
              </a:pPr>
              <a:r>
                <a:rPr lang="pt-BR" sz="1440" b="1" dirty="0">
                  <a:solidFill>
                    <a:srgbClr val="4ADBDA"/>
                  </a:solidFill>
                  <a:latin typeface="Uni Neue" pitchFamily="2" charset="0"/>
                </a:rPr>
                <a:t>14,6%</a:t>
              </a:r>
            </a:p>
          </p:txBody>
        </p:sp>
        <p:cxnSp>
          <p:nvCxnSpPr>
            <p:cNvPr id="344" name="Conector Reto 112">
              <a:extLst>
                <a:ext uri="{FF2B5EF4-FFF2-40B4-BE49-F238E27FC236}">
                  <a16:creationId xmlns:a16="http://schemas.microsoft.com/office/drawing/2014/main" id="{9632477C-8BC7-2B48-8301-AF9E0A3E2BC3}"/>
                </a:ext>
              </a:extLst>
            </p:cNvPr>
            <p:cNvCxnSpPr>
              <a:cxnSpLocks/>
            </p:cNvCxnSpPr>
            <p:nvPr/>
          </p:nvCxnSpPr>
          <p:spPr>
            <a:xfrm flipH="1">
              <a:off x="7204385" y="564281"/>
              <a:ext cx="119570" cy="103036"/>
            </a:xfrm>
            <a:prstGeom prst="line">
              <a:avLst/>
            </a:prstGeom>
            <a:ln>
              <a:solidFill>
                <a:srgbClr val="4ADBDA"/>
              </a:solidFill>
            </a:ln>
          </p:spPr>
          <p:style>
            <a:lnRef idx="1">
              <a:schemeClr val="accent1"/>
            </a:lnRef>
            <a:fillRef idx="0">
              <a:schemeClr val="accent1"/>
            </a:fillRef>
            <a:effectRef idx="0">
              <a:schemeClr val="accent1"/>
            </a:effectRef>
            <a:fontRef idx="minor">
              <a:schemeClr val="tx1"/>
            </a:fontRef>
          </p:style>
        </p:cxnSp>
        <p:cxnSp>
          <p:nvCxnSpPr>
            <p:cNvPr id="347" name="Conector Reto 113">
              <a:extLst>
                <a:ext uri="{FF2B5EF4-FFF2-40B4-BE49-F238E27FC236}">
                  <a16:creationId xmlns:a16="http://schemas.microsoft.com/office/drawing/2014/main" id="{54F81185-BE8F-6B4A-8D99-04E30A88437E}"/>
                </a:ext>
              </a:extLst>
            </p:cNvPr>
            <p:cNvCxnSpPr>
              <a:cxnSpLocks/>
            </p:cNvCxnSpPr>
            <p:nvPr/>
          </p:nvCxnSpPr>
          <p:spPr>
            <a:xfrm flipH="1">
              <a:off x="7323953" y="565266"/>
              <a:ext cx="399755" cy="0"/>
            </a:xfrm>
            <a:prstGeom prst="line">
              <a:avLst/>
            </a:prstGeom>
            <a:ln>
              <a:solidFill>
                <a:srgbClr val="4ADBDA"/>
              </a:solidFill>
            </a:ln>
          </p:spPr>
          <p:style>
            <a:lnRef idx="1">
              <a:schemeClr val="accent1"/>
            </a:lnRef>
            <a:fillRef idx="0">
              <a:schemeClr val="accent1"/>
            </a:fillRef>
            <a:effectRef idx="0">
              <a:schemeClr val="accent1"/>
            </a:effectRef>
            <a:fontRef idx="minor">
              <a:schemeClr val="tx1"/>
            </a:fontRef>
          </p:style>
        </p:cxnSp>
      </p:grpSp>
      <p:grpSp>
        <p:nvGrpSpPr>
          <p:cNvPr id="5" name="Agrupar 4">
            <a:extLst>
              <a:ext uri="{FF2B5EF4-FFF2-40B4-BE49-F238E27FC236}">
                <a16:creationId xmlns:a16="http://schemas.microsoft.com/office/drawing/2014/main" id="{049274EC-526B-0041-8487-870C7734270E}"/>
              </a:ext>
            </a:extLst>
          </p:cNvPr>
          <p:cNvGrpSpPr/>
          <p:nvPr/>
        </p:nvGrpSpPr>
        <p:grpSpPr>
          <a:xfrm>
            <a:off x="8729844" y="3123111"/>
            <a:ext cx="2553109" cy="2187553"/>
            <a:chOff x="6333533" y="1383427"/>
            <a:chExt cx="1782937" cy="1527655"/>
          </a:xfrm>
        </p:grpSpPr>
        <p:cxnSp>
          <p:nvCxnSpPr>
            <p:cNvPr id="366" name="Conector Reto 112">
              <a:extLst>
                <a:ext uri="{FF2B5EF4-FFF2-40B4-BE49-F238E27FC236}">
                  <a16:creationId xmlns:a16="http://schemas.microsoft.com/office/drawing/2014/main" id="{43D66223-FC21-3949-A4BD-85C5EAE46EC3}"/>
                </a:ext>
              </a:extLst>
            </p:cNvPr>
            <p:cNvCxnSpPr>
              <a:cxnSpLocks/>
            </p:cNvCxnSpPr>
            <p:nvPr/>
          </p:nvCxnSpPr>
          <p:spPr>
            <a:xfrm flipH="1" flipV="1">
              <a:off x="7645232" y="2262721"/>
              <a:ext cx="148849" cy="96063"/>
            </a:xfrm>
            <a:prstGeom prst="line">
              <a:avLst/>
            </a:prstGeom>
            <a:ln>
              <a:solidFill>
                <a:srgbClr val="4ADBDA"/>
              </a:solidFill>
            </a:ln>
          </p:spPr>
          <p:style>
            <a:lnRef idx="1">
              <a:schemeClr val="accent1"/>
            </a:lnRef>
            <a:fillRef idx="0">
              <a:schemeClr val="accent1"/>
            </a:fillRef>
            <a:effectRef idx="0">
              <a:schemeClr val="accent1"/>
            </a:effectRef>
            <a:fontRef idx="minor">
              <a:schemeClr val="tx1"/>
            </a:fontRef>
          </p:style>
        </p:cxnSp>
        <p:cxnSp>
          <p:nvCxnSpPr>
            <p:cNvPr id="367" name="Conector Reto 113">
              <a:extLst>
                <a:ext uri="{FF2B5EF4-FFF2-40B4-BE49-F238E27FC236}">
                  <a16:creationId xmlns:a16="http://schemas.microsoft.com/office/drawing/2014/main" id="{F15A30B4-7541-2E4F-9E0A-473AAE8222ED}"/>
                </a:ext>
              </a:extLst>
            </p:cNvPr>
            <p:cNvCxnSpPr>
              <a:cxnSpLocks/>
            </p:cNvCxnSpPr>
            <p:nvPr/>
          </p:nvCxnSpPr>
          <p:spPr>
            <a:xfrm flipH="1">
              <a:off x="7794081" y="2358784"/>
              <a:ext cx="322389" cy="986"/>
            </a:xfrm>
            <a:prstGeom prst="line">
              <a:avLst/>
            </a:prstGeom>
            <a:ln>
              <a:solidFill>
                <a:srgbClr val="4ADBDA"/>
              </a:solidFill>
            </a:ln>
          </p:spPr>
          <p:style>
            <a:lnRef idx="1">
              <a:schemeClr val="accent1"/>
            </a:lnRef>
            <a:fillRef idx="0">
              <a:schemeClr val="accent1"/>
            </a:fillRef>
            <a:effectRef idx="0">
              <a:schemeClr val="accent1"/>
            </a:effectRef>
            <a:fontRef idx="minor">
              <a:schemeClr val="tx1"/>
            </a:fontRef>
          </p:style>
        </p:cxnSp>
        <p:sp>
          <p:nvSpPr>
            <p:cNvPr id="363" name="Retângulo 91">
              <a:extLst>
                <a:ext uri="{FF2B5EF4-FFF2-40B4-BE49-F238E27FC236}">
                  <a16:creationId xmlns:a16="http://schemas.microsoft.com/office/drawing/2014/main" id="{B50C0EF5-2177-0544-A398-C4E174E75BA7}"/>
                </a:ext>
              </a:extLst>
            </p:cNvPr>
            <p:cNvSpPr/>
            <p:nvPr/>
          </p:nvSpPr>
          <p:spPr>
            <a:xfrm>
              <a:off x="7747190" y="2098173"/>
              <a:ext cx="352848" cy="219231"/>
            </a:xfrm>
            <a:prstGeom prst="rect">
              <a:avLst/>
            </a:prstGeom>
          </p:spPr>
          <p:txBody>
            <a:bodyPr wrap="none">
              <a:spAutoFit/>
            </a:bodyPr>
            <a:lstStyle/>
            <a:p>
              <a:pPr defTabSz="822960">
                <a:defRPr/>
              </a:pPr>
              <a:r>
                <a:rPr lang="pt-BR" sz="1440" b="1" dirty="0">
                  <a:solidFill>
                    <a:srgbClr val="4ADBDA"/>
                  </a:solidFill>
                  <a:latin typeface="Uni Neue" pitchFamily="2" charset="0"/>
                </a:rPr>
                <a:t>53%</a:t>
              </a:r>
            </a:p>
          </p:txBody>
        </p:sp>
        <p:pic>
          <p:nvPicPr>
            <p:cNvPr id="76" name="Imagem 75">
              <a:extLst>
                <a:ext uri="{FF2B5EF4-FFF2-40B4-BE49-F238E27FC236}">
                  <a16:creationId xmlns:a16="http://schemas.microsoft.com/office/drawing/2014/main" id="{F3C5A6E9-1777-7144-9B31-3B7A0195ABF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r="16682"/>
            <a:stretch/>
          </p:blipFill>
          <p:spPr>
            <a:xfrm rot="11330828" flipH="1">
              <a:off x="6734579" y="1383427"/>
              <a:ext cx="900000" cy="1527655"/>
            </a:xfrm>
            <a:prstGeom prst="rect">
              <a:avLst/>
            </a:prstGeom>
          </p:spPr>
        </p:pic>
        <p:sp>
          <p:nvSpPr>
            <p:cNvPr id="348" name="Retângulo 89">
              <a:extLst>
                <a:ext uri="{FF2B5EF4-FFF2-40B4-BE49-F238E27FC236}">
                  <a16:creationId xmlns:a16="http://schemas.microsoft.com/office/drawing/2014/main" id="{9B91735D-F69C-2E45-8A9B-6BB9B57F2957}"/>
                </a:ext>
              </a:extLst>
            </p:cNvPr>
            <p:cNvSpPr/>
            <p:nvPr/>
          </p:nvSpPr>
          <p:spPr>
            <a:xfrm>
              <a:off x="6906100" y="2597980"/>
              <a:ext cx="813698" cy="219231"/>
            </a:xfrm>
            <a:prstGeom prst="rect">
              <a:avLst/>
            </a:prstGeom>
          </p:spPr>
          <p:txBody>
            <a:bodyPr wrap="square">
              <a:spAutoFit/>
            </a:bodyPr>
            <a:lstStyle/>
            <a:p>
              <a:pPr defTabSz="822960">
                <a:defRPr/>
              </a:pPr>
              <a:r>
                <a:rPr lang="pt-BR" sz="1440" b="1" i="1" dirty="0">
                  <a:solidFill>
                    <a:srgbClr val="FFD901"/>
                  </a:solidFill>
                  <a:latin typeface="Uni Neue" pitchFamily="2" charset="0"/>
                </a:rPr>
                <a:t>SIMILARES</a:t>
              </a:r>
              <a:endParaRPr lang="pt-BR" sz="1440" b="1" i="1" dirty="0">
                <a:solidFill>
                  <a:srgbClr val="FFD901"/>
                </a:solidFill>
              </a:endParaRPr>
            </a:p>
          </p:txBody>
        </p:sp>
        <p:sp>
          <p:nvSpPr>
            <p:cNvPr id="359" name="Retângulo 90">
              <a:extLst>
                <a:ext uri="{FF2B5EF4-FFF2-40B4-BE49-F238E27FC236}">
                  <a16:creationId xmlns:a16="http://schemas.microsoft.com/office/drawing/2014/main" id="{D404B0FC-6B90-6D4A-8BAB-BA39205BF1C3}"/>
                </a:ext>
              </a:extLst>
            </p:cNvPr>
            <p:cNvSpPr/>
            <p:nvPr/>
          </p:nvSpPr>
          <p:spPr>
            <a:xfrm>
              <a:off x="6333533" y="1788930"/>
              <a:ext cx="352848" cy="219231"/>
            </a:xfrm>
            <a:prstGeom prst="rect">
              <a:avLst/>
            </a:prstGeom>
          </p:spPr>
          <p:txBody>
            <a:bodyPr wrap="none">
              <a:spAutoFit/>
            </a:bodyPr>
            <a:lstStyle/>
            <a:p>
              <a:pPr defTabSz="822960">
                <a:defRPr/>
              </a:pPr>
              <a:r>
                <a:rPr lang="pt-BR" sz="1440" b="1" dirty="0">
                  <a:solidFill>
                    <a:srgbClr val="B6E6F9"/>
                  </a:solidFill>
                  <a:latin typeface="Uni Neue" pitchFamily="2" charset="0"/>
                </a:rPr>
                <a:t>47%</a:t>
              </a:r>
            </a:p>
          </p:txBody>
        </p:sp>
        <p:cxnSp>
          <p:nvCxnSpPr>
            <p:cNvPr id="360" name="Conector Reto 114">
              <a:extLst>
                <a:ext uri="{FF2B5EF4-FFF2-40B4-BE49-F238E27FC236}">
                  <a16:creationId xmlns:a16="http://schemas.microsoft.com/office/drawing/2014/main" id="{53914392-D8A1-6041-997A-CB22098E612F}"/>
                </a:ext>
              </a:extLst>
            </p:cNvPr>
            <p:cNvCxnSpPr>
              <a:cxnSpLocks/>
            </p:cNvCxnSpPr>
            <p:nvPr/>
          </p:nvCxnSpPr>
          <p:spPr>
            <a:xfrm>
              <a:off x="6392482" y="2034398"/>
              <a:ext cx="308963" cy="0"/>
            </a:xfrm>
            <a:prstGeom prst="line">
              <a:avLst/>
            </a:prstGeom>
            <a:ln>
              <a:solidFill>
                <a:srgbClr val="B6E6F9"/>
              </a:solidFill>
            </a:ln>
          </p:spPr>
          <p:style>
            <a:lnRef idx="1">
              <a:schemeClr val="accent1"/>
            </a:lnRef>
            <a:fillRef idx="0">
              <a:schemeClr val="accent1"/>
            </a:fillRef>
            <a:effectRef idx="0">
              <a:schemeClr val="accent1"/>
            </a:effectRef>
            <a:fontRef idx="minor">
              <a:schemeClr val="tx1"/>
            </a:fontRef>
          </p:style>
        </p:cxnSp>
        <p:cxnSp>
          <p:nvCxnSpPr>
            <p:cNvPr id="362" name="Conector Reto 115">
              <a:extLst>
                <a:ext uri="{FF2B5EF4-FFF2-40B4-BE49-F238E27FC236}">
                  <a16:creationId xmlns:a16="http://schemas.microsoft.com/office/drawing/2014/main" id="{56F23DD3-A509-664A-956D-1C4D9BE8506E}"/>
                </a:ext>
              </a:extLst>
            </p:cNvPr>
            <p:cNvCxnSpPr>
              <a:cxnSpLocks/>
            </p:cNvCxnSpPr>
            <p:nvPr/>
          </p:nvCxnSpPr>
          <p:spPr>
            <a:xfrm>
              <a:off x="6701445" y="2034398"/>
              <a:ext cx="136371" cy="112393"/>
            </a:xfrm>
            <a:prstGeom prst="line">
              <a:avLst/>
            </a:prstGeom>
            <a:ln>
              <a:solidFill>
                <a:srgbClr val="B6E6F9"/>
              </a:solidFill>
            </a:ln>
          </p:spPr>
          <p:style>
            <a:lnRef idx="1">
              <a:schemeClr val="accent1"/>
            </a:lnRef>
            <a:fillRef idx="0">
              <a:schemeClr val="accent1"/>
            </a:fillRef>
            <a:effectRef idx="0">
              <a:schemeClr val="accent1"/>
            </a:effectRef>
            <a:fontRef idx="minor">
              <a:schemeClr val="tx1"/>
            </a:fontRef>
          </p:style>
        </p:cxnSp>
      </p:grpSp>
      <p:cxnSp>
        <p:nvCxnSpPr>
          <p:cNvPr id="84" name="Conector Reto 129">
            <a:extLst>
              <a:ext uri="{FF2B5EF4-FFF2-40B4-BE49-F238E27FC236}">
                <a16:creationId xmlns:a16="http://schemas.microsoft.com/office/drawing/2014/main" id="{4AA9403E-74AD-2D40-A5C6-53EC4FB2124A}"/>
              </a:ext>
            </a:extLst>
          </p:cNvPr>
          <p:cNvCxnSpPr>
            <a:cxnSpLocks/>
          </p:cNvCxnSpPr>
          <p:nvPr/>
        </p:nvCxnSpPr>
        <p:spPr>
          <a:xfrm flipV="1">
            <a:off x="8105023" y="1276802"/>
            <a:ext cx="0" cy="825604"/>
          </a:xfrm>
          <a:prstGeom prst="line">
            <a:avLst/>
          </a:prstGeom>
          <a:ln w="28575" cap="rnd">
            <a:solidFill>
              <a:srgbClr val="FFD901"/>
            </a:solidFill>
            <a:prstDash val="sysDot"/>
            <a:round/>
          </a:ln>
        </p:spPr>
        <p:style>
          <a:lnRef idx="1">
            <a:schemeClr val="accent1"/>
          </a:lnRef>
          <a:fillRef idx="0">
            <a:schemeClr val="accent1"/>
          </a:fillRef>
          <a:effectRef idx="0">
            <a:schemeClr val="accent1"/>
          </a:effectRef>
          <a:fontRef idx="minor">
            <a:schemeClr val="tx1"/>
          </a:fontRef>
        </p:style>
      </p:cxnSp>
      <p:sp>
        <p:nvSpPr>
          <p:cNvPr id="129" name="Retângulo Arredondado 128">
            <a:extLst>
              <a:ext uri="{FF2B5EF4-FFF2-40B4-BE49-F238E27FC236}">
                <a16:creationId xmlns:a16="http://schemas.microsoft.com/office/drawing/2014/main" id="{27E778B4-E5C8-0546-BED1-BEC495E2BFFA}"/>
              </a:ext>
            </a:extLst>
          </p:cNvPr>
          <p:cNvSpPr/>
          <p:nvPr/>
        </p:nvSpPr>
        <p:spPr>
          <a:xfrm>
            <a:off x="717003" y="1034686"/>
            <a:ext cx="1507747" cy="1699902"/>
          </a:xfrm>
          <a:prstGeom prst="round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prstClr val="white"/>
              </a:solidFill>
              <a:latin typeface="Calibri" panose="020F0502020204030204"/>
            </a:endParaRPr>
          </a:p>
        </p:txBody>
      </p:sp>
      <p:sp>
        <p:nvSpPr>
          <p:cNvPr id="3" name="Retângulo 2">
            <a:extLst>
              <a:ext uri="{FF2B5EF4-FFF2-40B4-BE49-F238E27FC236}">
                <a16:creationId xmlns:a16="http://schemas.microsoft.com/office/drawing/2014/main" id="{499F5F86-2F51-4248-A2C5-AB0299A46F64}"/>
              </a:ext>
            </a:extLst>
          </p:cNvPr>
          <p:cNvSpPr/>
          <p:nvPr/>
        </p:nvSpPr>
        <p:spPr>
          <a:xfrm>
            <a:off x="830771" y="1267346"/>
            <a:ext cx="1348577" cy="1338828"/>
          </a:xfrm>
          <a:prstGeom prst="rect">
            <a:avLst/>
          </a:prstGeom>
        </p:spPr>
        <p:txBody>
          <a:bodyPr wrap="square">
            <a:spAutoFit/>
          </a:bodyPr>
          <a:lstStyle/>
          <a:p>
            <a:pPr defTabSz="822960">
              <a:spcBef>
                <a:spcPts val="0"/>
              </a:spcBef>
              <a:spcAft>
                <a:spcPts val="0"/>
              </a:spcAft>
              <a:defRPr/>
            </a:pPr>
            <a:r>
              <a:rPr lang="pt-BR" sz="1620" b="1" dirty="0">
                <a:solidFill>
                  <a:srgbClr val="004D71"/>
                </a:solidFill>
                <a:latin typeface="Uni Neue" pitchFamily="2" charset="0"/>
              </a:rPr>
              <a:t>Em 2019, </a:t>
            </a:r>
          </a:p>
          <a:p>
            <a:pPr defTabSz="822960">
              <a:spcBef>
                <a:spcPts val="0"/>
              </a:spcBef>
              <a:spcAft>
                <a:spcPts val="0"/>
              </a:spcAft>
              <a:defRPr/>
            </a:pPr>
            <a:r>
              <a:rPr lang="pt-BR" sz="1620" b="1" dirty="0">
                <a:solidFill>
                  <a:srgbClr val="004D71"/>
                </a:solidFill>
                <a:latin typeface="Uni Neue" pitchFamily="2" charset="0"/>
              </a:rPr>
              <a:t>o mercado farmacêutico nacional total…</a:t>
            </a:r>
          </a:p>
        </p:txBody>
      </p:sp>
      <p:sp>
        <p:nvSpPr>
          <p:cNvPr id="9" name="Retângulo 8">
            <a:extLst>
              <a:ext uri="{FF2B5EF4-FFF2-40B4-BE49-F238E27FC236}">
                <a16:creationId xmlns:a16="http://schemas.microsoft.com/office/drawing/2014/main" id="{B49CE4A2-46BD-3A4E-BBDC-7FAB419342DE}"/>
              </a:ext>
            </a:extLst>
          </p:cNvPr>
          <p:cNvSpPr/>
          <p:nvPr/>
        </p:nvSpPr>
        <p:spPr>
          <a:xfrm>
            <a:off x="2900853" y="1508641"/>
            <a:ext cx="2627552" cy="674031"/>
          </a:xfrm>
          <a:prstGeom prst="rect">
            <a:avLst/>
          </a:prstGeom>
        </p:spPr>
        <p:txBody>
          <a:bodyPr wrap="square">
            <a:spAutoFit/>
          </a:bodyPr>
          <a:lstStyle/>
          <a:p>
            <a:pPr defTabSz="822960">
              <a:spcBef>
                <a:spcPts val="0"/>
              </a:spcBef>
              <a:spcAft>
                <a:spcPts val="0"/>
              </a:spcAft>
              <a:defRPr/>
            </a:pPr>
            <a:r>
              <a:rPr lang="en-US" sz="1620" b="1" i="1" dirty="0" err="1">
                <a:solidFill>
                  <a:prstClr val="white"/>
                </a:solidFill>
                <a:latin typeface="Uni Neue" pitchFamily="2" charset="0"/>
              </a:rPr>
              <a:t>Cresceu</a:t>
            </a:r>
            <a:r>
              <a:rPr lang="en-US" sz="1620" b="1" i="1" dirty="0">
                <a:solidFill>
                  <a:prstClr val="white"/>
                </a:solidFill>
                <a:latin typeface="Uni Neue" pitchFamily="2" charset="0"/>
              </a:rPr>
              <a:t> </a:t>
            </a:r>
            <a:r>
              <a:rPr lang="en-US" sz="2160" b="1" i="1" dirty="0">
                <a:solidFill>
                  <a:srgbClr val="FFD901"/>
                </a:solidFill>
                <a:latin typeface="Uni Neue" pitchFamily="2" charset="0"/>
              </a:rPr>
              <a:t>4,46%</a:t>
            </a:r>
            <a:r>
              <a:rPr lang="en-US" sz="1620" b="1" i="1" dirty="0">
                <a:solidFill>
                  <a:prstClr val="white"/>
                </a:solidFill>
                <a:latin typeface="Uni Neue" pitchFamily="2" charset="0"/>
              </a:rPr>
              <a:t> </a:t>
            </a:r>
            <a:r>
              <a:rPr lang="en-US" sz="1620" b="1" i="1" dirty="0" err="1">
                <a:solidFill>
                  <a:prstClr val="white"/>
                </a:solidFill>
                <a:latin typeface="Uni Neue" pitchFamily="2" charset="0"/>
              </a:rPr>
              <a:t>em</a:t>
            </a:r>
            <a:r>
              <a:rPr lang="en-US" sz="1620" b="1" i="1" dirty="0">
                <a:solidFill>
                  <a:prstClr val="white"/>
                </a:solidFill>
                <a:latin typeface="Uni Neue" pitchFamily="2" charset="0"/>
              </a:rPr>
              <a:t> </a:t>
            </a:r>
            <a:r>
              <a:rPr lang="en-US" sz="1620" b="1" i="1" dirty="0" err="1">
                <a:solidFill>
                  <a:prstClr val="white"/>
                </a:solidFill>
                <a:latin typeface="Uni Neue" pitchFamily="2" charset="0"/>
              </a:rPr>
              <a:t>relação</a:t>
            </a:r>
            <a:r>
              <a:rPr lang="en-US" sz="1620" b="1" i="1" dirty="0">
                <a:solidFill>
                  <a:prstClr val="white"/>
                </a:solidFill>
                <a:latin typeface="Uni Neue" pitchFamily="2" charset="0"/>
              </a:rPr>
              <a:t> </a:t>
            </a:r>
            <a:r>
              <a:rPr lang="en-US" sz="1620" b="1" i="1" dirty="0" err="1">
                <a:solidFill>
                  <a:prstClr val="white"/>
                </a:solidFill>
                <a:latin typeface="Uni Neue" pitchFamily="2" charset="0"/>
              </a:rPr>
              <a:t>ao</a:t>
            </a:r>
            <a:r>
              <a:rPr lang="en-US" sz="1620" b="1" i="1" dirty="0">
                <a:solidFill>
                  <a:prstClr val="white"/>
                </a:solidFill>
                <a:latin typeface="Uni Neue" pitchFamily="2" charset="0"/>
              </a:rPr>
              <a:t> </a:t>
            </a:r>
            <a:r>
              <a:rPr lang="en-US" sz="1620" b="1" i="1" dirty="0" err="1">
                <a:solidFill>
                  <a:prstClr val="white"/>
                </a:solidFill>
                <a:latin typeface="Uni Neue" pitchFamily="2" charset="0"/>
              </a:rPr>
              <a:t>ano</a:t>
            </a:r>
            <a:r>
              <a:rPr lang="en-US" sz="1620" b="1" i="1" dirty="0">
                <a:solidFill>
                  <a:prstClr val="white"/>
                </a:solidFill>
                <a:latin typeface="Uni Neue" pitchFamily="2" charset="0"/>
              </a:rPr>
              <a:t> anterior com</a:t>
            </a:r>
            <a:endParaRPr lang="pt-BR" sz="1620" b="1" i="1" dirty="0">
              <a:solidFill>
                <a:prstClr val="white"/>
              </a:solidFill>
              <a:latin typeface="Uni Neue" pitchFamily="2" charset="0"/>
            </a:endParaRPr>
          </a:p>
        </p:txBody>
      </p:sp>
      <p:cxnSp>
        <p:nvCxnSpPr>
          <p:cNvPr id="140" name="Conector Reto 129">
            <a:extLst>
              <a:ext uri="{FF2B5EF4-FFF2-40B4-BE49-F238E27FC236}">
                <a16:creationId xmlns:a16="http://schemas.microsoft.com/office/drawing/2014/main" id="{AF49CDC7-5C04-B44C-AB13-1004BA3C8DBA}"/>
              </a:ext>
            </a:extLst>
          </p:cNvPr>
          <p:cNvCxnSpPr>
            <a:cxnSpLocks/>
          </p:cNvCxnSpPr>
          <p:nvPr/>
        </p:nvCxnSpPr>
        <p:spPr>
          <a:xfrm>
            <a:off x="2224750" y="1787723"/>
            <a:ext cx="674100" cy="0"/>
          </a:xfrm>
          <a:prstGeom prst="line">
            <a:avLst/>
          </a:prstGeom>
          <a:ln w="28575" cap="rnd">
            <a:solidFill>
              <a:srgbClr val="FFD901"/>
            </a:solidFill>
            <a:prstDash val="sysDot"/>
            <a:round/>
          </a:ln>
        </p:spPr>
        <p:style>
          <a:lnRef idx="1">
            <a:schemeClr val="accent1"/>
          </a:lnRef>
          <a:fillRef idx="0">
            <a:schemeClr val="accent1"/>
          </a:fillRef>
          <a:effectRef idx="0">
            <a:schemeClr val="accent1"/>
          </a:effectRef>
          <a:fontRef idx="minor">
            <a:schemeClr val="tx1"/>
          </a:fontRef>
        </p:style>
      </p:cxnSp>
      <p:sp>
        <p:nvSpPr>
          <p:cNvPr id="143" name="Retângulo 142">
            <a:extLst>
              <a:ext uri="{FF2B5EF4-FFF2-40B4-BE49-F238E27FC236}">
                <a16:creationId xmlns:a16="http://schemas.microsoft.com/office/drawing/2014/main" id="{A19E6330-0CFF-D64E-AB18-A295E516FE62}"/>
              </a:ext>
            </a:extLst>
          </p:cNvPr>
          <p:cNvSpPr/>
          <p:nvPr/>
        </p:nvSpPr>
        <p:spPr>
          <a:xfrm>
            <a:off x="6127051" y="1097470"/>
            <a:ext cx="1744368" cy="590931"/>
          </a:xfrm>
          <a:prstGeom prst="rect">
            <a:avLst/>
          </a:prstGeom>
        </p:spPr>
        <p:txBody>
          <a:bodyPr wrap="square">
            <a:spAutoFit/>
          </a:bodyPr>
          <a:lstStyle/>
          <a:p>
            <a:pPr defTabSz="822960">
              <a:spcBef>
                <a:spcPts val="0"/>
              </a:spcBef>
              <a:spcAft>
                <a:spcPts val="0"/>
              </a:spcAft>
              <a:defRPr/>
            </a:pPr>
            <a:r>
              <a:rPr lang="en-US" sz="1620" b="1" i="1" dirty="0" err="1">
                <a:solidFill>
                  <a:prstClr val="white"/>
                </a:solidFill>
                <a:latin typeface="Uni Neue" pitchFamily="2" charset="0"/>
              </a:rPr>
              <a:t>Apresentando</a:t>
            </a:r>
            <a:r>
              <a:rPr lang="en-US" sz="1620" b="1" i="1" dirty="0">
                <a:solidFill>
                  <a:prstClr val="white"/>
                </a:solidFill>
                <a:latin typeface="Uni Neue" pitchFamily="2" charset="0"/>
              </a:rPr>
              <a:t> um </a:t>
            </a:r>
            <a:r>
              <a:rPr lang="en-US" sz="1620" b="1" i="1" dirty="0" err="1">
                <a:solidFill>
                  <a:prstClr val="white"/>
                </a:solidFill>
                <a:latin typeface="Uni Neue" pitchFamily="2" charset="0"/>
              </a:rPr>
              <a:t>faturamento</a:t>
            </a:r>
            <a:r>
              <a:rPr lang="en-US" sz="1620" b="1" i="1" dirty="0">
                <a:solidFill>
                  <a:prstClr val="white"/>
                </a:solidFill>
                <a:latin typeface="Uni Neue" pitchFamily="2" charset="0"/>
              </a:rPr>
              <a:t> de </a:t>
            </a:r>
            <a:endParaRPr lang="pt-BR" sz="1620" b="1" i="1" dirty="0">
              <a:solidFill>
                <a:prstClr val="white"/>
              </a:solidFill>
              <a:latin typeface="Uni Neue" pitchFamily="2" charset="0"/>
            </a:endParaRPr>
          </a:p>
        </p:txBody>
      </p:sp>
      <p:cxnSp>
        <p:nvCxnSpPr>
          <p:cNvPr id="63" name="Conector Reto 129">
            <a:extLst>
              <a:ext uri="{FF2B5EF4-FFF2-40B4-BE49-F238E27FC236}">
                <a16:creationId xmlns:a16="http://schemas.microsoft.com/office/drawing/2014/main" id="{1C7FF13D-B8AD-1441-B982-36B02DC49CBA}"/>
              </a:ext>
            </a:extLst>
          </p:cNvPr>
          <p:cNvCxnSpPr>
            <a:cxnSpLocks/>
          </p:cNvCxnSpPr>
          <p:nvPr/>
        </p:nvCxnSpPr>
        <p:spPr>
          <a:xfrm flipH="1">
            <a:off x="7871419" y="1276800"/>
            <a:ext cx="233606" cy="0"/>
          </a:xfrm>
          <a:prstGeom prst="line">
            <a:avLst/>
          </a:prstGeom>
          <a:ln w="28575" cap="rnd">
            <a:solidFill>
              <a:srgbClr val="FFD901"/>
            </a:solidFill>
            <a:prstDash val="sysDot"/>
            <a:round/>
          </a:ln>
        </p:spPr>
        <p:style>
          <a:lnRef idx="1">
            <a:schemeClr val="accent1"/>
          </a:lnRef>
          <a:fillRef idx="0">
            <a:schemeClr val="accent1"/>
          </a:fillRef>
          <a:effectRef idx="0">
            <a:schemeClr val="accent1"/>
          </a:effectRef>
          <a:fontRef idx="minor">
            <a:schemeClr val="tx1"/>
          </a:fontRef>
        </p:style>
      </p:cxnSp>
      <p:grpSp>
        <p:nvGrpSpPr>
          <p:cNvPr id="82" name="Agrupar 81">
            <a:extLst>
              <a:ext uri="{FF2B5EF4-FFF2-40B4-BE49-F238E27FC236}">
                <a16:creationId xmlns:a16="http://schemas.microsoft.com/office/drawing/2014/main" id="{5B139B4A-34D6-2346-AAE4-44D8468F9ACD}"/>
              </a:ext>
            </a:extLst>
          </p:cNvPr>
          <p:cNvGrpSpPr/>
          <p:nvPr/>
        </p:nvGrpSpPr>
        <p:grpSpPr>
          <a:xfrm>
            <a:off x="9971015" y="5788007"/>
            <a:ext cx="1370440" cy="586123"/>
            <a:chOff x="4469078" y="2152418"/>
            <a:chExt cx="1522711" cy="651247"/>
          </a:xfrm>
        </p:grpSpPr>
        <p:sp>
          <p:nvSpPr>
            <p:cNvPr id="83" name="Retângulo 534">
              <a:extLst>
                <a:ext uri="{FF2B5EF4-FFF2-40B4-BE49-F238E27FC236}">
                  <a16:creationId xmlns:a16="http://schemas.microsoft.com/office/drawing/2014/main" id="{A42C244F-0911-BB44-9D3E-85A119CC7CEB}"/>
                </a:ext>
              </a:extLst>
            </p:cNvPr>
            <p:cNvSpPr/>
            <p:nvPr/>
          </p:nvSpPr>
          <p:spPr>
            <a:xfrm>
              <a:off x="4559417" y="2152418"/>
              <a:ext cx="1432372" cy="348813"/>
            </a:xfrm>
            <a:prstGeom prst="rect">
              <a:avLst/>
            </a:prstGeom>
          </p:spPr>
          <p:txBody>
            <a:bodyPr wrap="none">
              <a:spAutoFit/>
            </a:bodyPr>
            <a:lstStyle/>
            <a:p>
              <a:pPr defTabSz="822960">
                <a:defRPr/>
              </a:pPr>
              <a:r>
                <a:rPr lang="pt-BR" sz="1440" dirty="0">
                  <a:solidFill>
                    <a:prstClr val="white"/>
                  </a:solidFill>
                  <a:latin typeface="Uni Neue" pitchFamily="2" charset="0"/>
                </a:rPr>
                <a:t>Multinacionais</a:t>
              </a:r>
              <a:endParaRPr lang="pt-BR" sz="1440" dirty="0">
                <a:solidFill>
                  <a:prstClr val="white"/>
                </a:solidFill>
              </a:endParaRPr>
            </a:p>
          </p:txBody>
        </p:sp>
        <p:sp>
          <p:nvSpPr>
            <p:cNvPr id="85" name="Retângulo 565">
              <a:extLst>
                <a:ext uri="{FF2B5EF4-FFF2-40B4-BE49-F238E27FC236}">
                  <a16:creationId xmlns:a16="http://schemas.microsoft.com/office/drawing/2014/main" id="{70314F0D-4B35-5A4C-84B4-53A78B48C161}"/>
                </a:ext>
              </a:extLst>
            </p:cNvPr>
            <p:cNvSpPr/>
            <p:nvPr/>
          </p:nvSpPr>
          <p:spPr>
            <a:xfrm>
              <a:off x="4469078" y="2252679"/>
              <a:ext cx="78633" cy="81660"/>
            </a:xfrm>
            <a:prstGeom prst="rect">
              <a:avLst/>
            </a:prstGeom>
            <a:solidFill>
              <a:srgbClr val="B6E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prstClr val="white"/>
                </a:solidFill>
                <a:latin typeface="Calibri" panose="020F0502020204030204"/>
              </a:endParaRPr>
            </a:p>
          </p:txBody>
        </p:sp>
        <p:sp>
          <p:nvSpPr>
            <p:cNvPr id="86" name="Retângulo 534">
              <a:extLst>
                <a:ext uri="{FF2B5EF4-FFF2-40B4-BE49-F238E27FC236}">
                  <a16:creationId xmlns:a16="http://schemas.microsoft.com/office/drawing/2014/main" id="{10246386-A052-324A-9A1F-FCD4A178F3D2}"/>
                </a:ext>
              </a:extLst>
            </p:cNvPr>
            <p:cNvSpPr/>
            <p:nvPr/>
          </p:nvSpPr>
          <p:spPr>
            <a:xfrm>
              <a:off x="4558638" y="2454852"/>
              <a:ext cx="1010248" cy="348813"/>
            </a:xfrm>
            <a:prstGeom prst="rect">
              <a:avLst/>
            </a:prstGeom>
          </p:spPr>
          <p:txBody>
            <a:bodyPr wrap="none">
              <a:spAutoFit/>
            </a:bodyPr>
            <a:lstStyle/>
            <a:p>
              <a:pPr defTabSz="822960">
                <a:defRPr/>
              </a:pPr>
              <a:r>
                <a:rPr lang="pt-BR" sz="1440" dirty="0">
                  <a:solidFill>
                    <a:prstClr val="white"/>
                  </a:solidFill>
                  <a:latin typeface="Uni Neue" pitchFamily="2" charset="0"/>
                </a:rPr>
                <a:t>Nacionais</a:t>
              </a:r>
              <a:endParaRPr lang="pt-BR" sz="1440" dirty="0">
                <a:solidFill>
                  <a:prstClr val="white"/>
                </a:solidFill>
              </a:endParaRPr>
            </a:p>
          </p:txBody>
        </p:sp>
        <p:sp>
          <p:nvSpPr>
            <p:cNvPr id="87" name="Retângulo 565">
              <a:extLst>
                <a:ext uri="{FF2B5EF4-FFF2-40B4-BE49-F238E27FC236}">
                  <a16:creationId xmlns:a16="http://schemas.microsoft.com/office/drawing/2014/main" id="{C5A1ACCC-EEAD-2A44-A33D-770B06C6D829}"/>
                </a:ext>
              </a:extLst>
            </p:cNvPr>
            <p:cNvSpPr/>
            <p:nvPr/>
          </p:nvSpPr>
          <p:spPr>
            <a:xfrm>
              <a:off x="4473803" y="2595943"/>
              <a:ext cx="78633" cy="81660"/>
            </a:xfrm>
            <a:prstGeom prst="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grpSp>
      <p:sp>
        <p:nvSpPr>
          <p:cNvPr id="88" name="Retângulo Arredondado 87">
            <a:extLst>
              <a:ext uri="{FF2B5EF4-FFF2-40B4-BE49-F238E27FC236}">
                <a16:creationId xmlns:a16="http://schemas.microsoft.com/office/drawing/2014/main" id="{B9E40D21-D8F0-E646-A207-77971B22193B}"/>
              </a:ext>
            </a:extLst>
          </p:cNvPr>
          <p:cNvSpPr/>
          <p:nvPr/>
        </p:nvSpPr>
        <p:spPr>
          <a:xfrm>
            <a:off x="186488" y="-197295"/>
            <a:ext cx="11819024" cy="941615"/>
          </a:xfrm>
          <a:prstGeom prst="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prstClr val="white"/>
              </a:solidFill>
              <a:latin typeface="Calibri" panose="020F0502020204030204"/>
            </a:endParaRPr>
          </a:p>
        </p:txBody>
      </p:sp>
      <p:sp>
        <p:nvSpPr>
          <p:cNvPr id="158" name="Retângulo 157">
            <a:extLst>
              <a:ext uri="{FF2B5EF4-FFF2-40B4-BE49-F238E27FC236}">
                <a16:creationId xmlns:a16="http://schemas.microsoft.com/office/drawing/2014/main" id="{B2799D20-93BE-F84D-B93D-B87E19AAD37B}"/>
              </a:ext>
            </a:extLst>
          </p:cNvPr>
          <p:cNvSpPr/>
          <p:nvPr/>
        </p:nvSpPr>
        <p:spPr>
          <a:xfrm>
            <a:off x="10235943" y="447869"/>
            <a:ext cx="1239056" cy="230832"/>
          </a:xfrm>
          <a:prstGeom prst="rect">
            <a:avLst/>
          </a:prstGeom>
        </p:spPr>
        <p:txBody>
          <a:bodyPr wrap="square">
            <a:spAutoFit/>
          </a:bodyPr>
          <a:lstStyle/>
          <a:p>
            <a:pPr defTabSz="822960">
              <a:spcBef>
                <a:spcPts val="0"/>
              </a:spcBef>
              <a:spcAft>
                <a:spcPts val="0"/>
              </a:spcAft>
              <a:defRPr/>
            </a:pPr>
            <a:r>
              <a:rPr lang="pt-BR" sz="900" i="1" dirty="0">
                <a:solidFill>
                  <a:srgbClr val="094D71"/>
                </a:solidFill>
                <a:latin typeface="Uni Neue Book" pitchFamily="2" charset="0"/>
              </a:rPr>
              <a:t>Fonte: IQVIA, Dez 2019</a:t>
            </a:r>
          </a:p>
        </p:txBody>
      </p:sp>
    </p:spTree>
    <p:extLst>
      <p:ext uri="{BB962C8B-B14F-4D97-AF65-F5344CB8AC3E}">
        <p14:creationId xmlns:p14="http://schemas.microsoft.com/office/powerpoint/2010/main" val="2842811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94D71"/>
        </a:solidFill>
        <a:effectLst/>
      </p:bgPr>
    </p:bg>
    <p:spTree>
      <p:nvGrpSpPr>
        <p:cNvPr id="1" name=""/>
        <p:cNvGrpSpPr/>
        <p:nvPr/>
      </p:nvGrpSpPr>
      <p:grpSpPr>
        <a:xfrm>
          <a:off x="0" y="0"/>
          <a:ext cx="0" cy="0"/>
          <a:chOff x="0" y="0"/>
          <a:chExt cx="0" cy="0"/>
        </a:xfrm>
      </p:grpSpPr>
      <p:grpSp>
        <p:nvGrpSpPr>
          <p:cNvPr id="3" name="Agrupar 2">
            <a:extLst>
              <a:ext uri="{FF2B5EF4-FFF2-40B4-BE49-F238E27FC236}">
                <a16:creationId xmlns:a16="http://schemas.microsoft.com/office/drawing/2014/main" id="{04D01CD2-76FE-3B40-8531-DFD868F53D97}"/>
              </a:ext>
            </a:extLst>
          </p:cNvPr>
          <p:cNvGrpSpPr/>
          <p:nvPr/>
        </p:nvGrpSpPr>
        <p:grpSpPr>
          <a:xfrm>
            <a:off x="2475975" y="1725456"/>
            <a:ext cx="7240052" cy="3407088"/>
            <a:chOff x="293484" y="289989"/>
            <a:chExt cx="3552564" cy="817376"/>
          </a:xfrm>
        </p:grpSpPr>
        <p:sp>
          <p:nvSpPr>
            <p:cNvPr id="11" name="Retângulo com Canto Arredondado do Mesmo Lado 10">
              <a:extLst>
                <a:ext uri="{FF2B5EF4-FFF2-40B4-BE49-F238E27FC236}">
                  <a16:creationId xmlns:a16="http://schemas.microsoft.com/office/drawing/2014/main" id="{A0535FDA-EA01-224B-8A4B-9F53C3240FCF}"/>
                </a:ext>
              </a:extLst>
            </p:cNvPr>
            <p:cNvSpPr/>
            <p:nvPr/>
          </p:nvSpPr>
          <p:spPr>
            <a:xfrm rot="16200000">
              <a:off x="1278994" y="-695521"/>
              <a:ext cx="817369" cy="2788390"/>
            </a:xfrm>
            <a:prstGeom prst="round2Same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sp>
          <p:nvSpPr>
            <p:cNvPr id="12" name="Retângulo com Canto Arredondado do Mesmo Lado 11">
              <a:extLst>
                <a:ext uri="{FF2B5EF4-FFF2-40B4-BE49-F238E27FC236}">
                  <a16:creationId xmlns:a16="http://schemas.microsoft.com/office/drawing/2014/main" id="{EB671E63-AB5C-8643-AA95-AD77335F25BF}"/>
                </a:ext>
              </a:extLst>
            </p:cNvPr>
            <p:cNvSpPr/>
            <p:nvPr/>
          </p:nvSpPr>
          <p:spPr>
            <a:xfrm rot="5400000">
              <a:off x="1940390" y="-798294"/>
              <a:ext cx="817372" cy="2993945"/>
            </a:xfrm>
            <a:prstGeom prst="round2Same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a:solidFill>
                  <a:prstClr val="white"/>
                </a:solidFill>
                <a:latin typeface="Calibri" panose="020F0502020204030204"/>
              </a:endParaRPr>
            </a:p>
          </p:txBody>
        </p:sp>
      </p:grpSp>
      <p:sp>
        <p:nvSpPr>
          <p:cNvPr id="2" name="Retângulo 1">
            <a:extLst>
              <a:ext uri="{FF2B5EF4-FFF2-40B4-BE49-F238E27FC236}">
                <a16:creationId xmlns:a16="http://schemas.microsoft.com/office/drawing/2014/main" id="{7098A482-7465-8742-AA25-1E23B60C8467}"/>
              </a:ext>
            </a:extLst>
          </p:cNvPr>
          <p:cNvSpPr/>
          <p:nvPr/>
        </p:nvSpPr>
        <p:spPr>
          <a:xfrm>
            <a:off x="3042895" y="2087065"/>
            <a:ext cx="6119563" cy="3748719"/>
          </a:xfrm>
          <a:prstGeom prst="rect">
            <a:avLst/>
          </a:prstGeom>
        </p:spPr>
        <p:txBody>
          <a:bodyPr wrap="square">
            <a:spAutoFit/>
          </a:bodyPr>
          <a:lstStyle/>
          <a:p>
            <a:pPr defTabSz="822960">
              <a:spcBef>
                <a:spcPts val="0"/>
              </a:spcBef>
              <a:spcAft>
                <a:spcPts val="0"/>
              </a:spcAft>
              <a:defRPr/>
            </a:pPr>
            <a:r>
              <a:rPr lang="pt-BR" sz="2160" i="1" dirty="0">
                <a:solidFill>
                  <a:srgbClr val="004D71"/>
                </a:solidFill>
                <a:latin typeface="Uni Neue Book" pitchFamily="2" charset="0"/>
              </a:rPr>
              <a:t>Mesmo com o esforço das empresas farmacêuticas instaladas no Brasil</a:t>
            </a:r>
          </a:p>
          <a:p>
            <a:pPr defTabSz="822960">
              <a:spcBef>
                <a:spcPts val="0"/>
              </a:spcBef>
              <a:spcAft>
                <a:spcPts val="0"/>
              </a:spcAft>
              <a:defRPr/>
            </a:pPr>
            <a:endParaRPr lang="pt-BR" sz="2160" i="1" dirty="0">
              <a:solidFill>
                <a:srgbClr val="004D71"/>
              </a:solidFill>
              <a:latin typeface="Uni Neue Book" pitchFamily="2" charset="0"/>
            </a:endParaRPr>
          </a:p>
          <a:p>
            <a:pPr defTabSz="822960">
              <a:spcBef>
                <a:spcPts val="0"/>
              </a:spcBef>
              <a:spcAft>
                <a:spcPts val="0"/>
              </a:spcAft>
              <a:defRPr/>
            </a:pPr>
            <a:r>
              <a:rPr lang="pt-BR" sz="2160" i="1" dirty="0">
                <a:solidFill>
                  <a:srgbClr val="004D71"/>
                </a:solidFill>
                <a:latin typeface="Uni Neue Book" pitchFamily="2" charset="0"/>
              </a:rPr>
              <a:t>e os investimentos despendidos em unidades fabris,</a:t>
            </a:r>
          </a:p>
          <a:p>
            <a:pPr defTabSz="822960">
              <a:spcBef>
                <a:spcPts val="0"/>
              </a:spcBef>
              <a:spcAft>
                <a:spcPts val="0"/>
              </a:spcAft>
              <a:defRPr/>
            </a:pPr>
            <a:r>
              <a:rPr lang="pt-BR" sz="2160" i="1" dirty="0">
                <a:solidFill>
                  <a:srgbClr val="004D71"/>
                </a:solidFill>
                <a:latin typeface="Uni Neue Book" pitchFamily="2" charset="0"/>
              </a:rPr>
              <a:t>no aumento da produção e dos gastos em P&amp;D,</a:t>
            </a:r>
          </a:p>
          <a:p>
            <a:pPr defTabSz="822960">
              <a:spcBef>
                <a:spcPts val="0"/>
              </a:spcBef>
              <a:spcAft>
                <a:spcPts val="0"/>
              </a:spcAft>
              <a:defRPr/>
            </a:pPr>
            <a:br>
              <a:rPr lang="pt-BR" sz="2160" i="1" dirty="0">
                <a:solidFill>
                  <a:srgbClr val="004D71"/>
                </a:solidFill>
                <a:latin typeface="Uni Neue Book" pitchFamily="2" charset="0"/>
              </a:rPr>
            </a:br>
            <a:r>
              <a:rPr lang="pt-BR" sz="2160" b="1" i="1" dirty="0">
                <a:solidFill>
                  <a:srgbClr val="004D71"/>
                </a:solidFill>
                <a:latin typeface="Uni Neue Bold" pitchFamily="50" charset="0"/>
              </a:rPr>
              <a:t>o Brasil ainda apresenta boa parte de sua demanda nacional sendo suprida por produtos importados</a:t>
            </a:r>
          </a:p>
          <a:p>
            <a:pPr defTabSz="822960">
              <a:spcBef>
                <a:spcPts val="0"/>
              </a:spcBef>
              <a:spcAft>
                <a:spcPts val="0"/>
              </a:spcAft>
              <a:defRPr/>
            </a:pPr>
            <a:br>
              <a:rPr lang="pt-BR" sz="2160" i="1" dirty="0">
                <a:solidFill>
                  <a:srgbClr val="004D71"/>
                </a:solidFill>
                <a:latin typeface="Uni Neue Book" pitchFamily="2" charset="0"/>
              </a:rPr>
            </a:br>
            <a:br>
              <a:rPr lang="pt-BR" sz="2160" i="1" dirty="0">
                <a:solidFill>
                  <a:srgbClr val="004D71"/>
                </a:solidFill>
                <a:latin typeface="Uni Neue Book" pitchFamily="2" charset="0"/>
              </a:rPr>
            </a:br>
            <a:endParaRPr lang="pt-BR" sz="2160" i="1" dirty="0">
              <a:solidFill>
                <a:srgbClr val="004D71"/>
              </a:solidFill>
              <a:latin typeface="Uni Neue Book" pitchFamily="2" charset="0"/>
            </a:endParaRPr>
          </a:p>
        </p:txBody>
      </p:sp>
    </p:spTree>
    <p:extLst>
      <p:ext uri="{BB962C8B-B14F-4D97-AF65-F5344CB8AC3E}">
        <p14:creationId xmlns:p14="http://schemas.microsoft.com/office/powerpoint/2010/main" val="39198949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94D71"/>
        </a:solidFill>
        <a:effectLst/>
      </p:bgPr>
    </p:bg>
    <p:spTree>
      <p:nvGrpSpPr>
        <p:cNvPr id="1" name=""/>
        <p:cNvGrpSpPr/>
        <p:nvPr/>
      </p:nvGrpSpPr>
      <p:grpSpPr>
        <a:xfrm>
          <a:off x="0" y="0"/>
          <a:ext cx="0" cy="0"/>
          <a:chOff x="0" y="0"/>
          <a:chExt cx="0" cy="0"/>
        </a:xfrm>
      </p:grpSpPr>
      <p:sp>
        <p:nvSpPr>
          <p:cNvPr id="287" name="Retângulo 286">
            <a:extLst>
              <a:ext uri="{FF2B5EF4-FFF2-40B4-BE49-F238E27FC236}">
                <a16:creationId xmlns:a16="http://schemas.microsoft.com/office/drawing/2014/main" id="{745B7E17-D3CA-2344-ADA7-ABB797417BAE}"/>
              </a:ext>
            </a:extLst>
          </p:cNvPr>
          <p:cNvSpPr/>
          <p:nvPr/>
        </p:nvSpPr>
        <p:spPr>
          <a:xfrm>
            <a:off x="9539509" y="6300447"/>
            <a:ext cx="1950371" cy="341632"/>
          </a:xfrm>
          <a:prstGeom prst="rect">
            <a:avLst/>
          </a:prstGeom>
        </p:spPr>
        <p:txBody>
          <a:bodyPr wrap="square">
            <a:spAutoFit/>
          </a:bodyPr>
          <a:lstStyle/>
          <a:p>
            <a:pPr defTabSz="822960">
              <a:spcBef>
                <a:spcPts val="0"/>
              </a:spcBef>
              <a:spcAft>
                <a:spcPts val="0"/>
              </a:spcAft>
              <a:defRPr/>
            </a:pPr>
            <a:r>
              <a:rPr lang="pt-BR" sz="810" i="1" dirty="0">
                <a:solidFill>
                  <a:srgbClr val="4ADBDA"/>
                </a:solidFill>
                <a:latin typeface="Uni Neue Book" pitchFamily="2" charset="0"/>
              </a:rPr>
              <a:t>Fonte: Elaboração própria com dados do </a:t>
            </a:r>
            <a:r>
              <a:rPr lang="pt-BR" sz="810" i="1" dirty="0" err="1">
                <a:solidFill>
                  <a:srgbClr val="4ADBDA"/>
                </a:solidFill>
                <a:latin typeface="Uni Neue Book" pitchFamily="2" charset="0"/>
              </a:rPr>
              <a:t>Comex</a:t>
            </a:r>
            <a:r>
              <a:rPr lang="pt-BR" sz="810" i="1" dirty="0">
                <a:solidFill>
                  <a:srgbClr val="4ADBDA"/>
                </a:solidFill>
                <a:latin typeface="Uni Neue Book" pitchFamily="2" charset="0"/>
              </a:rPr>
              <a:t> </a:t>
            </a:r>
            <a:r>
              <a:rPr lang="pt-BR" sz="810" i="1" dirty="0" err="1">
                <a:solidFill>
                  <a:srgbClr val="4ADBDA"/>
                </a:solidFill>
                <a:latin typeface="Uni Neue Book" pitchFamily="2" charset="0"/>
              </a:rPr>
              <a:t>Stat</a:t>
            </a:r>
            <a:r>
              <a:rPr lang="pt-BR" sz="810" i="1" dirty="0">
                <a:solidFill>
                  <a:srgbClr val="4ADBDA"/>
                </a:solidFill>
                <a:latin typeface="Uni Neue Book" pitchFamily="2" charset="0"/>
              </a:rPr>
              <a:t> – Ministério da Economia</a:t>
            </a:r>
          </a:p>
        </p:txBody>
      </p:sp>
      <p:sp>
        <p:nvSpPr>
          <p:cNvPr id="291" name="Retângulo 290">
            <a:extLst>
              <a:ext uri="{FF2B5EF4-FFF2-40B4-BE49-F238E27FC236}">
                <a16:creationId xmlns:a16="http://schemas.microsoft.com/office/drawing/2014/main" id="{6E9ACBFE-CEE9-1E45-A741-56C9A6347E93}"/>
              </a:ext>
            </a:extLst>
          </p:cNvPr>
          <p:cNvSpPr/>
          <p:nvPr/>
        </p:nvSpPr>
        <p:spPr>
          <a:xfrm>
            <a:off x="3466364" y="1830346"/>
            <a:ext cx="5927007" cy="350865"/>
          </a:xfrm>
          <a:prstGeom prst="rect">
            <a:avLst/>
          </a:prstGeom>
        </p:spPr>
        <p:txBody>
          <a:bodyPr wrap="none">
            <a:spAutoFit/>
          </a:bodyPr>
          <a:lstStyle/>
          <a:p>
            <a:pPr defTabSz="822960">
              <a:defRPr/>
            </a:pPr>
            <a:r>
              <a:rPr lang="en-US" sz="1680" b="1" dirty="0">
                <a:solidFill>
                  <a:srgbClr val="FFD901"/>
                </a:solidFill>
                <a:latin typeface="Uni Neue" pitchFamily="2" charset="0"/>
              </a:rPr>
              <a:t>BALANÇA COMERCIAL MEDICAMENTOS- VALORES EM US$ (FOB)</a:t>
            </a:r>
            <a:endParaRPr lang="pt-BR" sz="1680" b="1" dirty="0">
              <a:solidFill>
                <a:srgbClr val="FFD901"/>
              </a:solidFill>
              <a:latin typeface="Uni Neue" pitchFamily="2" charset="0"/>
            </a:endParaRPr>
          </a:p>
        </p:txBody>
      </p:sp>
      <p:sp>
        <p:nvSpPr>
          <p:cNvPr id="14" name="Retângulo Arredondado 13">
            <a:extLst>
              <a:ext uri="{FF2B5EF4-FFF2-40B4-BE49-F238E27FC236}">
                <a16:creationId xmlns:a16="http://schemas.microsoft.com/office/drawing/2014/main" id="{1FEB51D1-945F-F548-B2E7-BB09D38D2081}"/>
              </a:ext>
            </a:extLst>
          </p:cNvPr>
          <p:cNvSpPr/>
          <p:nvPr/>
        </p:nvSpPr>
        <p:spPr>
          <a:xfrm>
            <a:off x="762753" y="251400"/>
            <a:ext cx="5325985" cy="1234630"/>
          </a:xfrm>
          <a:prstGeom prst="roundRect">
            <a:avLst>
              <a:gd name="adj" fmla="val 9545"/>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defRPr/>
            </a:pPr>
            <a:endParaRPr lang="pt-BR" sz="2770" dirty="0">
              <a:solidFill>
                <a:prstClr val="white"/>
              </a:solidFill>
              <a:latin typeface="Calibri" panose="020F0502020204030204"/>
            </a:endParaRPr>
          </a:p>
        </p:txBody>
      </p:sp>
      <p:sp>
        <p:nvSpPr>
          <p:cNvPr id="67" name="Retângulo 66">
            <a:extLst>
              <a:ext uri="{FF2B5EF4-FFF2-40B4-BE49-F238E27FC236}">
                <a16:creationId xmlns:a16="http://schemas.microsoft.com/office/drawing/2014/main" id="{7F46E4AD-AC02-2846-9DE8-ABF5334431EF}"/>
              </a:ext>
            </a:extLst>
          </p:cNvPr>
          <p:cNvSpPr/>
          <p:nvPr/>
        </p:nvSpPr>
        <p:spPr>
          <a:xfrm>
            <a:off x="803371" y="251400"/>
            <a:ext cx="5325985" cy="1569660"/>
          </a:xfrm>
          <a:prstGeom prst="rect">
            <a:avLst/>
          </a:prstGeom>
        </p:spPr>
        <p:txBody>
          <a:bodyPr wrap="square">
            <a:spAutoFit/>
          </a:bodyPr>
          <a:lstStyle/>
          <a:p>
            <a:pPr defTabSz="822960">
              <a:spcBef>
                <a:spcPts val="0"/>
              </a:spcBef>
              <a:spcAft>
                <a:spcPts val="0"/>
              </a:spcAft>
              <a:defRPr/>
            </a:pPr>
            <a:r>
              <a:rPr lang="pt-BR" sz="1920" b="1" cap="all" dirty="0">
                <a:solidFill>
                  <a:srgbClr val="094D71"/>
                </a:solidFill>
                <a:latin typeface="Uni Neue" pitchFamily="2" charset="0"/>
              </a:rPr>
              <a:t>O país continua a importar, </a:t>
            </a:r>
            <a:r>
              <a:rPr lang="pt-BR" sz="1920" b="1" cap="all" dirty="0">
                <a:solidFill>
                  <a:srgbClr val="094D71"/>
                </a:solidFill>
                <a:latin typeface="Uni Neue Heavy" pitchFamily="2" charset="0"/>
              </a:rPr>
              <a:t>de </a:t>
            </a:r>
          </a:p>
          <a:p>
            <a:pPr defTabSz="822960">
              <a:spcBef>
                <a:spcPts val="0"/>
              </a:spcBef>
              <a:spcAft>
                <a:spcPts val="0"/>
              </a:spcAft>
              <a:defRPr/>
            </a:pPr>
            <a:r>
              <a:rPr lang="pt-BR" sz="1920" b="1" cap="all" dirty="0">
                <a:solidFill>
                  <a:srgbClr val="094D71"/>
                </a:solidFill>
                <a:latin typeface="Uni Neue Heavy" pitchFamily="2" charset="0"/>
              </a:rPr>
              <a:t>forma crescente</a:t>
            </a:r>
            <a:r>
              <a:rPr lang="pt-BR" sz="1920" b="1" dirty="0">
                <a:solidFill>
                  <a:srgbClr val="094D71"/>
                </a:solidFill>
                <a:latin typeface="Uni Neue" pitchFamily="2" charset="0"/>
              </a:rPr>
              <a:t>,</a:t>
            </a:r>
          </a:p>
          <a:p>
            <a:pPr defTabSz="822960">
              <a:spcBef>
                <a:spcPts val="0"/>
              </a:spcBef>
              <a:spcAft>
                <a:spcPts val="0"/>
              </a:spcAft>
              <a:defRPr/>
            </a:pPr>
            <a:r>
              <a:rPr lang="pt-BR" sz="1920" b="1" dirty="0">
                <a:solidFill>
                  <a:srgbClr val="094D71"/>
                </a:solidFill>
                <a:latin typeface="Uni Neue" pitchFamily="2" charset="0"/>
              </a:rPr>
              <a:t>medicamentos de todos os tipos, principalmente aqueles de maior valor agregado</a:t>
            </a:r>
            <a:br>
              <a:rPr lang="pt-BR" sz="1920" b="1" dirty="0">
                <a:solidFill>
                  <a:srgbClr val="094D71"/>
                </a:solidFill>
                <a:latin typeface="Uni Neue" pitchFamily="2" charset="0"/>
              </a:rPr>
            </a:br>
            <a:endParaRPr lang="pt-BR" sz="1920" b="1" dirty="0">
              <a:solidFill>
                <a:srgbClr val="094D71"/>
              </a:solidFill>
              <a:latin typeface="Uni Neue" pitchFamily="2" charset="0"/>
            </a:endParaRPr>
          </a:p>
        </p:txBody>
      </p:sp>
      <p:graphicFrame>
        <p:nvGraphicFramePr>
          <p:cNvPr id="12" name="Gráfico 11">
            <a:extLst>
              <a:ext uri="{FF2B5EF4-FFF2-40B4-BE49-F238E27FC236}">
                <a16:creationId xmlns:a16="http://schemas.microsoft.com/office/drawing/2014/main" id="{1AC89D4D-EEBC-4C2A-A640-98B3324A2D45}"/>
              </a:ext>
            </a:extLst>
          </p:cNvPr>
          <p:cNvGraphicFramePr>
            <a:graphicFrameLocks/>
          </p:cNvGraphicFramePr>
          <p:nvPr/>
        </p:nvGraphicFramePr>
        <p:xfrm>
          <a:off x="762753" y="2421329"/>
          <a:ext cx="10246634" cy="39468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24308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94D71"/>
        </a:solidFill>
        <a:effectLst/>
      </p:bgPr>
    </p:bg>
    <p:spTree>
      <p:nvGrpSpPr>
        <p:cNvPr id="1" name=""/>
        <p:cNvGrpSpPr/>
        <p:nvPr/>
      </p:nvGrpSpPr>
      <p:grpSpPr>
        <a:xfrm>
          <a:off x="0" y="0"/>
          <a:ext cx="0" cy="0"/>
          <a:chOff x="0" y="0"/>
          <a:chExt cx="0" cy="0"/>
        </a:xfrm>
      </p:grpSpPr>
      <p:sp>
        <p:nvSpPr>
          <p:cNvPr id="22" name="Rectangle 21"/>
          <p:cNvSpPr/>
          <p:nvPr/>
        </p:nvSpPr>
        <p:spPr>
          <a:xfrm>
            <a:off x="0" y="3140968"/>
            <a:ext cx="12192000" cy="3717032"/>
          </a:xfrm>
          <a:prstGeom prst="rect">
            <a:avLst/>
          </a:prstGeom>
          <a:solidFill>
            <a:srgbClr val="4ADBD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4" name="Agrupar 33">
            <a:extLst>
              <a:ext uri="{FF2B5EF4-FFF2-40B4-BE49-F238E27FC236}">
                <a16:creationId xmlns:a16="http://schemas.microsoft.com/office/drawing/2014/main" id="{49ADD350-BEF3-1B4E-88B9-6B4B98B433A1}"/>
              </a:ext>
            </a:extLst>
          </p:cNvPr>
          <p:cNvGrpSpPr/>
          <p:nvPr/>
        </p:nvGrpSpPr>
        <p:grpSpPr>
          <a:xfrm>
            <a:off x="427436" y="4437112"/>
            <a:ext cx="3249210" cy="2173573"/>
            <a:chOff x="293484" y="289989"/>
            <a:chExt cx="3552564" cy="817376"/>
          </a:xfrm>
          <a:solidFill>
            <a:srgbClr val="FFD901"/>
          </a:solidFill>
        </p:grpSpPr>
        <p:sp>
          <p:nvSpPr>
            <p:cNvPr id="35" name="Retângulo com Canto Arredondado do Mesmo Lado 34">
              <a:extLst>
                <a:ext uri="{FF2B5EF4-FFF2-40B4-BE49-F238E27FC236}">
                  <a16:creationId xmlns:a16="http://schemas.microsoft.com/office/drawing/2014/main" id="{EE68913B-62B5-274A-9B4B-0CC08A6619AD}"/>
                </a:ext>
              </a:extLst>
            </p:cNvPr>
            <p:cNvSpPr/>
            <p:nvPr/>
          </p:nvSpPr>
          <p:spPr>
            <a:xfrm rot="16200000">
              <a:off x="1278994" y="-695521"/>
              <a:ext cx="817369" cy="2788390"/>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tângulo com Canto Arredondado do Mesmo Lado 35">
              <a:extLst>
                <a:ext uri="{FF2B5EF4-FFF2-40B4-BE49-F238E27FC236}">
                  <a16:creationId xmlns:a16="http://schemas.microsoft.com/office/drawing/2014/main" id="{E1E482C0-8982-9544-80AA-C7EB9CDB3258}"/>
                </a:ext>
              </a:extLst>
            </p:cNvPr>
            <p:cNvSpPr/>
            <p:nvPr/>
          </p:nvSpPr>
          <p:spPr>
            <a:xfrm rot="5400000">
              <a:off x="1940390" y="-798294"/>
              <a:ext cx="817372" cy="2993945"/>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8" name="Agrupar 17">
            <a:extLst>
              <a:ext uri="{FF2B5EF4-FFF2-40B4-BE49-F238E27FC236}">
                <a16:creationId xmlns:a16="http://schemas.microsoft.com/office/drawing/2014/main" id="{17E38D43-9182-644F-A5CA-1C40DDA764F9}"/>
              </a:ext>
            </a:extLst>
          </p:cNvPr>
          <p:cNvGrpSpPr/>
          <p:nvPr/>
        </p:nvGrpSpPr>
        <p:grpSpPr>
          <a:xfrm>
            <a:off x="4445985" y="3508331"/>
            <a:ext cx="7021698" cy="776308"/>
            <a:chOff x="293484" y="289989"/>
            <a:chExt cx="3552564" cy="817376"/>
          </a:xfrm>
          <a:solidFill>
            <a:srgbClr val="094D71"/>
          </a:solidFill>
        </p:grpSpPr>
        <p:sp>
          <p:nvSpPr>
            <p:cNvPr id="23" name="Retângulo com Canto Arredondado do Mesmo Lado 22">
              <a:extLst>
                <a:ext uri="{FF2B5EF4-FFF2-40B4-BE49-F238E27FC236}">
                  <a16:creationId xmlns:a16="http://schemas.microsoft.com/office/drawing/2014/main" id="{224490E6-ACA4-C24A-9589-30E4A60C4159}"/>
                </a:ext>
              </a:extLst>
            </p:cNvPr>
            <p:cNvSpPr/>
            <p:nvPr/>
          </p:nvSpPr>
          <p:spPr>
            <a:xfrm rot="16200000">
              <a:off x="1278994" y="-695521"/>
              <a:ext cx="817369" cy="2788390"/>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tângulo com Canto Arredondado do Mesmo Lado 23">
              <a:extLst>
                <a:ext uri="{FF2B5EF4-FFF2-40B4-BE49-F238E27FC236}">
                  <a16:creationId xmlns:a16="http://schemas.microsoft.com/office/drawing/2014/main" id="{6F131AE1-AAFE-C04C-B008-87C164FA4DDA}"/>
                </a:ext>
              </a:extLst>
            </p:cNvPr>
            <p:cNvSpPr/>
            <p:nvPr/>
          </p:nvSpPr>
          <p:spPr>
            <a:xfrm rot="5400000">
              <a:off x="1940390" y="-798294"/>
              <a:ext cx="817372" cy="2993945"/>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 name="Retângulo 1">
            <a:extLst>
              <a:ext uri="{FF2B5EF4-FFF2-40B4-BE49-F238E27FC236}">
                <a16:creationId xmlns:a16="http://schemas.microsoft.com/office/drawing/2014/main" id="{7098A482-7465-8742-AA25-1E23B60C8467}"/>
              </a:ext>
            </a:extLst>
          </p:cNvPr>
          <p:cNvSpPr/>
          <p:nvPr/>
        </p:nvSpPr>
        <p:spPr>
          <a:xfrm>
            <a:off x="4713676" y="3671555"/>
            <a:ext cx="7200800" cy="400110"/>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0"/>
              </a:spcAft>
              <a:buClrTx/>
              <a:buSzTx/>
              <a:tabLst/>
              <a:defRPr/>
            </a:pPr>
            <a:r>
              <a:rPr lang="pt-BR" sz="2000" dirty="0">
                <a:solidFill>
                  <a:srgbClr val="4ADBDA"/>
                </a:solidFill>
                <a:latin typeface="Uni Neue Book" pitchFamily="2" charset="0"/>
              </a:rPr>
              <a:t>M</a:t>
            </a:r>
            <a:r>
              <a:rPr kumimoji="0" lang="pt-BR" sz="2000" b="0" strike="noStrike" kern="1200" cap="none" spc="0" normalizeH="0" baseline="0" noProof="0" dirty="0">
                <a:ln>
                  <a:noFill/>
                </a:ln>
                <a:solidFill>
                  <a:srgbClr val="4ADBDA"/>
                </a:solidFill>
                <a:effectLst/>
                <a:uLnTx/>
                <a:uFillTx/>
                <a:latin typeface="Uni Neue Book" pitchFamily="2" charset="0"/>
                <a:ea typeface="+mn-ea"/>
                <a:cs typeface="+mn-cs"/>
              </a:rPr>
              <a:t>inimizar a vulnerabilidade do sistema de saúde brasileiro</a:t>
            </a:r>
          </a:p>
        </p:txBody>
      </p:sp>
      <p:sp>
        <p:nvSpPr>
          <p:cNvPr id="6" name="Rectangle 5"/>
          <p:cNvSpPr/>
          <p:nvPr/>
        </p:nvSpPr>
        <p:spPr>
          <a:xfrm>
            <a:off x="371740" y="594676"/>
            <a:ext cx="3384376" cy="1015663"/>
          </a:xfrm>
          <a:prstGeom prst="rect">
            <a:avLst/>
          </a:prstGeom>
        </p:spPr>
        <p:txBody>
          <a:bodyPr wrap="square">
            <a:spAutoFit/>
          </a:bodyPr>
          <a:lstStyle/>
          <a:p>
            <a:pPr lvl="0">
              <a:spcBef>
                <a:spcPts val="0"/>
              </a:spcBef>
              <a:spcAft>
                <a:spcPts val="0"/>
              </a:spcAft>
              <a:defRPr/>
            </a:pPr>
            <a:r>
              <a:rPr lang="pt-BR" sz="2000" dirty="0">
                <a:solidFill>
                  <a:srgbClr val="FFD901"/>
                </a:solidFill>
                <a:latin typeface="Uni Neue Bold" pitchFamily="50" charset="0"/>
              </a:rPr>
              <a:t>Políticas públicas</a:t>
            </a:r>
            <a:r>
              <a:rPr lang="pt-BR" sz="2000" dirty="0">
                <a:solidFill>
                  <a:srgbClr val="FFD901"/>
                </a:solidFill>
                <a:latin typeface="Uni Neue Book" pitchFamily="2" charset="0"/>
              </a:rPr>
              <a:t> </a:t>
            </a:r>
            <a:r>
              <a:rPr lang="pt-BR" sz="2000" dirty="0">
                <a:solidFill>
                  <a:schemeClr val="bg1"/>
                </a:solidFill>
                <a:latin typeface="Uni Neue Book" pitchFamily="2" charset="0"/>
              </a:rPr>
              <a:t>para</a:t>
            </a:r>
          </a:p>
          <a:p>
            <a:pPr lvl="0">
              <a:spcBef>
                <a:spcPts val="0"/>
              </a:spcBef>
              <a:spcAft>
                <a:spcPts val="0"/>
              </a:spcAft>
              <a:defRPr/>
            </a:pPr>
            <a:r>
              <a:rPr lang="pt-BR" sz="2000" dirty="0">
                <a:solidFill>
                  <a:schemeClr val="bg1"/>
                </a:solidFill>
                <a:latin typeface="Uni Neue Book" pitchFamily="2" charset="0"/>
              </a:rPr>
              <a:t>desenvolvimento da cadeia produtiva brasileira </a:t>
            </a:r>
            <a:endParaRPr lang="en-US" sz="2000" dirty="0"/>
          </a:p>
        </p:txBody>
      </p:sp>
      <p:sp>
        <p:nvSpPr>
          <p:cNvPr id="7" name="Rectangle 6"/>
          <p:cNvSpPr/>
          <p:nvPr/>
        </p:nvSpPr>
        <p:spPr>
          <a:xfrm>
            <a:off x="4296176" y="594676"/>
            <a:ext cx="3384000" cy="1015663"/>
          </a:xfrm>
          <a:prstGeom prst="rect">
            <a:avLst/>
          </a:prstGeom>
        </p:spPr>
        <p:txBody>
          <a:bodyPr wrap="square">
            <a:spAutoFit/>
          </a:bodyPr>
          <a:lstStyle/>
          <a:p>
            <a:r>
              <a:rPr lang="pt-BR" sz="2000" dirty="0">
                <a:solidFill>
                  <a:schemeClr val="bg1"/>
                </a:solidFill>
                <a:latin typeface="Uni Neue Book" pitchFamily="2" charset="0"/>
              </a:rPr>
              <a:t>enquadramento da indústria de medicamentos como </a:t>
            </a:r>
            <a:r>
              <a:rPr lang="pt-BR" sz="2000" dirty="0">
                <a:solidFill>
                  <a:srgbClr val="FFD901"/>
                </a:solidFill>
                <a:latin typeface="Uni Neue Bold" pitchFamily="50" charset="0"/>
              </a:rPr>
              <a:t>estratégia nacional </a:t>
            </a:r>
            <a:endParaRPr lang="en-US" sz="2000" dirty="0">
              <a:solidFill>
                <a:srgbClr val="FFD901"/>
              </a:solidFill>
              <a:latin typeface="Uni Neue Bold" pitchFamily="50" charset="0"/>
            </a:endParaRPr>
          </a:p>
        </p:txBody>
      </p:sp>
      <p:sp>
        <p:nvSpPr>
          <p:cNvPr id="9" name="Rectangle 8"/>
          <p:cNvSpPr/>
          <p:nvPr/>
        </p:nvSpPr>
        <p:spPr>
          <a:xfrm>
            <a:off x="8723916" y="594676"/>
            <a:ext cx="3096344" cy="1323439"/>
          </a:xfrm>
          <a:prstGeom prst="rect">
            <a:avLst/>
          </a:prstGeom>
        </p:spPr>
        <p:txBody>
          <a:bodyPr wrap="square">
            <a:spAutoFit/>
          </a:bodyPr>
          <a:lstStyle/>
          <a:p>
            <a:pPr lvl="0">
              <a:spcBef>
                <a:spcPts val="0"/>
              </a:spcBef>
              <a:spcAft>
                <a:spcPts val="0"/>
              </a:spcAft>
              <a:defRPr/>
            </a:pPr>
            <a:r>
              <a:rPr lang="pt-BR" sz="2000" b="1" dirty="0">
                <a:solidFill>
                  <a:srgbClr val="FFD901"/>
                </a:solidFill>
                <a:latin typeface="Uni Neue Book" pitchFamily="2" charset="0"/>
              </a:rPr>
              <a:t>GARANTIA DO ACESSO</a:t>
            </a:r>
          </a:p>
          <a:p>
            <a:pPr lvl="0">
              <a:spcBef>
                <a:spcPts val="0"/>
              </a:spcBef>
              <a:spcAft>
                <a:spcPts val="0"/>
              </a:spcAft>
              <a:defRPr/>
            </a:pPr>
            <a:r>
              <a:rPr lang="pt-BR" sz="2000" b="1" dirty="0">
                <a:solidFill>
                  <a:srgbClr val="FFD901"/>
                </a:solidFill>
                <a:latin typeface="Uni Neue Book" pitchFamily="2" charset="0"/>
              </a:rPr>
              <a:t>A MEDICAMENTOS E PRODUTOS PARA SAÚDE A TODA A POPULAÇÃO</a:t>
            </a:r>
          </a:p>
        </p:txBody>
      </p:sp>
      <p:sp>
        <p:nvSpPr>
          <p:cNvPr id="14" name="Rectangle 13"/>
          <p:cNvSpPr/>
          <p:nvPr/>
        </p:nvSpPr>
        <p:spPr>
          <a:xfrm>
            <a:off x="3647728" y="811745"/>
            <a:ext cx="432048" cy="830997"/>
          </a:xfrm>
          <a:prstGeom prst="rect">
            <a:avLst/>
          </a:prstGeom>
        </p:spPr>
        <p:txBody>
          <a:bodyPr wrap="square">
            <a:spAutoFit/>
          </a:bodyPr>
          <a:lstStyle/>
          <a:p>
            <a:pPr lvl="0">
              <a:spcBef>
                <a:spcPts val="0"/>
              </a:spcBef>
              <a:spcAft>
                <a:spcPts val="0"/>
              </a:spcAft>
              <a:defRPr/>
            </a:pPr>
            <a:r>
              <a:rPr lang="pt-BR" sz="4800" dirty="0">
                <a:solidFill>
                  <a:srgbClr val="4ADBDA"/>
                </a:solidFill>
                <a:latin typeface="Uni Neue Heavy"/>
                <a:cs typeface="Uni Neue Heavy"/>
              </a:rPr>
              <a:t>+</a:t>
            </a:r>
          </a:p>
        </p:txBody>
      </p:sp>
      <p:sp>
        <p:nvSpPr>
          <p:cNvPr id="15" name="Rectangle 14"/>
          <p:cNvSpPr/>
          <p:nvPr/>
        </p:nvSpPr>
        <p:spPr>
          <a:xfrm>
            <a:off x="7896576" y="811745"/>
            <a:ext cx="432048" cy="830997"/>
          </a:xfrm>
          <a:prstGeom prst="rect">
            <a:avLst/>
          </a:prstGeom>
        </p:spPr>
        <p:txBody>
          <a:bodyPr wrap="square">
            <a:spAutoFit/>
          </a:bodyPr>
          <a:lstStyle/>
          <a:p>
            <a:pPr lvl="0">
              <a:spcBef>
                <a:spcPts val="0"/>
              </a:spcBef>
              <a:spcAft>
                <a:spcPts val="0"/>
              </a:spcAft>
              <a:defRPr/>
            </a:pPr>
            <a:r>
              <a:rPr lang="pt-BR" sz="4800" dirty="0">
                <a:solidFill>
                  <a:srgbClr val="4ADBDA"/>
                </a:solidFill>
                <a:latin typeface="Uni Neue Heavy"/>
                <a:cs typeface="Uni Neue Heavy"/>
              </a:rPr>
              <a:t>=</a:t>
            </a:r>
          </a:p>
        </p:txBody>
      </p:sp>
      <p:sp>
        <p:nvSpPr>
          <p:cNvPr id="17" name="Triângulo 57">
            <a:extLst>
              <a:ext uri="{FF2B5EF4-FFF2-40B4-BE49-F238E27FC236}">
                <a16:creationId xmlns:a16="http://schemas.microsoft.com/office/drawing/2014/main" id="{FF3FA32E-378F-484E-9D3C-648A543F6E74}"/>
              </a:ext>
            </a:extLst>
          </p:cNvPr>
          <p:cNvSpPr/>
          <p:nvPr/>
        </p:nvSpPr>
        <p:spPr>
          <a:xfrm rot="5400000">
            <a:off x="3355161" y="4874094"/>
            <a:ext cx="1054489" cy="415495"/>
          </a:xfrm>
          <a:prstGeom prst="triangle">
            <a:avLst/>
          </a:prstGeom>
          <a:solidFill>
            <a:srgbClr val="FFD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701127" y="6587002"/>
            <a:ext cx="184666" cy="514406"/>
          </a:xfrm>
          <a:prstGeom prst="rect">
            <a:avLst/>
          </a:prstGeom>
          <a:noFill/>
        </p:spPr>
        <p:txBody>
          <a:bodyPr wrap="none" rtlCol="0">
            <a:spAutoFit/>
          </a:bodyPr>
          <a:lstStyle/>
          <a:p>
            <a:endParaRPr lang="en-US" dirty="0"/>
          </a:p>
        </p:txBody>
      </p:sp>
      <p:grpSp>
        <p:nvGrpSpPr>
          <p:cNvPr id="25" name="Agrupar 24">
            <a:extLst>
              <a:ext uri="{FF2B5EF4-FFF2-40B4-BE49-F238E27FC236}">
                <a16:creationId xmlns:a16="http://schemas.microsoft.com/office/drawing/2014/main" id="{767F2C94-CD66-A94A-BACA-716226ACDEB7}"/>
              </a:ext>
            </a:extLst>
          </p:cNvPr>
          <p:cNvGrpSpPr/>
          <p:nvPr/>
        </p:nvGrpSpPr>
        <p:grpSpPr>
          <a:xfrm>
            <a:off x="4445984" y="4613231"/>
            <a:ext cx="4962384" cy="776308"/>
            <a:chOff x="293484" y="289989"/>
            <a:chExt cx="3552564" cy="817376"/>
          </a:xfrm>
          <a:solidFill>
            <a:srgbClr val="094D71"/>
          </a:solidFill>
        </p:grpSpPr>
        <p:sp>
          <p:nvSpPr>
            <p:cNvPr id="26" name="Retângulo com Canto Arredondado do Mesmo Lado 25">
              <a:extLst>
                <a:ext uri="{FF2B5EF4-FFF2-40B4-BE49-F238E27FC236}">
                  <a16:creationId xmlns:a16="http://schemas.microsoft.com/office/drawing/2014/main" id="{6350166D-61D0-6B42-8210-8FBF59D90CEF}"/>
                </a:ext>
              </a:extLst>
            </p:cNvPr>
            <p:cNvSpPr/>
            <p:nvPr/>
          </p:nvSpPr>
          <p:spPr>
            <a:xfrm rot="16200000">
              <a:off x="1278994" y="-695521"/>
              <a:ext cx="817369" cy="2788390"/>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tângulo com Canto Arredondado do Mesmo Lado 26">
              <a:extLst>
                <a:ext uri="{FF2B5EF4-FFF2-40B4-BE49-F238E27FC236}">
                  <a16:creationId xmlns:a16="http://schemas.microsoft.com/office/drawing/2014/main" id="{DB868655-36CD-994C-922C-2353185B3A64}"/>
                </a:ext>
              </a:extLst>
            </p:cNvPr>
            <p:cNvSpPr/>
            <p:nvPr/>
          </p:nvSpPr>
          <p:spPr>
            <a:xfrm rot="5400000">
              <a:off x="1940390" y="-798294"/>
              <a:ext cx="817372" cy="2993945"/>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9" name="Retângulo 1">
            <a:extLst>
              <a:ext uri="{FF2B5EF4-FFF2-40B4-BE49-F238E27FC236}">
                <a16:creationId xmlns:a16="http://schemas.microsoft.com/office/drawing/2014/main" id="{7098A482-7465-8742-AA25-1E23B60C8467}"/>
              </a:ext>
            </a:extLst>
          </p:cNvPr>
          <p:cNvSpPr/>
          <p:nvPr/>
        </p:nvSpPr>
        <p:spPr>
          <a:xfrm>
            <a:off x="4713676" y="4827784"/>
            <a:ext cx="7200800" cy="400110"/>
          </a:xfrm>
          <a:prstGeom prst="rect">
            <a:avLst/>
          </a:prstGeom>
          <a:noFill/>
          <a:ln>
            <a:noFill/>
          </a:ln>
        </p:spPr>
        <p:txBody>
          <a:bodyPr wrap="square">
            <a:spAutoFit/>
          </a:bodyPr>
          <a:lstStyle/>
          <a:p>
            <a:pPr lvl="0">
              <a:spcBef>
                <a:spcPts val="0"/>
              </a:spcBef>
              <a:spcAft>
                <a:spcPts val="0"/>
              </a:spcAft>
              <a:defRPr/>
            </a:pPr>
            <a:r>
              <a:rPr lang="pt-BR" sz="2000" dirty="0">
                <a:solidFill>
                  <a:srgbClr val="4ADBDA"/>
                </a:solidFill>
                <a:latin typeface="Uni Neue Book" pitchFamily="2" charset="0"/>
              </a:rPr>
              <a:t>Promover o desenvolvimento nacional </a:t>
            </a:r>
            <a:endParaRPr kumimoji="0" lang="pt-BR" sz="2000" b="0" strike="noStrike" kern="1200" cap="none" spc="0" normalizeH="0" baseline="0" noProof="0" dirty="0">
              <a:ln>
                <a:noFill/>
              </a:ln>
              <a:solidFill>
                <a:srgbClr val="4ADBDA"/>
              </a:solidFill>
              <a:effectLst/>
              <a:uLnTx/>
              <a:uFillTx/>
              <a:latin typeface="Uni Neue Book" pitchFamily="2" charset="0"/>
            </a:endParaRPr>
          </a:p>
        </p:txBody>
      </p:sp>
      <p:grpSp>
        <p:nvGrpSpPr>
          <p:cNvPr id="28" name="Agrupar 27">
            <a:extLst>
              <a:ext uri="{FF2B5EF4-FFF2-40B4-BE49-F238E27FC236}">
                <a16:creationId xmlns:a16="http://schemas.microsoft.com/office/drawing/2014/main" id="{8A674222-D6CB-4D4B-914F-A84BBC6C2451}"/>
              </a:ext>
            </a:extLst>
          </p:cNvPr>
          <p:cNvGrpSpPr/>
          <p:nvPr/>
        </p:nvGrpSpPr>
        <p:grpSpPr>
          <a:xfrm>
            <a:off x="4445982" y="5683771"/>
            <a:ext cx="7200800" cy="893499"/>
            <a:chOff x="293484" y="289989"/>
            <a:chExt cx="3552564" cy="817376"/>
          </a:xfrm>
          <a:solidFill>
            <a:srgbClr val="094D71"/>
          </a:solidFill>
        </p:grpSpPr>
        <p:sp>
          <p:nvSpPr>
            <p:cNvPr id="29" name="Retângulo com Canto Arredondado do Mesmo Lado 28">
              <a:extLst>
                <a:ext uri="{FF2B5EF4-FFF2-40B4-BE49-F238E27FC236}">
                  <a16:creationId xmlns:a16="http://schemas.microsoft.com/office/drawing/2014/main" id="{C52B7734-B41E-F647-90BF-E75C5D0DED3F}"/>
                </a:ext>
              </a:extLst>
            </p:cNvPr>
            <p:cNvSpPr/>
            <p:nvPr/>
          </p:nvSpPr>
          <p:spPr>
            <a:xfrm rot="16200000">
              <a:off x="1278994" y="-695521"/>
              <a:ext cx="817369" cy="2788390"/>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srgbClr val="4ADBDA"/>
                </a:solidFill>
                <a:effectLst/>
                <a:uLnTx/>
                <a:uFillTx/>
                <a:latin typeface="Calibri" panose="020F0502020204030204"/>
                <a:ea typeface="+mn-ea"/>
                <a:cs typeface="+mn-cs"/>
              </a:endParaRPr>
            </a:p>
          </p:txBody>
        </p:sp>
        <p:sp>
          <p:nvSpPr>
            <p:cNvPr id="30" name="Retângulo com Canto Arredondado do Mesmo Lado 29">
              <a:extLst>
                <a:ext uri="{FF2B5EF4-FFF2-40B4-BE49-F238E27FC236}">
                  <a16:creationId xmlns:a16="http://schemas.microsoft.com/office/drawing/2014/main" id="{34125D46-87E0-D543-8D24-FAA84AEA1BDB}"/>
                </a:ext>
              </a:extLst>
            </p:cNvPr>
            <p:cNvSpPr/>
            <p:nvPr/>
          </p:nvSpPr>
          <p:spPr>
            <a:xfrm rot="5400000">
              <a:off x="1940390" y="-798294"/>
              <a:ext cx="817372" cy="2993945"/>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srgbClr val="4ADBDA"/>
                </a:solidFill>
                <a:effectLst/>
                <a:uLnTx/>
                <a:uFillTx/>
                <a:latin typeface="Calibri" panose="020F0502020204030204"/>
                <a:ea typeface="+mn-ea"/>
                <a:cs typeface="+mn-cs"/>
              </a:endParaRPr>
            </a:p>
          </p:txBody>
        </p:sp>
      </p:grpSp>
      <p:sp>
        <p:nvSpPr>
          <p:cNvPr id="20" name="Retângulo 1">
            <a:extLst>
              <a:ext uri="{FF2B5EF4-FFF2-40B4-BE49-F238E27FC236}">
                <a16:creationId xmlns:a16="http://schemas.microsoft.com/office/drawing/2014/main" id="{7098A482-7465-8742-AA25-1E23B60C8467}"/>
              </a:ext>
            </a:extLst>
          </p:cNvPr>
          <p:cNvSpPr/>
          <p:nvPr/>
        </p:nvSpPr>
        <p:spPr>
          <a:xfrm>
            <a:off x="4713676" y="5796174"/>
            <a:ext cx="7200800" cy="707886"/>
          </a:xfrm>
          <a:prstGeom prst="rect">
            <a:avLst/>
          </a:prstGeom>
          <a:noFill/>
        </p:spPr>
        <p:txBody>
          <a:bodyPr wrap="square">
            <a:spAutoFit/>
          </a:bodyPr>
          <a:lstStyle/>
          <a:p>
            <a:pPr lvl="0">
              <a:spcBef>
                <a:spcPts val="0"/>
              </a:spcBef>
              <a:spcAft>
                <a:spcPts val="0"/>
              </a:spcAft>
              <a:defRPr/>
            </a:pPr>
            <a:r>
              <a:rPr lang="pt-BR" sz="2000" dirty="0">
                <a:solidFill>
                  <a:srgbClr val="4ADBDA"/>
                </a:solidFill>
                <a:latin typeface="Uni Neue Book" pitchFamily="2" charset="0"/>
              </a:rPr>
              <a:t>Dar a segurança jurídica aos investimentos privados para os avanços do País nas áreas de saúde</a:t>
            </a:r>
            <a:endParaRPr kumimoji="0" lang="pt-BR" sz="2000" b="0" strike="noStrike" kern="1200" cap="none" spc="0" normalizeH="0" baseline="0" noProof="0" dirty="0">
              <a:ln>
                <a:noFill/>
              </a:ln>
              <a:solidFill>
                <a:srgbClr val="4ADBDA"/>
              </a:solidFill>
              <a:effectLst/>
              <a:uLnTx/>
              <a:uFillTx/>
              <a:latin typeface="Uni Neue Book" pitchFamily="2" charset="0"/>
            </a:endParaRPr>
          </a:p>
        </p:txBody>
      </p:sp>
      <p:grpSp>
        <p:nvGrpSpPr>
          <p:cNvPr id="31" name="Agrupar 30">
            <a:extLst>
              <a:ext uri="{FF2B5EF4-FFF2-40B4-BE49-F238E27FC236}">
                <a16:creationId xmlns:a16="http://schemas.microsoft.com/office/drawing/2014/main" id="{AD0910CB-A35F-CA4B-A71F-27D7A4730FA6}"/>
              </a:ext>
            </a:extLst>
          </p:cNvPr>
          <p:cNvGrpSpPr/>
          <p:nvPr/>
        </p:nvGrpSpPr>
        <p:grpSpPr>
          <a:xfrm>
            <a:off x="427436" y="3436610"/>
            <a:ext cx="3249210" cy="1484760"/>
            <a:chOff x="293484" y="289989"/>
            <a:chExt cx="3552564" cy="817376"/>
          </a:xfrm>
          <a:solidFill>
            <a:srgbClr val="FFD901"/>
          </a:solidFill>
        </p:grpSpPr>
        <p:sp>
          <p:nvSpPr>
            <p:cNvPr id="32" name="Retângulo com Canto Arredondado do Mesmo Lado 31">
              <a:extLst>
                <a:ext uri="{FF2B5EF4-FFF2-40B4-BE49-F238E27FC236}">
                  <a16:creationId xmlns:a16="http://schemas.microsoft.com/office/drawing/2014/main" id="{F8F50744-8AD5-3642-A14F-2E10960157B8}"/>
                </a:ext>
              </a:extLst>
            </p:cNvPr>
            <p:cNvSpPr/>
            <p:nvPr/>
          </p:nvSpPr>
          <p:spPr>
            <a:xfrm rot="16200000">
              <a:off x="1278994" y="-695521"/>
              <a:ext cx="817369" cy="2788390"/>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tângulo com Canto Arredondado do Mesmo Lado 32">
              <a:extLst>
                <a:ext uri="{FF2B5EF4-FFF2-40B4-BE49-F238E27FC236}">
                  <a16:creationId xmlns:a16="http://schemas.microsoft.com/office/drawing/2014/main" id="{152EDB1C-89D0-7A43-82AD-66A4473B06F5}"/>
                </a:ext>
              </a:extLst>
            </p:cNvPr>
            <p:cNvSpPr/>
            <p:nvPr/>
          </p:nvSpPr>
          <p:spPr>
            <a:xfrm rot="5400000">
              <a:off x="1940390" y="-798294"/>
              <a:ext cx="817372" cy="2993945"/>
            </a:xfrm>
            <a:prstGeom prst="round2Same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 name="Rectangle 9"/>
          <p:cNvSpPr/>
          <p:nvPr/>
        </p:nvSpPr>
        <p:spPr>
          <a:xfrm>
            <a:off x="724318" y="3822730"/>
            <a:ext cx="2736304" cy="1047389"/>
          </a:xfrm>
          <a:prstGeom prst="rect">
            <a:avLst/>
          </a:prstGeom>
          <a:no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000" dirty="0">
                <a:solidFill>
                  <a:srgbClr val="094D71"/>
                </a:solidFill>
                <a:latin typeface="Uni Neue Bold" pitchFamily="50" charset="0"/>
              </a:rPr>
              <a:t>USO DE PODER DE COMPRA DO ESTADO</a:t>
            </a:r>
            <a:endParaRPr lang="en-US" sz="2000" dirty="0">
              <a:solidFill>
                <a:srgbClr val="094D71"/>
              </a:solidFill>
            </a:endParaRPr>
          </a:p>
        </p:txBody>
      </p:sp>
      <p:sp>
        <p:nvSpPr>
          <p:cNvPr id="16" name="Rectangle 15"/>
          <p:cNvSpPr/>
          <p:nvPr/>
        </p:nvSpPr>
        <p:spPr>
          <a:xfrm>
            <a:off x="661128" y="5242312"/>
            <a:ext cx="2736304" cy="1047389"/>
          </a:xfrm>
          <a:prstGeom prst="rect">
            <a:avLst/>
          </a:prstGeom>
          <a:noFill/>
          <a:ln w="38100" cmpd="sng">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000" dirty="0">
                <a:solidFill>
                  <a:srgbClr val="094D71"/>
                </a:solidFill>
                <a:latin typeface="Uni Neue Bold" pitchFamily="50" charset="0"/>
              </a:rPr>
              <a:t>REGULAÇÃO E O INCENTIVO À INOVAÇÃO </a:t>
            </a:r>
            <a:endParaRPr lang="en-US" sz="2000" dirty="0">
              <a:solidFill>
                <a:srgbClr val="094D71"/>
              </a:solidFill>
              <a:latin typeface="Uni Neue Bold" pitchFamily="50" charset="0"/>
            </a:endParaRPr>
          </a:p>
        </p:txBody>
      </p:sp>
      <p:sp>
        <p:nvSpPr>
          <p:cNvPr id="2" name="Retângulo 1">
            <a:extLst>
              <a:ext uri="{FF2B5EF4-FFF2-40B4-BE49-F238E27FC236}">
                <a16:creationId xmlns:a16="http://schemas.microsoft.com/office/drawing/2014/main" id="{53511830-CDD8-ED43-A18F-06668AAA365C}"/>
              </a:ext>
            </a:extLst>
          </p:cNvPr>
          <p:cNvSpPr/>
          <p:nvPr/>
        </p:nvSpPr>
        <p:spPr>
          <a:xfrm>
            <a:off x="349432" y="1857292"/>
            <a:ext cx="6096000" cy="707886"/>
          </a:xfrm>
          <a:prstGeom prst="rect">
            <a:avLst/>
          </a:prstGeom>
        </p:spPr>
        <p:txBody>
          <a:bodyPr>
            <a:spAutoFit/>
          </a:bodyPr>
          <a:lstStyle/>
          <a:p>
            <a:pPr lvl="0">
              <a:spcBef>
                <a:spcPts val="0"/>
              </a:spcBef>
              <a:spcAft>
                <a:spcPts val="0"/>
              </a:spcAft>
              <a:defRPr/>
            </a:pPr>
            <a:r>
              <a:rPr lang="en-US" sz="2000" dirty="0">
                <a:solidFill>
                  <a:srgbClr val="FFD901"/>
                </a:solidFill>
                <a:latin typeface="Uni Neue Bold" pitchFamily="50" charset="0"/>
              </a:rPr>
              <a:t>d</a:t>
            </a:r>
            <a:r>
              <a:rPr lang="pt-BR" sz="2000" dirty="0">
                <a:solidFill>
                  <a:srgbClr val="FFD901"/>
                </a:solidFill>
                <a:latin typeface="Uni Neue Bold" pitchFamily="50" charset="0"/>
              </a:rPr>
              <a:t>ecisão dos empresários </a:t>
            </a:r>
          </a:p>
          <a:p>
            <a:pPr lvl="0">
              <a:spcBef>
                <a:spcPts val="0"/>
              </a:spcBef>
              <a:spcAft>
                <a:spcPts val="0"/>
              </a:spcAft>
              <a:defRPr/>
            </a:pPr>
            <a:r>
              <a:rPr lang="pt-BR" sz="2000" dirty="0">
                <a:solidFill>
                  <a:srgbClr val="FFD901"/>
                </a:solidFill>
                <a:latin typeface="Uni Neue Bold" pitchFamily="50" charset="0"/>
              </a:rPr>
              <a:t>nacionais</a:t>
            </a:r>
            <a:endParaRPr lang="en-US" sz="2000" dirty="0">
              <a:solidFill>
                <a:prstClr val="black"/>
              </a:solidFill>
            </a:endParaRPr>
          </a:p>
        </p:txBody>
      </p:sp>
    </p:spTree>
    <p:extLst>
      <p:ext uri="{BB962C8B-B14F-4D97-AF65-F5344CB8AC3E}">
        <p14:creationId xmlns:p14="http://schemas.microsoft.com/office/powerpoint/2010/main" val="3252634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94D71"/>
        </a:solidFill>
        <a:effectLst/>
      </p:bgPr>
    </p:bg>
    <p:spTree>
      <p:nvGrpSpPr>
        <p:cNvPr id="1" name=""/>
        <p:cNvGrpSpPr/>
        <p:nvPr/>
      </p:nvGrpSpPr>
      <p:grpSpPr>
        <a:xfrm>
          <a:off x="0" y="0"/>
          <a:ext cx="0" cy="0"/>
          <a:chOff x="0" y="0"/>
          <a:chExt cx="0" cy="0"/>
        </a:xfrm>
      </p:grpSpPr>
      <p:sp>
        <p:nvSpPr>
          <p:cNvPr id="29" name="Retângulo 16">
            <a:extLst>
              <a:ext uri="{FF2B5EF4-FFF2-40B4-BE49-F238E27FC236}">
                <a16:creationId xmlns:a16="http://schemas.microsoft.com/office/drawing/2014/main" id="{E1E03068-4B97-BC49-A0BA-5C47CAC90B67}"/>
              </a:ext>
            </a:extLst>
          </p:cNvPr>
          <p:cNvSpPr/>
          <p:nvPr/>
        </p:nvSpPr>
        <p:spPr>
          <a:xfrm>
            <a:off x="10437418" y="-6118"/>
            <a:ext cx="1770989" cy="6864117"/>
          </a:xfrm>
          <a:prstGeom prst="rect">
            <a:avLst/>
          </a:prstGeom>
          <a:solidFill>
            <a:srgbClr val="33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 name="Picture 6" descr="estampa_grupofarma.pdf">
            <a:extLst>
              <a:ext uri="{FF2B5EF4-FFF2-40B4-BE49-F238E27FC236}">
                <a16:creationId xmlns:a16="http://schemas.microsoft.com/office/drawing/2014/main" id="{09E0A359-13E2-D149-8812-A734C8FBF7B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6933" t="40264" r="1281" b="-835"/>
          <a:stretch/>
        </p:blipFill>
        <p:spPr>
          <a:xfrm>
            <a:off x="10437419" y="-6118"/>
            <a:ext cx="1770989" cy="5688633"/>
          </a:xfrm>
          <a:prstGeom prst="rect">
            <a:avLst/>
          </a:prstGeom>
        </p:spPr>
      </p:pic>
      <p:sp>
        <p:nvSpPr>
          <p:cNvPr id="11" name="Retângulo 10">
            <a:extLst>
              <a:ext uri="{FF2B5EF4-FFF2-40B4-BE49-F238E27FC236}">
                <a16:creationId xmlns:a16="http://schemas.microsoft.com/office/drawing/2014/main" id="{C62E338B-91DD-4540-AFF6-76365DF53ED3}"/>
              </a:ext>
            </a:extLst>
          </p:cNvPr>
          <p:cNvSpPr/>
          <p:nvPr/>
        </p:nvSpPr>
        <p:spPr>
          <a:xfrm>
            <a:off x="2351584" y="2471833"/>
            <a:ext cx="5925001" cy="954107"/>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pt-BR" sz="2800" b="0" i="0" u="none" strike="noStrike" kern="1200" cap="none" spc="0" normalizeH="0" baseline="0" noProof="0" dirty="0">
                <a:ln>
                  <a:noFill/>
                </a:ln>
                <a:solidFill>
                  <a:schemeClr val="bg1"/>
                </a:solidFill>
                <a:effectLst/>
                <a:uLnTx/>
                <a:uFillTx/>
                <a:latin typeface="Uni Neue Regular" pitchFamily="2" charset="0"/>
                <a:ea typeface="+mn-ea"/>
                <a:cs typeface="+mn-cs"/>
              </a:rPr>
              <a:t>Propostas</a:t>
            </a:r>
            <a:r>
              <a:rPr lang="pt-BR" sz="2800" dirty="0">
                <a:solidFill>
                  <a:srgbClr val="33CCCC"/>
                </a:solidFill>
                <a:latin typeface="Uni Neue Regular" pitchFamily="2" charset="0"/>
              </a:rPr>
              <a:t> </a:t>
            </a:r>
            <a:r>
              <a:rPr kumimoji="0" lang="pt-BR" sz="2800" b="0" i="0" u="none" strike="noStrike" kern="1200" cap="none" spc="0" normalizeH="0" baseline="0" noProof="0" dirty="0">
                <a:ln>
                  <a:noFill/>
                </a:ln>
                <a:solidFill>
                  <a:prstClr val="white"/>
                </a:solidFill>
                <a:effectLst/>
                <a:uLnTx/>
                <a:uFillTx/>
                <a:latin typeface="Uni Neue Regular" pitchFamily="2" charset="0"/>
                <a:ea typeface="+mn-ea"/>
                <a:cs typeface="+mn-cs"/>
              </a:rPr>
              <a:t>para o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49D9D8"/>
                </a:solidFill>
                <a:effectLst/>
                <a:uLnTx/>
                <a:uFillTx/>
                <a:latin typeface="Uni Neue Bold" pitchFamily="2" charset="0"/>
                <a:ea typeface="+mn-ea"/>
                <a:cs typeface="+mn-cs"/>
              </a:rPr>
              <a:t>setor de medicamentos</a:t>
            </a:r>
          </a:p>
        </p:txBody>
      </p:sp>
      <p:grpSp>
        <p:nvGrpSpPr>
          <p:cNvPr id="6" name="Agrupar 5">
            <a:extLst>
              <a:ext uri="{FF2B5EF4-FFF2-40B4-BE49-F238E27FC236}">
                <a16:creationId xmlns:a16="http://schemas.microsoft.com/office/drawing/2014/main" id="{7BE81F69-3083-0646-B49F-5576A9D89BFB}"/>
              </a:ext>
            </a:extLst>
          </p:cNvPr>
          <p:cNvGrpSpPr/>
          <p:nvPr/>
        </p:nvGrpSpPr>
        <p:grpSpPr>
          <a:xfrm>
            <a:off x="4655840" y="3717032"/>
            <a:ext cx="1047388" cy="384042"/>
            <a:chOff x="4439816" y="3717032"/>
            <a:chExt cx="1047388" cy="384042"/>
          </a:xfrm>
        </p:grpSpPr>
        <p:grpSp>
          <p:nvGrpSpPr>
            <p:cNvPr id="5" name="Agrupar 4">
              <a:extLst>
                <a:ext uri="{FF2B5EF4-FFF2-40B4-BE49-F238E27FC236}">
                  <a16:creationId xmlns:a16="http://schemas.microsoft.com/office/drawing/2014/main" id="{41FB3744-7A1B-6544-805D-DCF325E67F56}"/>
                </a:ext>
              </a:extLst>
            </p:cNvPr>
            <p:cNvGrpSpPr/>
            <p:nvPr/>
          </p:nvGrpSpPr>
          <p:grpSpPr>
            <a:xfrm>
              <a:off x="4439816" y="3717032"/>
              <a:ext cx="523694" cy="384042"/>
              <a:chOff x="3287688" y="3861048"/>
              <a:chExt cx="1080120" cy="792088"/>
            </a:xfrm>
          </p:grpSpPr>
          <p:sp>
            <p:nvSpPr>
              <p:cNvPr id="2" name="Oval 1">
                <a:extLst>
                  <a:ext uri="{FF2B5EF4-FFF2-40B4-BE49-F238E27FC236}">
                    <a16:creationId xmlns:a16="http://schemas.microsoft.com/office/drawing/2014/main" id="{B8EBFBAA-E2BE-5B43-AE15-B6AAD49938B9}"/>
                  </a:ext>
                </a:extLst>
              </p:cNvPr>
              <p:cNvSpPr/>
              <p:nvPr/>
            </p:nvSpPr>
            <p:spPr>
              <a:xfrm>
                <a:off x="3287688" y="3861048"/>
                <a:ext cx="792088" cy="792088"/>
              </a:xfrm>
              <a:prstGeom prst="ellipse">
                <a:avLst/>
              </a:prstGeom>
              <a:solidFill>
                <a:srgbClr val="ADF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812DC1B8-599F-6649-8F04-6265CB388DC7}"/>
                  </a:ext>
                </a:extLst>
              </p:cNvPr>
              <p:cNvSpPr/>
              <p:nvPr/>
            </p:nvSpPr>
            <p:spPr>
              <a:xfrm>
                <a:off x="3647728" y="3861048"/>
                <a:ext cx="720080" cy="792088"/>
              </a:xfrm>
              <a:prstGeom prst="rect">
                <a:avLst/>
              </a:prstGeom>
              <a:solidFill>
                <a:srgbClr val="ADF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9" name="Agrupar 8">
              <a:extLst>
                <a:ext uri="{FF2B5EF4-FFF2-40B4-BE49-F238E27FC236}">
                  <a16:creationId xmlns:a16="http://schemas.microsoft.com/office/drawing/2014/main" id="{620242E5-D122-C448-BDDE-936FD09A5C93}"/>
                </a:ext>
              </a:extLst>
            </p:cNvPr>
            <p:cNvGrpSpPr/>
            <p:nvPr/>
          </p:nvGrpSpPr>
          <p:grpSpPr>
            <a:xfrm rot="10800000">
              <a:off x="4963510" y="3717032"/>
              <a:ext cx="523694" cy="384042"/>
              <a:chOff x="3287688" y="3861048"/>
              <a:chExt cx="1080120" cy="792088"/>
            </a:xfrm>
            <a:solidFill>
              <a:srgbClr val="49D9D8"/>
            </a:solidFill>
          </p:grpSpPr>
          <p:sp>
            <p:nvSpPr>
              <p:cNvPr id="10" name="Oval 9">
                <a:extLst>
                  <a:ext uri="{FF2B5EF4-FFF2-40B4-BE49-F238E27FC236}">
                    <a16:creationId xmlns:a16="http://schemas.microsoft.com/office/drawing/2014/main" id="{A5206F6A-9F06-2440-BCB8-514718BD69DF}"/>
                  </a:ext>
                </a:extLst>
              </p:cNvPr>
              <p:cNvSpPr/>
              <p:nvPr/>
            </p:nvSpPr>
            <p:spPr>
              <a:xfrm>
                <a:off x="3287688" y="3861048"/>
                <a:ext cx="792088" cy="79208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Retângulo 11">
                <a:extLst>
                  <a:ext uri="{FF2B5EF4-FFF2-40B4-BE49-F238E27FC236}">
                    <a16:creationId xmlns:a16="http://schemas.microsoft.com/office/drawing/2014/main" id="{60C53EE4-22EB-EC4C-B77E-32B4D74D0A01}"/>
                  </a:ext>
                </a:extLst>
              </p:cNvPr>
              <p:cNvSpPr/>
              <p:nvPr/>
            </p:nvSpPr>
            <p:spPr>
              <a:xfrm>
                <a:off x="3647728" y="3861048"/>
                <a:ext cx="720080" cy="79208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spTree>
    <p:extLst>
      <p:ext uri="{BB962C8B-B14F-4D97-AF65-F5344CB8AC3E}">
        <p14:creationId xmlns:p14="http://schemas.microsoft.com/office/powerpoint/2010/main" val="2518214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94D71"/>
        </a:solidFill>
        <a:effectLst/>
      </p:bgPr>
    </p:bg>
    <p:spTree>
      <p:nvGrpSpPr>
        <p:cNvPr id="1" name=""/>
        <p:cNvGrpSpPr/>
        <p:nvPr/>
      </p:nvGrpSpPr>
      <p:grpSpPr>
        <a:xfrm>
          <a:off x="0" y="0"/>
          <a:ext cx="0" cy="0"/>
          <a:chOff x="0" y="0"/>
          <a:chExt cx="0" cy="0"/>
        </a:xfrm>
      </p:grpSpPr>
      <p:sp>
        <p:nvSpPr>
          <p:cNvPr id="52" name="Retângulo 51">
            <a:extLst>
              <a:ext uri="{FF2B5EF4-FFF2-40B4-BE49-F238E27FC236}">
                <a16:creationId xmlns:a16="http://schemas.microsoft.com/office/drawing/2014/main" id="{41006F6C-282E-A043-9651-068AB3BA5ED6}"/>
              </a:ext>
            </a:extLst>
          </p:cNvPr>
          <p:cNvSpPr/>
          <p:nvPr/>
        </p:nvSpPr>
        <p:spPr>
          <a:xfrm>
            <a:off x="4424297" y="4178294"/>
            <a:ext cx="1270106" cy="492443"/>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pt-BR" sz="1300" b="1" i="0" u="none" strike="noStrike" kern="1200" cap="all" spc="0" normalizeH="0" baseline="0" noProof="0" dirty="0">
                <a:ln>
                  <a:noFill/>
                </a:ln>
                <a:solidFill>
                  <a:srgbClr val="004D71"/>
                </a:solidFill>
                <a:effectLst/>
                <a:uLnTx/>
                <a:uFillTx/>
                <a:latin typeface="Uni Neue Bold" pitchFamily="2" charset="0"/>
                <a:ea typeface="+mn-ea"/>
                <a:cs typeface="+mn-cs"/>
              </a:rPr>
              <a:t>Regulação e a Anvisa</a:t>
            </a:r>
          </a:p>
        </p:txBody>
      </p:sp>
      <p:sp>
        <p:nvSpPr>
          <p:cNvPr id="9" name="Retângulo 8">
            <a:extLst>
              <a:ext uri="{FF2B5EF4-FFF2-40B4-BE49-F238E27FC236}">
                <a16:creationId xmlns:a16="http://schemas.microsoft.com/office/drawing/2014/main" id="{83C93469-36C5-6C49-AFA8-2AE775640C6A}"/>
              </a:ext>
            </a:extLst>
          </p:cNvPr>
          <p:cNvSpPr/>
          <p:nvPr/>
        </p:nvSpPr>
        <p:spPr>
          <a:xfrm>
            <a:off x="829944" y="618074"/>
            <a:ext cx="10331336" cy="523220"/>
          </a:xfrm>
          <a:prstGeom prst="rect">
            <a:avLst/>
          </a:prstGeom>
        </p:spPr>
        <p:txBody>
          <a:bodyPr wrap="square">
            <a:spAutoFit/>
          </a:bodyPr>
          <a:lstStyle/>
          <a:p>
            <a:pPr lvl="0" algn="ctr">
              <a:defRPr/>
            </a:pPr>
            <a:r>
              <a:rPr kumimoji="0" lang="pt-BR" sz="2800" b="1" i="0" u="none" strike="noStrike" kern="1200" cap="none" spc="0" normalizeH="0" baseline="0" noProof="0" dirty="0">
                <a:ln>
                  <a:noFill/>
                </a:ln>
                <a:solidFill>
                  <a:srgbClr val="F9BA1D"/>
                </a:solidFill>
                <a:effectLst/>
                <a:uLnTx/>
                <a:uFillTx/>
                <a:latin typeface="Uni Neue Bold" pitchFamily="50" charset="0"/>
                <a:ea typeface="Times New Roman" panose="02020603050405020304" pitchFamily="18" charset="0"/>
                <a:cs typeface="Arial" panose="020B0604020202020204" pitchFamily="34" charset="0"/>
              </a:rPr>
              <a:t>Propostas da Indústria Brasileira de Medicamentos</a:t>
            </a:r>
            <a:endParaRPr kumimoji="0" lang="pt-BR" sz="2800" b="1" i="0" u="none" strike="noStrike" kern="1200" cap="none" spc="0" normalizeH="0" baseline="0" noProof="0" dirty="0">
              <a:ln>
                <a:noFill/>
              </a:ln>
              <a:solidFill>
                <a:srgbClr val="F9BA1D"/>
              </a:solidFill>
              <a:effectLst/>
              <a:uLnTx/>
              <a:uFillTx/>
              <a:latin typeface="Uni Neue Bold" pitchFamily="50" charset="0"/>
              <a:ea typeface="+mn-ea"/>
              <a:cs typeface="+mn-cs"/>
            </a:endParaRPr>
          </a:p>
        </p:txBody>
      </p:sp>
      <p:sp>
        <p:nvSpPr>
          <p:cNvPr id="53" name="CaixaDeTexto 52">
            <a:extLst>
              <a:ext uri="{FF2B5EF4-FFF2-40B4-BE49-F238E27FC236}">
                <a16:creationId xmlns:a16="http://schemas.microsoft.com/office/drawing/2014/main" id="{F91B6AE8-9FBD-4FCE-BCAB-FD819255ABA7}"/>
              </a:ext>
            </a:extLst>
          </p:cNvPr>
          <p:cNvSpPr txBox="1"/>
          <p:nvPr/>
        </p:nvSpPr>
        <p:spPr>
          <a:xfrm>
            <a:off x="-100388" y="1172769"/>
            <a:ext cx="12192000" cy="523220"/>
          </a:xfrm>
          <a:prstGeom prst="rect">
            <a:avLst/>
          </a:prstGeom>
        </p:spPr>
        <p:txBody>
          <a:bodyPr wrap="square">
            <a:spAutoFit/>
          </a:bodyPr>
          <a:lstStyle>
            <a:defPPr>
              <a:defRPr lang="en-US"/>
            </a:defPPr>
            <a:lvl1pPr lvl="0">
              <a:defRPr kumimoji="0" sz="2800" b="1" i="0" u="none" strike="noStrike" cap="none" spc="0" normalizeH="0" baseline="0">
                <a:ln>
                  <a:noFill/>
                </a:ln>
                <a:solidFill>
                  <a:srgbClr val="FFD901"/>
                </a:solidFill>
                <a:effectLst/>
                <a:uLnTx/>
                <a:uFillTx/>
                <a:latin typeface="Uni Neue Bold" pitchFamily="50" charset="0"/>
                <a:ea typeface="Times New Roman" panose="02020603050405020304" pitchFamily="18" charset="0"/>
                <a:cs typeface="Arial" panose="020B0604020202020204" pitchFamily="34" charset="0"/>
              </a:defRPr>
            </a:lvl1pPr>
          </a:lstStyle>
          <a:p>
            <a:pPr algn="ctr"/>
            <a:r>
              <a:rPr lang="pt-BR" dirty="0">
                <a:solidFill>
                  <a:srgbClr val="ADFAE6"/>
                </a:solidFill>
              </a:rPr>
              <a:t>Inovação Farmacêutica e Acesso a Medicamentos</a:t>
            </a:r>
          </a:p>
        </p:txBody>
      </p:sp>
      <p:grpSp>
        <p:nvGrpSpPr>
          <p:cNvPr id="37" name="Agrupar 36">
            <a:extLst>
              <a:ext uri="{FF2B5EF4-FFF2-40B4-BE49-F238E27FC236}">
                <a16:creationId xmlns:a16="http://schemas.microsoft.com/office/drawing/2014/main" id="{A3C3AB98-29D3-C449-B0D0-41971B756D46}"/>
              </a:ext>
            </a:extLst>
          </p:cNvPr>
          <p:cNvGrpSpPr/>
          <p:nvPr/>
        </p:nvGrpSpPr>
        <p:grpSpPr>
          <a:xfrm>
            <a:off x="2262043" y="2192232"/>
            <a:ext cx="7467137" cy="3672407"/>
            <a:chOff x="2362431" y="2060848"/>
            <a:chExt cx="7467137" cy="3672407"/>
          </a:xfrm>
        </p:grpSpPr>
        <p:grpSp>
          <p:nvGrpSpPr>
            <p:cNvPr id="8" name="Agrupar 7">
              <a:extLst>
                <a:ext uri="{FF2B5EF4-FFF2-40B4-BE49-F238E27FC236}">
                  <a16:creationId xmlns:a16="http://schemas.microsoft.com/office/drawing/2014/main" id="{8426BCCE-57E4-614C-98FE-B5102B036A15}"/>
                </a:ext>
              </a:extLst>
            </p:cNvPr>
            <p:cNvGrpSpPr/>
            <p:nvPr/>
          </p:nvGrpSpPr>
          <p:grpSpPr>
            <a:xfrm>
              <a:off x="2362431" y="2060848"/>
              <a:ext cx="7467137" cy="3672407"/>
              <a:chOff x="2279576" y="908719"/>
              <a:chExt cx="9337543" cy="4586217"/>
            </a:xfrm>
          </p:grpSpPr>
          <p:grpSp>
            <p:nvGrpSpPr>
              <p:cNvPr id="10" name="Agrupar 9">
                <a:extLst>
                  <a:ext uri="{FF2B5EF4-FFF2-40B4-BE49-F238E27FC236}">
                    <a16:creationId xmlns:a16="http://schemas.microsoft.com/office/drawing/2014/main" id="{F54A114B-5C03-1642-B295-9B79DF74805D}"/>
                  </a:ext>
                </a:extLst>
              </p:cNvPr>
              <p:cNvGrpSpPr/>
              <p:nvPr/>
            </p:nvGrpSpPr>
            <p:grpSpPr>
              <a:xfrm>
                <a:off x="2279576" y="2444522"/>
                <a:ext cx="9337541" cy="1968956"/>
                <a:chOff x="2279576" y="908719"/>
                <a:chExt cx="7926526" cy="1968956"/>
              </a:xfrm>
            </p:grpSpPr>
            <p:grpSp>
              <p:nvGrpSpPr>
                <p:cNvPr id="28" name="Agrupar 27">
                  <a:extLst>
                    <a:ext uri="{FF2B5EF4-FFF2-40B4-BE49-F238E27FC236}">
                      <a16:creationId xmlns:a16="http://schemas.microsoft.com/office/drawing/2014/main" id="{0E0C427A-F91C-A54D-BBFC-BDE468CF274A}"/>
                    </a:ext>
                  </a:extLst>
                </p:cNvPr>
                <p:cNvGrpSpPr/>
                <p:nvPr/>
              </p:nvGrpSpPr>
              <p:grpSpPr>
                <a:xfrm>
                  <a:off x="2279576" y="908719"/>
                  <a:ext cx="6907319" cy="1968955"/>
                  <a:chOff x="293484" y="289983"/>
                  <a:chExt cx="3625291" cy="798213"/>
                </a:xfrm>
              </p:grpSpPr>
              <p:sp>
                <p:nvSpPr>
                  <p:cNvPr id="30" name="Retângulo com Canto Arredondado do Mesmo Lado 29">
                    <a:extLst>
                      <a:ext uri="{FF2B5EF4-FFF2-40B4-BE49-F238E27FC236}">
                        <a16:creationId xmlns:a16="http://schemas.microsoft.com/office/drawing/2014/main" id="{FBAA81AC-8871-4A4C-A3FB-C221A8D6DADB}"/>
                      </a:ext>
                    </a:extLst>
                  </p:cNvPr>
                  <p:cNvSpPr/>
                  <p:nvPr/>
                </p:nvSpPr>
                <p:spPr>
                  <a:xfrm rot="16200000">
                    <a:off x="880198" y="-296731"/>
                    <a:ext cx="486613" cy="1660042"/>
                  </a:xfrm>
                  <a:prstGeom prst="round2Same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tângulo com Canto Arredondado do Mesmo Lado 30">
                    <a:extLst>
                      <a:ext uri="{FF2B5EF4-FFF2-40B4-BE49-F238E27FC236}">
                        <a16:creationId xmlns:a16="http://schemas.microsoft.com/office/drawing/2014/main" id="{BF0CF26D-52A8-EF45-8D55-9EBDD06DB1C6}"/>
                      </a:ext>
                    </a:extLst>
                  </p:cNvPr>
                  <p:cNvSpPr/>
                  <p:nvPr/>
                </p:nvSpPr>
                <p:spPr>
                  <a:xfrm rot="16200000">
                    <a:off x="880198" y="14869"/>
                    <a:ext cx="486613" cy="1660042"/>
                  </a:xfrm>
                  <a:prstGeom prst="round2Same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tângulo com Canto Arredondado do Mesmo Lado 31">
                    <a:extLst>
                      <a:ext uri="{FF2B5EF4-FFF2-40B4-BE49-F238E27FC236}">
                        <a16:creationId xmlns:a16="http://schemas.microsoft.com/office/drawing/2014/main" id="{88248867-0BDA-B647-A8FF-3CF25FFD0C23}"/>
                      </a:ext>
                    </a:extLst>
                  </p:cNvPr>
                  <p:cNvSpPr/>
                  <p:nvPr/>
                </p:nvSpPr>
                <p:spPr>
                  <a:xfrm rot="5400000">
                    <a:off x="2845447" y="-296731"/>
                    <a:ext cx="486613" cy="1660042"/>
                  </a:xfrm>
                  <a:prstGeom prst="round2Same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tângulo com Canto Arredondado do Mesmo Lado 32">
                    <a:extLst>
                      <a:ext uri="{FF2B5EF4-FFF2-40B4-BE49-F238E27FC236}">
                        <a16:creationId xmlns:a16="http://schemas.microsoft.com/office/drawing/2014/main" id="{58F247F4-489E-CC4A-A36B-E58FED7CC6CF}"/>
                      </a:ext>
                    </a:extLst>
                  </p:cNvPr>
                  <p:cNvSpPr/>
                  <p:nvPr/>
                </p:nvSpPr>
                <p:spPr>
                  <a:xfrm rot="5400000">
                    <a:off x="2845447" y="14869"/>
                    <a:ext cx="486613" cy="1660042"/>
                  </a:xfrm>
                  <a:prstGeom prst="round2Same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9" name="Retângulo 28">
                  <a:extLst>
                    <a:ext uri="{FF2B5EF4-FFF2-40B4-BE49-F238E27FC236}">
                      <a16:creationId xmlns:a16="http://schemas.microsoft.com/office/drawing/2014/main" id="{D28DBD8D-48BD-9245-89D9-C4FA4D82D1BB}"/>
                    </a:ext>
                  </a:extLst>
                </p:cNvPr>
                <p:cNvSpPr/>
                <p:nvPr/>
              </p:nvSpPr>
              <p:spPr>
                <a:xfrm>
                  <a:off x="2711624" y="908720"/>
                  <a:ext cx="7494478" cy="1968955"/>
                </a:xfrm>
                <a:prstGeom prst="rect">
                  <a:avLst/>
                </a:prstGeom>
                <a:solidFill>
                  <a:srgbClr val="49D9D8"/>
                </a:solidFill>
                <a:ln>
                  <a:solidFill>
                    <a:srgbClr val="4ADB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1" name="Agrupar 10">
                <a:extLst>
                  <a:ext uri="{FF2B5EF4-FFF2-40B4-BE49-F238E27FC236}">
                    <a16:creationId xmlns:a16="http://schemas.microsoft.com/office/drawing/2014/main" id="{8DACE4E4-01AF-6C48-808F-832EB8F2BAF4}"/>
                  </a:ext>
                </a:extLst>
              </p:cNvPr>
              <p:cNvGrpSpPr/>
              <p:nvPr/>
            </p:nvGrpSpPr>
            <p:grpSpPr>
              <a:xfrm>
                <a:off x="2279576" y="908719"/>
                <a:ext cx="9337543" cy="4586217"/>
                <a:chOff x="2279576" y="908719"/>
                <a:chExt cx="9337543" cy="4586217"/>
              </a:xfrm>
            </p:grpSpPr>
            <p:grpSp>
              <p:nvGrpSpPr>
                <p:cNvPr id="12" name="Agrupar 11">
                  <a:extLst>
                    <a:ext uri="{FF2B5EF4-FFF2-40B4-BE49-F238E27FC236}">
                      <a16:creationId xmlns:a16="http://schemas.microsoft.com/office/drawing/2014/main" id="{99D04FA0-EB66-FA4C-994B-FBE869BCD7DE}"/>
                    </a:ext>
                  </a:extLst>
                </p:cNvPr>
                <p:cNvGrpSpPr/>
                <p:nvPr/>
              </p:nvGrpSpPr>
              <p:grpSpPr>
                <a:xfrm>
                  <a:off x="2279576" y="908719"/>
                  <a:ext cx="9337543" cy="1968957"/>
                  <a:chOff x="2279576" y="908719"/>
                  <a:chExt cx="7926527" cy="1968957"/>
                </a:xfrm>
              </p:grpSpPr>
              <p:grpSp>
                <p:nvGrpSpPr>
                  <p:cNvPr id="22" name="Agrupar 21">
                    <a:extLst>
                      <a:ext uri="{FF2B5EF4-FFF2-40B4-BE49-F238E27FC236}">
                        <a16:creationId xmlns:a16="http://schemas.microsoft.com/office/drawing/2014/main" id="{93B48DC9-66D7-0E40-8552-BC405FBAC67C}"/>
                      </a:ext>
                    </a:extLst>
                  </p:cNvPr>
                  <p:cNvGrpSpPr/>
                  <p:nvPr/>
                </p:nvGrpSpPr>
                <p:grpSpPr>
                  <a:xfrm>
                    <a:off x="2279576" y="908719"/>
                    <a:ext cx="7926527" cy="1968957"/>
                    <a:chOff x="293484" y="289983"/>
                    <a:chExt cx="4160220" cy="798214"/>
                  </a:xfrm>
                </p:grpSpPr>
                <p:sp>
                  <p:nvSpPr>
                    <p:cNvPr id="24" name="Retângulo com Canto Arredondado do Mesmo Lado 23">
                      <a:extLst>
                        <a:ext uri="{FF2B5EF4-FFF2-40B4-BE49-F238E27FC236}">
                          <a16:creationId xmlns:a16="http://schemas.microsoft.com/office/drawing/2014/main" id="{A112FF3A-1BDE-4E42-856C-CC22F3835CCB}"/>
                        </a:ext>
                      </a:extLst>
                    </p:cNvPr>
                    <p:cNvSpPr/>
                    <p:nvPr/>
                  </p:nvSpPr>
                  <p:spPr>
                    <a:xfrm rot="16200000">
                      <a:off x="880198" y="-296731"/>
                      <a:ext cx="486613" cy="1660042"/>
                    </a:xfrm>
                    <a:prstGeom prst="round2Same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tângulo com Canto Arredondado do Mesmo Lado 24">
                      <a:extLst>
                        <a:ext uri="{FF2B5EF4-FFF2-40B4-BE49-F238E27FC236}">
                          <a16:creationId xmlns:a16="http://schemas.microsoft.com/office/drawing/2014/main" id="{0524101B-CB59-5F4A-BE40-51D9CADE1203}"/>
                        </a:ext>
                      </a:extLst>
                    </p:cNvPr>
                    <p:cNvSpPr/>
                    <p:nvPr/>
                  </p:nvSpPr>
                  <p:spPr>
                    <a:xfrm rot="16200000">
                      <a:off x="880198" y="14869"/>
                      <a:ext cx="486613" cy="1660042"/>
                    </a:xfrm>
                    <a:prstGeom prst="round2Same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tângulo com Canto Arredondado do Mesmo Lado 25">
                      <a:extLst>
                        <a:ext uri="{FF2B5EF4-FFF2-40B4-BE49-F238E27FC236}">
                          <a16:creationId xmlns:a16="http://schemas.microsoft.com/office/drawing/2014/main" id="{DDC9094A-40A1-A249-A890-3312E23AFED3}"/>
                        </a:ext>
                      </a:extLst>
                    </p:cNvPr>
                    <p:cNvSpPr/>
                    <p:nvPr/>
                  </p:nvSpPr>
                  <p:spPr>
                    <a:xfrm rot="5400000">
                      <a:off x="3380376" y="-296731"/>
                      <a:ext cx="486613" cy="1660042"/>
                    </a:xfrm>
                    <a:prstGeom prst="round2Same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tângulo com Canto Arredondado do Mesmo Lado 26">
                      <a:extLst>
                        <a:ext uri="{FF2B5EF4-FFF2-40B4-BE49-F238E27FC236}">
                          <a16:creationId xmlns:a16="http://schemas.microsoft.com/office/drawing/2014/main" id="{7A3B2206-CADF-E446-980D-4193EDB7F545}"/>
                        </a:ext>
                      </a:extLst>
                    </p:cNvPr>
                    <p:cNvSpPr/>
                    <p:nvPr/>
                  </p:nvSpPr>
                  <p:spPr>
                    <a:xfrm rot="5400000">
                      <a:off x="3112910" y="-252595"/>
                      <a:ext cx="486613" cy="2194971"/>
                    </a:xfrm>
                    <a:prstGeom prst="round2Same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3" name="Retângulo 22">
                    <a:extLst>
                      <a:ext uri="{FF2B5EF4-FFF2-40B4-BE49-F238E27FC236}">
                        <a16:creationId xmlns:a16="http://schemas.microsoft.com/office/drawing/2014/main" id="{D9DBFE49-E5D9-964F-B635-3BE731A13B98}"/>
                      </a:ext>
                    </a:extLst>
                  </p:cNvPr>
                  <p:cNvSpPr/>
                  <p:nvPr/>
                </p:nvSpPr>
                <p:spPr>
                  <a:xfrm>
                    <a:off x="2711624" y="908720"/>
                    <a:ext cx="5508509" cy="1968955"/>
                  </a:xfrm>
                  <a:prstGeom prst="rect">
                    <a:avLst/>
                  </a:prstGeom>
                  <a:solidFill>
                    <a:srgbClr val="49D9D8"/>
                  </a:solidFill>
                  <a:ln>
                    <a:solidFill>
                      <a:srgbClr val="4ADB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nvGrpSpPr>
                <p:cNvPr id="13" name="Agrupar 12">
                  <a:extLst>
                    <a:ext uri="{FF2B5EF4-FFF2-40B4-BE49-F238E27FC236}">
                      <a16:creationId xmlns:a16="http://schemas.microsoft.com/office/drawing/2014/main" id="{E0EDE225-EAB3-9048-BF99-40B4892FC973}"/>
                    </a:ext>
                  </a:extLst>
                </p:cNvPr>
                <p:cNvGrpSpPr/>
                <p:nvPr/>
              </p:nvGrpSpPr>
              <p:grpSpPr>
                <a:xfrm>
                  <a:off x="2279576" y="3525980"/>
                  <a:ext cx="9337543" cy="1968956"/>
                  <a:chOff x="2279576" y="908719"/>
                  <a:chExt cx="7926527" cy="1968956"/>
                </a:xfrm>
              </p:grpSpPr>
              <p:grpSp>
                <p:nvGrpSpPr>
                  <p:cNvPr id="14" name="Agrupar 13">
                    <a:extLst>
                      <a:ext uri="{FF2B5EF4-FFF2-40B4-BE49-F238E27FC236}">
                        <a16:creationId xmlns:a16="http://schemas.microsoft.com/office/drawing/2014/main" id="{90ECA3B4-0EB3-5F41-B610-D675448B44EF}"/>
                      </a:ext>
                    </a:extLst>
                  </p:cNvPr>
                  <p:cNvGrpSpPr/>
                  <p:nvPr/>
                </p:nvGrpSpPr>
                <p:grpSpPr>
                  <a:xfrm>
                    <a:off x="2279576" y="908719"/>
                    <a:ext cx="7926527" cy="1968955"/>
                    <a:chOff x="293484" y="289983"/>
                    <a:chExt cx="4160220" cy="798213"/>
                  </a:xfrm>
                </p:grpSpPr>
                <p:sp>
                  <p:nvSpPr>
                    <p:cNvPr id="18" name="Retângulo com Canto Arredondado do Mesmo Lado 17">
                      <a:extLst>
                        <a:ext uri="{FF2B5EF4-FFF2-40B4-BE49-F238E27FC236}">
                          <a16:creationId xmlns:a16="http://schemas.microsoft.com/office/drawing/2014/main" id="{6F5B0642-1743-4E4F-B2C9-FC4154087684}"/>
                        </a:ext>
                      </a:extLst>
                    </p:cNvPr>
                    <p:cNvSpPr/>
                    <p:nvPr/>
                  </p:nvSpPr>
                  <p:spPr>
                    <a:xfrm rot="16200000">
                      <a:off x="880198" y="-296731"/>
                      <a:ext cx="486613" cy="1660042"/>
                    </a:xfrm>
                    <a:prstGeom prst="round2Same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tângulo com Canto Arredondado do Mesmo Lado 18">
                      <a:extLst>
                        <a:ext uri="{FF2B5EF4-FFF2-40B4-BE49-F238E27FC236}">
                          <a16:creationId xmlns:a16="http://schemas.microsoft.com/office/drawing/2014/main" id="{2F889C1D-1DDD-094E-B236-81CF4E0FFB83}"/>
                        </a:ext>
                      </a:extLst>
                    </p:cNvPr>
                    <p:cNvSpPr/>
                    <p:nvPr/>
                  </p:nvSpPr>
                  <p:spPr>
                    <a:xfrm rot="16200000">
                      <a:off x="880198" y="14869"/>
                      <a:ext cx="486613" cy="1660042"/>
                    </a:xfrm>
                    <a:prstGeom prst="round2Same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tângulo com Canto Arredondado do Mesmo Lado 19">
                      <a:extLst>
                        <a:ext uri="{FF2B5EF4-FFF2-40B4-BE49-F238E27FC236}">
                          <a16:creationId xmlns:a16="http://schemas.microsoft.com/office/drawing/2014/main" id="{D94EE014-BC43-184E-9CC3-71C232DA2E19}"/>
                        </a:ext>
                      </a:extLst>
                    </p:cNvPr>
                    <p:cNvSpPr/>
                    <p:nvPr/>
                  </p:nvSpPr>
                  <p:spPr>
                    <a:xfrm rot="5400000">
                      <a:off x="2845447" y="-296731"/>
                      <a:ext cx="486613" cy="1660042"/>
                    </a:xfrm>
                    <a:prstGeom prst="round2Same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tângulo com Canto Arredondado do Mesmo Lado 20">
                      <a:extLst>
                        <a:ext uri="{FF2B5EF4-FFF2-40B4-BE49-F238E27FC236}">
                          <a16:creationId xmlns:a16="http://schemas.microsoft.com/office/drawing/2014/main" id="{9FD210ED-343C-A240-876C-02545E6045FB}"/>
                        </a:ext>
                      </a:extLst>
                    </p:cNvPr>
                    <p:cNvSpPr/>
                    <p:nvPr/>
                  </p:nvSpPr>
                  <p:spPr>
                    <a:xfrm rot="5400000">
                      <a:off x="3380376" y="14869"/>
                      <a:ext cx="486613" cy="1660042"/>
                    </a:xfrm>
                    <a:prstGeom prst="round2SameRect">
                      <a:avLst/>
                    </a:prstGeom>
                    <a:solidFill>
                      <a:srgbClr val="4ADB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pt-BR" sz="3077"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6" name="Retângulo 15">
                    <a:extLst>
                      <a:ext uri="{FF2B5EF4-FFF2-40B4-BE49-F238E27FC236}">
                        <a16:creationId xmlns:a16="http://schemas.microsoft.com/office/drawing/2014/main" id="{429D0CA5-04D2-C44C-AD12-C74534F9AD92}"/>
                      </a:ext>
                    </a:extLst>
                  </p:cNvPr>
                  <p:cNvSpPr/>
                  <p:nvPr/>
                </p:nvSpPr>
                <p:spPr>
                  <a:xfrm>
                    <a:off x="2711624" y="908720"/>
                    <a:ext cx="6192688" cy="1968955"/>
                  </a:xfrm>
                  <a:prstGeom prst="rect">
                    <a:avLst/>
                  </a:prstGeom>
                  <a:solidFill>
                    <a:srgbClr val="49D9D8"/>
                  </a:solidFill>
                  <a:ln>
                    <a:solidFill>
                      <a:srgbClr val="4ADB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grpSp>
        </p:grpSp>
        <p:sp>
          <p:nvSpPr>
            <p:cNvPr id="3" name="Retângulo 2">
              <a:extLst>
                <a:ext uri="{FF2B5EF4-FFF2-40B4-BE49-F238E27FC236}">
                  <a16:creationId xmlns:a16="http://schemas.microsoft.com/office/drawing/2014/main" id="{FFED4C99-2E48-DA4F-B383-9FB9678DEDEB}"/>
                </a:ext>
              </a:extLst>
            </p:cNvPr>
            <p:cNvSpPr/>
            <p:nvPr/>
          </p:nvSpPr>
          <p:spPr>
            <a:xfrm>
              <a:off x="3337289" y="2365880"/>
              <a:ext cx="5399095" cy="707886"/>
            </a:xfrm>
            <a:prstGeom prst="rect">
              <a:avLst/>
            </a:prstGeom>
          </p:spPr>
          <p:txBody>
            <a:bodyPr wrap="square">
              <a:spAutoFit/>
            </a:bodyPr>
            <a:lstStyle/>
            <a:p>
              <a:pPr algn="ctr"/>
              <a:r>
                <a:rPr lang="pt-BR" sz="2000" b="1" dirty="0">
                  <a:solidFill>
                    <a:srgbClr val="094D71"/>
                  </a:solidFill>
                  <a:latin typeface="Uni Neue Bold" pitchFamily="2" charset="0"/>
                </a:rPr>
                <a:t>INDÚSTRIA FARMACÊUTICA </a:t>
              </a:r>
            </a:p>
            <a:p>
              <a:pPr algn="ctr"/>
              <a:r>
                <a:rPr lang="pt-BR" sz="2000" b="1" dirty="0">
                  <a:solidFill>
                    <a:srgbClr val="094D71"/>
                  </a:solidFill>
                  <a:latin typeface="Uni Neue Bold" pitchFamily="2" charset="0"/>
                </a:rPr>
                <a:t>COMO ESTRATÉGIA NACIONAL</a:t>
              </a:r>
            </a:p>
          </p:txBody>
        </p:sp>
        <p:grpSp>
          <p:nvGrpSpPr>
            <p:cNvPr id="6" name="Agrupar 5">
              <a:extLst>
                <a:ext uri="{FF2B5EF4-FFF2-40B4-BE49-F238E27FC236}">
                  <a16:creationId xmlns:a16="http://schemas.microsoft.com/office/drawing/2014/main" id="{54F1C5B7-F87C-D949-93DB-89E5456981BE}"/>
                </a:ext>
              </a:extLst>
            </p:cNvPr>
            <p:cNvGrpSpPr/>
            <p:nvPr/>
          </p:nvGrpSpPr>
          <p:grpSpPr>
            <a:xfrm>
              <a:off x="3514975" y="3402060"/>
              <a:ext cx="2360704" cy="1827140"/>
              <a:chOff x="2534973" y="3406886"/>
              <a:chExt cx="2360704" cy="1827140"/>
            </a:xfrm>
          </p:grpSpPr>
          <p:sp>
            <p:nvSpPr>
              <p:cNvPr id="5" name="Seta para a Direita 4">
                <a:extLst>
                  <a:ext uri="{FF2B5EF4-FFF2-40B4-BE49-F238E27FC236}">
                    <a16:creationId xmlns:a16="http://schemas.microsoft.com/office/drawing/2014/main" id="{B928A184-BAA7-A749-9FB4-31809FD5AE79}"/>
                  </a:ext>
                </a:extLst>
              </p:cNvPr>
              <p:cNvSpPr/>
              <p:nvPr/>
            </p:nvSpPr>
            <p:spPr>
              <a:xfrm>
                <a:off x="2560970" y="3406886"/>
                <a:ext cx="2334707" cy="1827140"/>
              </a:xfrm>
              <a:prstGeom prst="rightArrow">
                <a:avLst/>
              </a:prstGeom>
              <a:solidFill>
                <a:srgbClr val="ADFA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Retângulo 34">
                <a:extLst>
                  <a:ext uri="{FF2B5EF4-FFF2-40B4-BE49-F238E27FC236}">
                    <a16:creationId xmlns:a16="http://schemas.microsoft.com/office/drawing/2014/main" id="{BC8D7217-833F-4140-9435-DA41BFE6D3E2}"/>
                  </a:ext>
                </a:extLst>
              </p:cNvPr>
              <p:cNvSpPr/>
              <p:nvPr/>
            </p:nvSpPr>
            <p:spPr>
              <a:xfrm>
                <a:off x="2534973" y="4103490"/>
                <a:ext cx="1936005" cy="461665"/>
              </a:xfrm>
              <a:prstGeom prst="rect">
                <a:avLst/>
              </a:prstGeom>
            </p:spPr>
            <p:txBody>
              <a:bodyPr wrap="square">
                <a:spAutoFit/>
              </a:bodyPr>
              <a:lstStyle/>
              <a:p>
                <a:pPr algn="ctr"/>
                <a:r>
                  <a:rPr lang="pt-BR" sz="2400" b="1" dirty="0">
                    <a:solidFill>
                      <a:srgbClr val="094D71"/>
                    </a:solidFill>
                    <a:latin typeface="Uni Neue Bold" pitchFamily="2" charset="0"/>
                  </a:rPr>
                  <a:t>Inovação</a:t>
                </a:r>
              </a:p>
            </p:txBody>
          </p:sp>
        </p:grpSp>
        <p:grpSp>
          <p:nvGrpSpPr>
            <p:cNvPr id="7" name="Agrupar 6">
              <a:extLst>
                <a:ext uri="{FF2B5EF4-FFF2-40B4-BE49-F238E27FC236}">
                  <a16:creationId xmlns:a16="http://schemas.microsoft.com/office/drawing/2014/main" id="{DECCADF0-8353-A84A-95B4-2EF1323828D8}"/>
                </a:ext>
              </a:extLst>
            </p:cNvPr>
            <p:cNvGrpSpPr/>
            <p:nvPr/>
          </p:nvGrpSpPr>
          <p:grpSpPr>
            <a:xfrm>
              <a:off x="6171078" y="3402060"/>
              <a:ext cx="2515214" cy="1827140"/>
              <a:chOff x="6310010" y="3406886"/>
              <a:chExt cx="2515214" cy="1827140"/>
            </a:xfrm>
          </p:grpSpPr>
          <p:sp>
            <p:nvSpPr>
              <p:cNvPr id="34" name="Seta para a Direita 33">
                <a:extLst>
                  <a:ext uri="{FF2B5EF4-FFF2-40B4-BE49-F238E27FC236}">
                    <a16:creationId xmlns:a16="http://schemas.microsoft.com/office/drawing/2014/main" id="{F9FA44FC-E016-3341-B478-3A147F302DF3}"/>
                  </a:ext>
                </a:extLst>
              </p:cNvPr>
              <p:cNvSpPr/>
              <p:nvPr/>
            </p:nvSpPr>
            <p:spPr>
              <a:xfrm rot="10800000">
                <a:off x="6310010" y="3406886"/>
                <a:ext cx="2334707" cy="1827140"/>
              </a:xfrm>
              <a:prstGeom prst="rightArrow">
                <a:avLst/>
              </a:prstGeom>
              <a:solidFill>
                <a:srgbClr val="B6E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Retângulo 35">
                <a:extLst>
                  <a:ext uri="{FF2B5EF4-FFF2-40B4-BE49-F238E27FC236}">
                    <a16:creationId xmlns:a16="http://schemas.microsoft.com/office/drawing/2014/main" id="{9A1FD5EC-295B-224F-A284-DB2C2125D0B6}"/>
                  </a:ext>
                </a:extLst>
              </p:cNvPr>
              <p:cNvSpPr/>
              <p:nvPr/>
            </p:nvSpPr>
            <p:spPr>
              <a:xfrm>
                <a:off x="6490517" y="3918823"/>
                <a:ext cx="2334707" cy="830997"/>
              </a:xfrm>
              <a:prstGeom prst="rect">
                <a:avLst/>
              </a:prstGeom>
            </p:spPr>
            <p:txBody>
              <a:bodyPr wrap="square">
                <a:spAutoFit/>
              </a:bodyPr>
              <a:lstStyle/>
              <a:p>
                <a:pPr algn="ctr"/>
                <a:r>
                  <a:rPr lang="pt-BR" sz="2400" b="1" dirty="0">
                    <a:solidFill>
                      <a:srgbClr val="094D71"/>
                    </a:solidFill>
                    <a:latin typeface="Uni Neue Bold" pitchFamily="2" charset="0"/>
                  </a:rPr>
                  <a:t>Uso do poder de compra</a:t>
                </a:r>
              </a:p>
            </p:txBody>
          </p:sp>
        </p:grpSp>
      </p:grpSp>
    </p:spTree>
    <p:extLst>
      <p:ext uri="{BB962C8B-B14F-4D97-AF65-F5344CB8AC3E}">
        <p14:creationId xmlns:p14="http://schemas.microsoft.com/office/powerpoint/2010/main" val="2161626584"/>
      </p:ext>
    </p:extLst>
  </p:cSld>
  <p:clrMapOvr>
    <a:masterClrMapping/>
  </p:clrMapOvr>
</p:sld>
</file>

<file path=ppt/theme/theme1.xml><?xml version="1.0" encoding="utf-8"?>
<a:theme xmlns:a="http://schemas.openxmlformats.org/drawingml/2006/main" name="Personalizar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ersonalizar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2_Tema do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61029</TotalTime>
  <Words>2009</Words>
  <Application>Microsoft Office PowerPoint</Application>
  <PresentationFormat>Widescreen</PresentationFormat>
  <Paragraphs>343</Paragraphs>
  <Slides>26</Slides>
  <Notes>25</Notes>
  <HiddenSlides>0</HiddenSlides>
  <MMClips>0</MMClips>
  <ScaleCrop>false</ScaleCrop>
  <HeadingPairs>
    <vt:vector size="6" baseType="variant">
      <vt:variant>
        <vt:lpstr>Fontes usadas</vt:lpstr>
      </vt:variant>
      <vt:variant>
        <vt:i4>9</vt:i4>
      </vt:variant>
      <vt:variant>
        <vt:lpstr>Tema</vt:lpstr>
      </vt:variant>
      <vt:variant>
        <vt:i4>3</vt:i4>
      </vt:variant>
      <vt:variant>
        <vt:lpstr>Títulos de slides</vt:lpstr>
      </vt:variant>
      <vt:variant>
        <vt:i4>26</vt:i4>
      </vt:variant>
    </vt:vector>
  </HeadingPairs>
  <TitlesOfParts>
    <vt:vector size="38" baseType="lpstr">
      <vt:lpstr>Arial</vt:lpstr>
      <vt:lpstr>Calibri</vt:lpstr>
      <vt:lpstr>Calibri Light</vt:lpstr>
      <vt:lpstr>Uni Neue</vt:lpstr>
      <vt:lpstr>Uni Neue Black</vt:lpstr>
      <vt:lpstr>Uni Neue Bold</vt:lpstr>
      <vt:lpstr>Uni Neue Book</vt:lpstr>
      <vt:lpstr>Uni Neue Heavy</vt:lpstr>
      <vt:lpstr>Uni Neue Regular</vt:lpstr>
      <vt:lpstr>Personalizar design</vt:lpstr>
      <vt:lpstr>1_Personalizar design</vt:lpstr>
      <vt:lpstr>12_Tema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User</dc:creator>
  <cp:lastModifiedBy>Luana Araujo</cp:lastModifiedBy>
  <cp:revision>1993</cp:revision>
  <cp:lastPrinted>2019-08-16T21:15:56Z</cp:lastPrinted>
  <dcterms:created xsi:type="dcterms:W3CDTF">2015-02-20T18:13:58Z</dcterms:created>
  <dcterms:modified xsi:type="dcterms:W3CDTF">2021-08-18T13:40:12Z</dcterms:modified>
</cp:coreProperties>
</file>