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70" r:id="rId12"/>
    <p:sldId id="265" r:id="rId13"/>
    <p:sldId id="266" r:id="rId14"/>
    <p:sldId id="267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F09"/>
    <a:srgbClr val="FFD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16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059930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69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74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97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12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882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7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27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36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2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58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19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70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86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97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1476284" y="474133"/>
            <a:ext cx="1011486" cy="475677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defTabSz="914400">
              <a:spcBef>
                <a:spcPts val="300"/>
              </a:spcBef>
              <a:defRPr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tif"/><Relationship Id="rId12" Type="http://schemas.openxmlformats.org/officeDocument/2006/relationships/image" Target="../media/image41.png"/><Relationship Id="rId13" Type="http://schemas.openxmlformats.org/officeDocument/2006/relationships/image" Target="../media/image42.tif"/><Relationship Id="rId14" Type="http://schemas.openxmlformats.org/officeDocument/2006/relationships/image" Target="../media/image43.tif"/><Relationship Id="rId15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"/><Relationship Id="rId12" Type="http://schemas.openxmlformats.org/officeDocument/2006/relationships/image" Target="../media/image10.tif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tif"/><Relationship Id="rId9" Type="http://schemas.openxmlformats.org/officeDocument/2006/relationships/image" Target="../media/image7.tif"/><Relationship Id="rId10" Type="http://schemas.openxmlformats.org/officeDocument/2006/relationships/image" Target="../media/image8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10.tif"/><Relationship Id="rId10" Type="http://schemas.openxmlformats.org/officeDocument/2006/relationships/image" Target="../media/image26.png"/><Relationship Id="rId11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30.tif"/><Relationship Id="rId5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/>
          <p:nvPr/>
        </p:nvSpPr>
        <p:spPr>
          <a:xfrm>
            <a:off x="-69850" y="0"/>
            <a:ext cx="13144500" cy="9753600"/>
          </a:xfrm>
          <a:prstGeom prst="rect">
            <a:avLst/>
          </a:prstGeom>
          <a:gradFill>
            <a:gsLst>
              <a:gs pos="0">
                <a:srgbClr val="FBBC00"/>
              </a:gs>
              <a:gs pos="100000">
                <a:srgbClr val="EF8201"/>
              </a:gs>
            </a:gsLst>
            <a:lin ang="785140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8331200" y="889000"/>
            <a:ext cx="2189312" cy="2189312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6502400" y="2324100"/>
            <a:ext cx="2493715" cy="2493715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-895350" y="5943600"/>
            <a:ext cx="2493715" cy="2493715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48691" y="3570957"/>
            <a:ext cx="12507418" cy="2493715"/>
          </a:xfrm>
          <a:prstGeom prst="roundRect">
            <a:avLst>
              <a:gd name="adj" fmla="val 4930"/>
            </a:avLst>
          </a:prstGeom>
          <a:solidFill>
            <a:srgbClr val="FBBA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577850" y="7696200"/>
            <a:ext cx="2493715" cy="2493715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0121453" y="337542"/>
            <a:ext cx="399059" cy="399058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6013450" y="1925042"/>
            <a:ext cx="399058" cy="399058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2439203" y="6791399"/>
            <a:ext cx="399059" cy="399059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187356" y="6508328"/>
            <a:ext cx="1923456" cy="1923456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512224" y="7954714"/>
            <a:ext cx="1609230" cy="1609230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322394" y="6903888"/>
            <a:ext cx="10394646" cy="1527896"/>
          </a:xfrm>
          <a:prstGeom prst="roundRect">
            <a:avLst>
              <a:gd name="adj" fmla="val 8046"/>
            </a:avLst>
          </a:prstGeom>
          <a:solidFill>
            <a:srgbClr val="E065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21400" y="4139974"/>
            <a:ext cx="12796635" cy="140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700" b="1">
                <a:latin typeface="Trajan Pro"/>
                <a:ea typeface="Trajan Pro"/>
                <a:cs typeface="Trajan Pro"/>
                <a:sym typeface="Trajan Pro"/>
              </a:rPr>
              <a:t>Políticas Públicas de Rastreamento </a:t>
            </a:r>
          </a:p>
          <a:p>
            <a:pPr lvl="0">
              <a:defRPr sz="1800"/>
            </a:pPr>
            <a:r>
              <a:rPr sz="4700" b="1">
                <a:latin typeface="Trajan Pro"/>
                <a:ea typeface="Trajan Pro"/>
                <a:cs typeface="Trajan Pro"/>
                <a:sym typeface="Trajan Pro"/>
              </a:rPr>
              <a:t>do Câncer do Intestino</a:t>
            </a:r>
          </a:p>
        </p:txBody>
      </p:sp>
      <p:sp>
        <p:nvSpPr>
          <p:cNvPr id="57" name="Shape 57"/>
          <p:cNvSpPr/>
          <p:nvPr/>
        </p:nvSpPr>
        <p:spPr>
          <a:xfrm>
            <a:off x="1114319" y="7000625"/>
            <a:ext cx="1081079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700" b="1" dirty="0" smtClean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Dra</a:t>
            </a:r>
            <a:r>
              <a:rPr sz="3700" b="1" dirty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. Angelita Habr Gama</a:t>
            </a:r>
          </a:p>
          <a:p>
            <a:pPr lvl="0">
              <a:defRPr sz="1800"/>
            </a:pPr>
            <a:r>
              <a:rPr lang="x-none" sz="1900" b="1" dirty="0" smtClean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Prof. Titular Emérita da </a:t>
            </a:r>
            <a:r>
              <a:rPr sz="1900" b="1" dirty="0" smtClean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Fac</a:t>
            </a:r>
            <a:r>
              <a:rPr lang="x-none" sz="1900" b="1" dirty="0" smtClean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. </a:t>
            </a:r>
            <a:r>
              <a:rPr sz="1900" b="1" dirty="0" smtClean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Med</a:t>
            </a:r>
            <a:r>
              <a:rPr lang="x-none" sz="1900" b="1" dirty="0" smtClean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. </a:t>
            </a:r>
            <a:r>
              <a:rPr sz="1900" b="1" dirty="0" smtClean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da </a:t>
            </a:r>
            <a:r>
              <a:rPr sz="1900" b="1" dirty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Universidade de São Paulo</a:t>
            </a:r>
          </a:p>
          <a:p>
            <a:pPr lvl="0">
              <a:defRPr sz="1800"/>
            </a:pPr>
            <a:r>
              <a:rPr sz="1900" b="1" dirty="0">
                <a:solidFill>
                  <a:schemeClr val="tx1"/>
                </a:solidFill>
                <a:effectLst>
                  <a:outerShdw blurRad="101600" dist="12700" dir="18900000" rotWithShape="0">
                    <a:srgbClr val="5C5C5C">
                      <a:alpha val="63000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rPr>
              <a:t>ABRAPRECI - Associação Brasileira de Prevenção do Câncer do Intestino</a:t>
            </a:r>
          </a:p>
        </p:txBody>
      </p:sp>
      <p:sp>
        <p:nvSpPr>
          <p:cNvPr id="58" name="Shape 58"/>
          <p:cNvSpPr/>
          <p:nvPr/>
        </p:nvSpPr>
        <p:spPr>
          <a:xfrm>
            <a:off x="4756404" y="8947968"/>
            <a:ext cx="349199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rgbClr val="E06501"/>
                </a:solidFill>
                <a:effectLst>
                  <a:outerShdw blurRad="38100" dist="25400" dir="3660000" rotWithShape="0">
                    <a:srgbClr val="CBCBCB">
                      <a:alpha val="58999"/>
                    </a:srgbClr>
                  </a:outerShdw>
                </a:effectLst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000" b="1">
                <a:solidFill>
                  <a:srgbClr val="E06501"/>
                </a:solidFill>
                <a:effectLst>
                  <a:outerShdw blurRad="38100" dist="25400" dir="3660000" rotWithShape="0">
                    <a:srgbClr val="CBCBCB">
                      <a:alpha val="58999"/>
                    </a:srgbClr>
                  </a:outerShdw>
                </a:effectLst>
              </a:rPr>
              <a:t>04 de Dezembro de 2014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78332" y="2511125"/>
            <a:ext cx="9731376" cy="602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50000"/>
              </a:lnSpc>
              <a:spcBef>
                <a:spcPts val="2400"/>
              </a:spcBef>
              <a:defRPr sz="1800"/>
            </a:pPr>
            <a:r>
              <a:rPr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ABRAPRECI </a:t>
            </a:r>
            <a:r>
              <a:rPr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sz="4200" dirty="0">
                <a:solidFill>
                  <a:srgbClr val="FF9300"/>
                </a:solidFill>
              </a:rPr>
              <a:t>fundada em </a:t>
            </a:r>
            <a:r>
              <a:rPr sz="4200" dirty="0" smtClean="0">
                <a:solidFill>
                  <a:srgbClr val="FF9300"/>
                </a:solidFill>
              </a:rPr>
              <a:t>2004</a:t>
            </a:r>
            <a:endParaRPr sz="42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lnSpc>
                <a:spcPct val="150000"/>
              </a:lnSpc>
              <a:spcBef>
                <a:spcPts val="2400"/>
              </a:spcBef>
              <a:defRPr sz="1800"/>
            </a:pPr>
            <a:r>
              <a:rPr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Intestino </a:t>
            </a:r>
            <a:r>
              <a:rPr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Gigante</a:t>
            </a:r>
            <a:endParaRPr sz="42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lnSpc>
                <a:spcPct val="150000"/>
              </a:lnSpc>
              <a:spcBef>
                <a:spcPts val="2400"/>
              </a:spcBef>
              <a:defRPr sz="1800"/>
            </a:pPr>
            <a:r>
              <a:rPr lang="en-US" sz="4200" dirty="0" err="1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Iniciativas</a:t>
            </a:r>
            <a:r>
              <a:rPr lang="en-US"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200" dirty="0" err="1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Locais</a:t>
            </a:r>
            <a:r>
              <a:rPr lang="en-US"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4200" dirty="0" err="1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Regionais</a:t>
            </a:r>
            <a:endParaRPr lang="en-US" sz="4200" dirty="0" smtClean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>
              <a:lnSpc>
                <a:spcPct val="150000"/>
              </a:lnSpc>
              <a:spcBef>
                <a:spcPts val="2400"/>
              </a:spcBef>
              <a:defRPr sz="1800"/>
            </a:pPr>
            <a:r>
              <a:rPr lang="en-US" sz="4200" dirty="0" err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Iniciativa</a:t>
            </a:r>
            <a:r>
              <a:rPr lang="en-US"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200" dirty="0" err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Maio</a:t>
            </a:r>
            <a:r>
              <a:rPr lang="en-US"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200" dirty="0" err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Laranja</a:t>
            </a:r>
            <a:endParaRPr lang="en-US" sz="42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lnSpc>
                <a:spcPct val="150000"/>
              </a:lnSpc>
              <a:spcBef>
                <a:spcPts val="2400"/>
              </a:spcBef>
              <a:defRPr sz="1800"/>
            </a:pPr>
            <a:endParaRPr lang="en-US" sz="42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Shape 406"/>
          <p:cNvSpPr>
            <a:spLocks noGrp="1"/>
          </p:cNvSpPr>
          <p:nvPr>
            <p:ph type="title" idx="4294967295"/>
          </p:nvPr>
        </p:nvSpPr>
        <p:spPr>
          <a:xfrm>
            <a:off x="571500" y="330200"/>
            <a:ext cx="9738208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 dirty="0">
                <a:solidFill>
                  <a:srgbClr val="5C5C5C"/>
                </a:solidFill>
              </a:rPr>
              <a:t>Ações no Brasil</a:t>
            </a:r>
          </a:p>
        </p:txBody>
      </p:sp>
      <p:grpSp>
        <p:nvGrpSpPr>
          <p:cNvPr id="413" name="Group 413"/>
          <p:cNvGrpSpPr>
            <a:grpSpLocks noChangeAspect="1"/>
          </p:cNvGrpSpPr>
          <p:nvPr/>
        </p:nvGrpSpPr>
        <p:grpSpPr>
          <a:xfrm>
            <a:off x="9101572" y="1036810"/>
            <a:ext cx="3273137" cy="2313432"/>
            <a:chOff x="-50800" y="-38100"/>
            <a:chExt cx="3670300" cy="2594142"/>
          </a:xfrm>
        </p:grpSpPr>
        <p:pic>
          <p:nvPicPr>
            <p:cNvPr id="412" name="droppedImage.pdf"/>
            <p:cNvPicPr/>
            <p:nvPr/>
          </p:nvPicPr>
          <p:blipFill>
            <a:blip r:embed="rId3">
              <a:extLst/>
            </a:blip>
            <a:srcRect t="71" b="8805"/>
            <a:stretch>
              <a:fillRect/>
            </a:stretch>
          </p:blipFill>
          <p:spPr>
            <a:xfrm>
              <a:off x="0" y="0"/>
              <a:ext cx="3568700" cy="24417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1" name="Picture 410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38100"/>
              <a:ext cx="3670300" cy="2594143"/>
            </a:xfrm>
            <a:prstGeom prst="rect">
              <a:avLst/>
            </a:prstGeom>
            <a:effectLst/>
          </p:spPr>
        </p:pic>
      </p:grpSp>
      <p:grpSp>
        <p:nvGrpSpPr>
          <p:cNvPr id="416" name="Group 416"/>
          <p:cNvGrpSpPr>
            <a:grpSpLocks noChangeAspect="1"/>
          </p:cNvGrpSpPr>
          <p:nvPr/>
        </p:nvGrpSpPr>
        <p:grpSpPr>
          <a:xfrm>
            <a:off x="9635425" y="2871311"/>
            <a:ext cx="3273139" cy="2313432"/>
            <a:chOff x="-50800" y="-38100"/>
            <a:chExt cx="3670300" cy="2594142"/>
          </a:xfrm>
        </p:grpSpPr>
        <p:pic>
          <p:nvPicPr>
            <p:cNvPr id="415" name="droppedImage.pdf"/>
            <p:cNvPicPr/>
            <p:nvPr/>
          </p:nvPicPr>
          <p:blipFill>
            <a:blip r:embed="rId5">
              <a:extLst/>
            </a:blip>
            <a:srcRect l="328" b="8645"/>
            <a:stretch>
              <a:fillRect/>
            </a:stretch>
          </p:blipFill>
          <p:spPr>
            <a:xfrm>
              <a:off x="0" y="0"/>
              <a:ext cx="3556961" cy="24417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4" name="Picture 413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38100"/>
              <a:ext cx="3670300" cy="2594143"/>
            </a:xfrm>
            <a:prstGeom prst="rect">
              <a:avLst/>
            </a:prstGeom>
            <a:effectLst/>
          </p:spPr>
        </p:pic>
      </p:grpSp>
      <p:grpSp>
        <p:nvGrpSpPr>
          <p:cNvPr id="419" name="Group 419"/>
          <p:cNvGrpSpPr>
            <a:grpSpLocks noChangeAspect="1"/>
          </p:cNvGrpSpPr>
          <p:nvPr/>
        </p:nvGrpSpPr>
        <p:grpSpPr>
          <a:xfrm>
            <a:off x="7597468" y="3543807"/>
            <a:ext cx="3257790" cy="2298193"/>
            <a:chOff x="-50800" y="-38100"/>
            <a:chExt cx="3672572" cy="2590800"/>
          </a:xfrm>
        </p:grpSpPr>
        <p:pic>
          <p:nvPicPr>
            <p:cNvPr id="418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570973" cy="2438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7" name="Picture 416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0800" y="-38100"/>
              <a:ext cx="3672573" cy="2590800"/>
            </a:xfrm>
            <a:prstGeom prst="rect">
              <a:avLst/>
            </a:prstGeom>
            <a:effectLst/>
          </p:spPr>
        </p:pic>
      </p:grpSp>
      <p:grpSp>
        <p:nvGrpSpPr>
          <p:cNvPr id="422" name="Group 422"/>
          <p:cNvGrpSpPr/>
          <p:nvPr/>
        </p:nvGrpSpPr>
        <p:grpSpPr>
          <a:xfrm>
            <a:off x="8324699" y="5513247"/>
            <a:ext cx="3003501" cy="3109616"/>
            <a:chOff x="-50800" y="-38100"/>
            <a:chExt cx="3003500" cy="3109614"/>
          </a:xfrm>
        </p:grpSpPr>
        <p:pic>
          <p:nvPicPr>
            <p:cNvPr id="421" name="pasted-image.png"/>
            <p:cNvPicPr/>
            <p:nvPr/>
          </p:nvPicPr>
          <p:blipFill>
            <a:blip r:embed="rId8">
              <a:extLst/>
            </a:blip>
            <a:srcRect l="21533" t="4958" r="16206"/>
            <a:stretch>
              <a:fillRect/>
            </a:stretch>
          </p:blipFill>
          <p:spPr>
            <a:xfrm>
              <a:off x="0" y="0"/>
              <a:ext cx="2901901" cy="29572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0" name="Picture 419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50800" y="-38100"/>
              <a:ext cx="3003501" cy="3109615"/>
            </a:xfrm>
            <a:prstGeom prst="rect">
              <a:avLst/>
            </a:prstGeom>
            <a:effectLst/>
          </p:spPr>
        </p:pic>
      </p:grpSp>
      <p:pic>
        <p:nvPicPr>
          <p:cNvPr id="423" name="pasted-imag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110703" y="5842000"/>
            <a:ext cx="2010194" cy="335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asted-image.ti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65584" y="8107777"/>
            <a:ext cx="1397001" cy="1397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7" name="Group 427"/>
          <p:cNvGrpSpPr/>
          <p:nvPr/>
        </p:nvGrpSpPr>
        <p:grpSpPr>
          <a:xfrm>
            <a:off x="2487871" y="8050387"/>
            <a:ext cx="1958199" cy="1454391"/>
            <a:chOff x="0" y="0"/>
            <a:chExt cx="1958198" cy="1454389"/>
          </a:xfrm>
        </p:grpSpPr>
        <p:pic>
          <p:nvPicPr>
            <p:cNvPr id="425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955800" cy="139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6" name="pasted-image.tif"/>
            <p:cNvPicPr/>
            <p:nvPr/>
          </p:nvPicPr>
          <p:blipFill>
            <a:blip r:embed="rId13">
              <a:extLst/>
            </a:blip>
            <a:srcRect l="18456"/>
            <a:stretch>
              <a:fillRect/>
            </a:stretch>
          </p:blipFill>
          <p:spPr>
            <a:xfrm>
              <a:off x="0" y="1023149"/>
              <a:ext cx="1958199" cy="431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8" name="pasted-image.ti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671356" y="7987741"/>
            <a:ext cx="2230141" cy="7898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1" name="Group 431"/>
          <p:cNvGrpSpPr/>
          <p:nvPr/>
        </p:nvGrpSpPr>
        <p:grpSpPr>
          <a:xfrm>
            <a:off x="4730823" y="8798039"/>
            <a:ext cx="2516561" cy="803047"/>
            <a:chOff x="59466" y="0"/>
            <a:chExt cx="2516560" cy="803045"/>
          </a:xfrm>
        </p:grpSpPr>
        <p:pic>
          <p:nvPicPr>
            <p:cNvPr id="429" name="Untitled-2.png"/>
            <p:cNvPicPr/>
            <p:nvPr/>
          </p:nvPicPr>
          <p:blipFill>
            <a:blip r:embed="rId15">
              <a:extLst/>
            </a:blip>
            <a:srcRect t="27777" r="5273" b="22222"/>
            <a:stretch>
              <a:fillRect/>
            </a:stretch>
          </p:blipFill>
          <p:spPr>
            <a:xfrm>
              <a:off x="59466" y="29490"/>
              <a:ext cx="1072807" cy="750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0" name="Shape 430"/>
            <p:cNvSpPr/>
            <p:nvPr/>
          </p:nvSpPr>
          <p:spPr>
            <a:xfrm>
              <a:off x="1106354" y="0"/>
              <a:ext cx="1469673" cy="803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546100">
                <a:defRPr sz="1800"/>
              </a:pPr>
              <a:r>
                <a:rPr sz="1400">
                  <a:solidFill>
                    <a:srgbClr val="60606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Instituto</a:t>
              </a:r>
            </a:p>
            <a:p>
              <a:pPr lvl="0" algn="l" defTabSz="546100">
                <a:defRPr sz="1800"/>
              </a:pPr>
              <a:r>
                <a:rPr sz="1400">
                  <a:solidFill>
                    <a:srgbClr val="60606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Angelita &amp;</a:t>
              </a:r>
            </a:p>
            <a:p>
              <a:pPr lvl="0" algn="l" defTabSz="546100">
                <a:defRPr sz="1800"/>
              </a:pPr>
              <a:r>
                <a:rPr sz="1400">
                  <a:solidFill>
                    <a:srgbClr val="60606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Joaquim Gama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 idx="4294967295"/>
          </p:nvPr>
        </p:nvSpPr>
        <p:spPr>
          <a:xfrm>
            <a:off x="571500" y="330200"/>
            <a:ext cx="9738208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 dirty="0" smtClean="0">
                <a:solidFill>
                  <a:srgbClr val="5C5C5C"/>
                </a:solidFill>
              </a:rPr>
              <a:t>Ações</a:t>
            </a:r>
            <a:r>
              <a:rPr lang="x-none" sz="4200" dirty="0" smtClean="0">
                <a:solidFill>
                  <a:srgbClr val="5C5C5C"/>
                </a:solidFill>
              </a:rPr>
              <a:t> no Brasil</a:t>
            </a:r>
            <a:endParaRPr sz="4200" dirty="0">
              <a:solidFill>
                <a:srgbClr val="5C5C5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6443704"/>
            <a:ext cx="8315101" cy="2892209"/>
          </a:xfrm>
          <a:prstGeom prst="rect">
            <a:avLst/>
          </a:prstGeom>
          <a:ln w="3175" cmpd="sng">
            <a:solidFill>
              <a:srgbClr val="FF66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0" name="Shape 435"/>
          <p:cNvSpPr/>
          <p:nvPr/>
        </p:nvSpPr>
        <p:spPr>
          <a:xfrm>
            <a:off x="571500" y="1943430"/>
            <a:ext cx="12835698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spcBef>
                <a:spcPts val="2400"/>
              </a:spcBef>
              <a:defRPr sz="1800"/>
            </a:pPr>
            <a:r>
              <a:rPr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Piloto </a:t>
            </a:r>
            <a:r>
              <a:rPr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Santa Cruz das </a:t>
            </a:r>
            <a:r>
              <a:rPr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Palmeiras</a:t>
            </a:r>
            <a:r>
              <a:rPr lang="en-US"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US"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3200" dirty="0">
                <a:solidFill>
                  <a:srgbClr val="FF9300"/>
                </a:solidFill>
              </a:rPr>
              <a:t>ABRAPRECI, Instituto AJGama)</a:t>
            </a:r>
            <a:endParaRPr sz="32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spcBef>
                <a:spcPts val="2400"/>
              </a:spcBef>
              <a:defRPr sz="1800"/>
            </a:pPr>
            <a:endParaRPr sz="42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spcBef>
                <a:spcPts val="2400"/>
              </a:spcBef>
              <a:defRPr sz="1800"/>
            </a:pPr>
            <a:endParaRPr sz="42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" name="Table 437"/>
          <p:cNvGraphicFramePr/>
          <p:nvPr>
            <p:extLst>
              <p:ext uri="{D42A27DB-BD31-4B8C-83A1-F6EECF244321}">
                <p14:modId xmlns:p14="http://schemas.microsoft.com/office/powerpoint/2010/main" val="1997572600"/>
              </p:ext>
            </p:extLst>
          </p:nvPr>
        </p:nvGraphicFramePr>
        <p:xfrm>
          <a:off x="982366" y="3526253"/>
          <a:ext cx="6995160" cy="13469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331720"/>
                <a:gridCol w="2331720"/>
                <a:gridCol w="2331720"/>
              </a:tblGrid>
              <a:tr h="664704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Entrevistas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TSOFi Negativo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TSOFI Positivo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</a:tr>
              <a:tr h="682196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232323"/>
                          </a:solidFill>
                        </a:rPr>
                        <a:t>4567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232323"/>
                          </a:solidFill>
                        </a:rPr>
                        <a:t>3250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232323"/>
                          </a:solidFill>
                        </a:rPr>
                        <a:t>390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Shape 438"/>
          <p:cNvSpPr/>
          <p:nvPr/>
        </p:nvSpPr>
        <p:spPr>
          <a:xfrm>
            <a:off x="1247923" y="5137405"/>
            <a:ext cx="646373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2000"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9300"/>
                </a:solidFill>
              </a:rPr>
              <a:t>*Somente Pacientes sem fatores de </a:t>
            </a:r>
            <a:r>
              <a:rPr sz="2000" dirty="0" smtClean="0">
                <a:solidFill>
                  <a:srgbClr val="FF9300"/>
                </a:solidFill>
              </a:rPr>
              <a:t>risco</a:t>
            </a:r>
            <a:r>
              <a:rPr lang="en-US" sz="2000" dirty="0" smtClean="0">
                <a:solidFill>
                  <a:srgbClr val="FF9300"/>
                </a:solidFill>
              </a:rPr>
              <a:t> e assintomático</a:t>
            </a:r>
            <a:endParaRPr sz="2000" dirty="0">
              <a:solidFill>
                <a:srgbClr val="FF9300"/>
              </a:solidFill>
            </a:endParaRPr>
          </a:p>
        </p:txBody>
      </p:sp>
      <p:sp>
        <p:nvSpPr>
          <p:cNvPr id="13" name="Shape 439"/>
          <p:cNvSpPr/>
          <p:nvPr/>
        </p:nvSpPr>
        <p:spPr>
          <a:xfrm>
            <a:off x="8685169" y="3388318"/>
            <a:ext cx="3968497" cy="191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80% Adesão ao TSOFi</a:t>
            </a:r>
          </a:p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10,7% positividade</a:t>
            </a:r>
          </a:p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4% Câncer</a:t>
            </a:r>
          </a:p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28% Adenomas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60" y="6761352"/>
            <a:ext cx="1473508" cy="3488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+mn-ea"/>
                <a:cs typeface="Times New Roman"/>
                <a:sym typeface="Helvetica Neue Light"/>
              </a:rPr>
              <a:t>2008           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+mn-ea"/>
              <a:cs typeface="Times New Roman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62821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 dirty="0">
                <a:solidFill>
                  <a:srgbClr val="5C5C5C"/>
                </a:solidFill>
              </a:rPr>
              <a:t>Ações no Brasil</a:t>
            </a:r>
          </a:p>
        </p:txBody>
      </p:sp>
      <p:sp>
        <p:nvSpPr>
          <p:cNvPr id="434" name="Shape 434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571500" y="1943430"/>
            <a:ext cx="12316947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ts val="2400"/>
              </a:spcBef>
              <a:defRPr sz="1800"/>
            </a:pPr>
            <a:r>
              <a:rPr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Piloto </a:t>
            </a:r>
            <a:r>
              <a:rPr lang="en-US"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sz="42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Mooca </a:t>
            </a:r>
            <a:r>
              <a:rPr lang="x-none"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x-none"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3200" dirty="0" smtClean="0">
                <a:solidFill>
                  <a:srgbClr val="FF9300"/>
                </a:solidFill>
              </a:rPr>
              <a:t>(</a:t>
            </a:r>
            <a:r>
              <a:rPr lang="en-US" sz="3200" dirty="0" smtClean="0">
                <a:solidFill>
                  <a:srgbClr val="FF9300"/>
                </a:solidFill>
                <a:latin typeface="Helvetica Neue"/>
                <a:cs typeface="Helvetica Neue"/>
              </a:rPr>
              <a:t>Ministério da Saúde</a:t>
            </a:r>
            <a:r>
              <a:rPr lang="en-US" sz="3200" dirty="0" smtClean="0">
                <a:solidFill>
                  <a:srgbClr val="FF9300"/>
                </a:solidFill>
              </a:rPr>
              <a:t>, </a:t>
            </a:r>
            <a:r>
              <a:rPr sz="3200" dirty="0" smtClean="0">
                <a:solidFill>
                  <a:srgbClr val="FF9300"/>
                </a:solidFill>
              </a:rPr>
              <a:t>HAOC</a:t>
            </a:r>
            <a:r>
              <a:rPr sz="3200" dirty="0">
                <a:solidFill>
                  <a:srgbClr val="FF9300"/>
                </a:solidFill>
              </a:rPr>
              <a:t>, ABRAPRECI, Instituto AJGama)</a:t>
            </a:r>
            <a:endParaRPr sz="2400" dirty="0">
              <a:solidFill>
                <a:srgbClr val="FF9300"/>
              </a:solidFill>
            </a:endParaRPr>
          </a:p>
        </p:txBody>
      </p:sp>
      <p:graphicFrame>
        <p:nvGraphicFramePr>
          <p:cNvPr id="436" name="Table 436"/>
          <p:cNvGraphicFramePr/>
          <p:nvPr>
            <p:extLst>
              <p:ext uri="{D42A27DB-BD31-4B8C-83A1-F6EECF244321}">
                <p14:modId xmlns:p14="http://schemas.microsoft.com/office/powerpoint/2010/main" val="2045000363"/>
              </p:ext>
            </p:extLst>
          </p:nvPr>
        </p:nvGraphicFramePr>
        <p:xfrm>
          <a:off x="565150" y="3872369"/>
          <a:ext cx="11658600" cy="145811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331720"/>
                <a:gridCol w="2331720"/>
                <a:gridCol w="2331720"/>
                <a:gridCol w="2331720"/>
                <a:gridCol w="2331720"/>
              </a:tblGrid>
              <a:tr h="729055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Entrevistas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TSOFi Negativo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TSOFI Positivo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Antecedentes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Sintomas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</a:tr>
              <a:tr h="729055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32323"/>
                          </a:solidFill>
                        </a:rPr>
                        <a:t>8565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32323"/>
                          </a:solidFill>
                        </a:rPr>
                        <a:t>4138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32323"/>
                          </a:solidFill>
                        </a:rPr>
                        <a:t>396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232323"/>
                          </a:solidFill>
                        </a:rPr>
                        <a:t>379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232323"/>
                          </a:solidFill>
                        </a:rPr>
                        <a:t>589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0" name="Shape 440"/>
          <p:cNvSpPr/>
          <p:nvPr/>
        </p:nvSpPr>
        <p:spPr>
          <a:xfrm>
            <a:off x="571500" y="5770619"/>
            <a:ext cx="4900042" cy="1462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60% Adesão ao TSOFi</a:t>
            </a:r>
          </a:p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8,7% positividade</a:t>
            </a:r>
          </a:p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85% Adesão a Colonoscopia</a:t>
            </a:r>
          </a:p>
        </p:txBody>
      </p:sp>
      <p:sp>
        <p:nvSpPr>
          <p:cNvPr id="441" name="Shape 441"/>
          <p:cNvSpPr/>
          <p:nvPr/>
        </p:nvSpPr>
        <p:spPr>
          <a:xfrm>
            <a:off x="2358106" y="7798484"/>
            <a:ext cx="8881721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buClr>
                <a:srgbClr val="000000"/>
              </a:buClr>
              <a:buFont typeface="Arial"/>
              <a:defRPr sz="1800"/>
            </a:pPr>
            <a:r>
              <a:rPr sz="3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14,8% Câncer nos pcts com Sintomas</a:t>
            </a:r>
          </a:p>
          <a:p>
            <a:pPr lvl="0">
              <a:buClr>
                <a:srgbClr val="000000"/>
              </a:buClr>
              <a:buFont typeface="Arial"/>
              <a:defRPr sz="1800"/>
            </a:pPr>
            <a:r>
              <a:rPr sz="3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destes 62% com doença Avançada</a:t>
            </a:r>
            <a:r>
              <a:rPr sz="2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(Estadio III ou IV)</a:t>
            </a:r>
          </a:p>
        </p:txBody>
      </p:sp>
      <p:sp>
        <p:nvSpPr>
          <p:cNvPr id="442" name="Shape 442"/>
          <p:cNvSpPr/>
          <p:nvPr/>
        </p:nvSpPr>
        <p:spPr>
          <a:xfrm>
            <a:off x="6259279" y="5770619"/>
            <a:ext cx="6745521" cy="1462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1,8% Câncer nos pcts TSOF+</a:t>
            </a:r>
          </a:p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37% Adenomas nos pcts TSOF+</a:t>
            </a:r>
          </a:p>
          <a:p>
            <a:pPr lvl="0" algn="l">
              <a:buClr>
                <a:srgbClr val="000000"/>
              </a:buClr>
              <a:buFont typeface="Arial"/>
              <a:defRPr sz="1800"/>
            </a:pPr>
            <a:r>
              <a:rPr sz="3000" dirty="0">
                <a:solidFill>
                  <a:srgbClr val="232323"/>
                </a:solidFill>
              </a:rPr>
              <a:t>1% Câncer nos pcts com Antecedentes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 dirty="0">
                <a:solidFill>
                  <a:srgbClr val="5C5C5C"/>
                </a:solidFill>
              </a:rPr>
              <a:t>O que </a:t>
            </a:r>
            <a:r>
              <a:rPr sz="4200" dirty="0" smtClean="0">
                <a:solidFill>
                  <a:srgbClr val="5C5C5C"/>
                </a:solidFill>
              </a:rPr>
              <a:t>fazer</a:t>
            </a:r>
            <a:r>
              <a:rPr lang="en-US" sz="4200" dirty="0" smtClean="0">
                <a:solidFill>
                  <a:srgbClr val="5C5C5C"/>
                </a:solidFill>
              </a:rPr>
              <a:t> ?</a:t>
            </a:r>
            <a:endParaRPr sz="4200" dirty="0">
              <a:solidFill>
                <a:srgbClr val="5C5C5C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585359" y="2032000"/>
            <a:ext cx="11682841" cy="7694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33400" lvl="0" indent="-533400" algn="l">
              <a:spcBef>
                <a:spcPts val="2400"/>
              </a:spcBef>
              <a:buClr>
                <a:srgbClr val="5C5C5C"/>
              </a:buClr>
              <a:buSzPct val="100000"/>
              <a:buAutoNum type="arabicPeriod"/>
              <a:defRPr sz="1800"/>
            </a:pPr>
            <a:r>
              <a:rPr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Solicitar ao Ministério da Saúde que Reavalie a Diretriz do Caderno 29</a:t>
            </a:r>
          </a:p>
          <a:p>
            <a:pPr marL="533400" lvl="0" indent="-533400" algn="l">
              <a:spcBef>
                <a:spcPts val="2400"/>
              </a:spcBef>
              <a:buClr>
                <a:srgbClr val="5C5C5C"/>
              </a:buClr>
              <a:buSzPct val="100000"/>
              <a:buAutoNum type="arabicPeriod"/>
              <a:defRPr sz="1800"/>
            </a:pPr>
            <a:r>
              <a:rPr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Criar grupo de trabalho para avaliação e planejamento de implantação de Política de Rastreamento, Estudar </a:t>
            </a:r>
            <a:r>
              <a:rPr sz="4000" dirty="0" err="1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inclusão</a:t>
            </a:r>
            <a:r>
              <a:rPr lang="x-none" sz="400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</a:t>
            </a:r>
            <a:r>
              <a:rPr lang="pt-BR" sz="40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Rastreamento </a:t>
            </a:r>
            <a:r>
              <a:rPr lang="x-none" sz="400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</a:t>
            </a:r>
            <a:r>
              <a:rPr lang="x-none" sz="40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 Saúde </a:t>
            </a:r>
            <a:r>
              <a:rPr lang="x-none" sz="400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 Família</a:t>
            </a:r>
            <a:endParaRPr sz="40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33400" lvl="0" indent="-533400" algn="l">
              <a:spcBef>
                <a:spcPts val="2400"/>
              </a:spcBef>
              <a:buClr>
                <a:srgbClr val="5C5C5C"/>
              </a:buClr>
              <a:buSzPct val="100000"/>
              <a:buAutoNum type="arabicPeriod"/>
              <a:defRPr sz="1800"/>
            </a:pPr>
            <a:r>
              <a:rPr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Permitir que </a:t>
            </a:r>
            <a:r>
              <a:rPr sz="4000" dirty="0" err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projetos</a:t>
            </a:r>
            <a:r>
              <a:rPr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4000" dirty="0" err="1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piloto</a:t>
            </a:r>
            <a:r>
              <a:rPr lang="pt-BR" sz="40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de rastreamento</a:t>
            </a:r>
            <a:r>
              <a:rPr sz="40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4000" dirty="0" err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sejam</a:t>
            </a:r>
            <a:r>
              <a:rPr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4000" dirty="0" err="1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objeto</a:t>
            </a:r>
            <a:r>
              <a:rPr sz="40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programa PRONON</a:t>
            </a:r>
          </a:p>
          <a:p>
            <a:pPr marL="533400" lvl="0" indent="-533400" algn="l">
              <a:spcBef>
                <a:spcPts val="2400"/>
              </a:spcBef>
              <a:buClr>
                <a:srgbClr val="5C5C5C"/>
              </a:buClr>
              <a:buSzPct val="100000"/>
              <a:buAutoNum type="arabicPeriod"/>
              <a:defRPr sz="1800"/>
            </a:pPr>
            <a:r>
              <a:rPr sz="40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Apoiar as iniciativas de Prevenção - ABRAPRECI, Maio Laranja, Iniciativas </a:t>
            </a:r>
            <a:r>
              <a:rPr sz="40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Municipais</a:t>
            </a:r>
            <a:r>
              <a:rPr lang="en-US" sz="4000" dirty="0" smtClean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Regionais</a:t>
            </a:r>
            <a:endParaRPr sz="4000" dirty="0">
              <a:solidFill>
                <a:srgbClr val="FF9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-69850" y="0"/>
            <a:ext cx="13144500" cy="9753600"/>
          </a:xfrm>
          <a:prstGeom prst="rect">
            <a:avLst/>
          </a:prstGeom>
          <a:gradFill>
            <a:gsLst>
              <a:gs pos="0">
                <a:srgbClr val="FBBC00"/>
              </a:gs>
              <a:gs pos="100000">
                <a:srgbClr val="EF8201"/>
              </a:gs>
            </a:gsLst>
            <a:lin ang="785140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8331200" y="889000"/>
            <a:ext cx="2189312" cy="2189312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6502400" y="2324100"/>
            <a:ext cx="2493715" cy="2493715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-895350" y="5943600"/>
            <a:ext cx="2493715" cy="2493715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577850" y="7696200"/>
            <a:ext cx="2493715" cy="2493715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0121453" y="337542"/>
            <a:ext cx="399059" cy="399058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6013450" y="1925042"/>
            <a:ext cx="399058" cy="399058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2439203" y="6791399"/>
            <a:ext cx="399059" cy="399059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7187356" y="6508328"/>
            <a:ext cx="1923456" cy="1923456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8512224" y="7954714"/>
            <a:ext cx="1609230" cy="1609230"/>
          </a:xfrm>
          <a:prstGeom prst="roundRect">
            <a:avLst>
              <a:gd name="adj" fmla="val 4930"/>
            </a:avLst>
          </a:prstGeom>
          <a:solidFill>
            <a:srgbClr val="E06501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4819294" y="5079999"/>
            <a:ext cx="3366212" cy="69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lvl="0">
              <a:defRPr sz="1800" b="0"/>
            </a:pPr>
            <a:r>
              <a:rPr sz="4700" b="1"/>
              <a:t>Obrigada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86" y="6801699"/>
            <a:ext cx="10287000" cy="2832100"/>
          </a:xfrm>
          <a:prstGeom prst="rect">
            <a:avLst/>
          </a:prstGeom>
        </p:spPr>
      </p:pic>
      <p:sp>
        <p:nvSpPr>
          <p:cNvPr id="64" name="Shape 64"/>
          <p:cNvSpPr/>
          <p:nvPr/>
        </p:nvSpPr>
        <p:spPr>
          <a:xfrm>
            <a:off x="5767320" y="7615337"/>
            <a:ext cx="1613960" cy="18500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>
                <a:solidFill>
                  <a:srgbClr val="5C5C5C"/>
                </a:solidFill>
              </a:rPr>
              <a:t>Câncer Colorretal</a:t>
            </a:r>
          </a:p>
        </p:txBody>
      </p:sp>
      <p:grpSp>
        <p:nvGrpSpPr>
          <p:cNvPr id="87" name="Group 87"/>
          <p:cNvGrpSpPr>
            <a:grpSpLocks noChangeAspect="1"/>
          </p:cNvGrpSpPr>
          <p:nvPr/>
        </p:nvGrpSpPr>
        <p:grpSpPr>
          <a:xfrm>
            <a:off x="4981414" y="2607709"/>
            <a:ext cx="3657600" cy="1943650"/>
            <a:chOff x="0" y="0"/>
            <a:chExt cx="2518369" cy="1338261"/>
          </a:xfrm>
        </p:grpSpPr>
        <p:pic>
          <p:nvPicPr>
            <p:cNvPr id="67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0" y="0"/>
              <a:ext cx="280164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494305" y="0"/>
              <a:ext cx="280164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1482915" y="0"/>
              <a:ext cx="280165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988610" y="0"/>
              <a:ext cx="280165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1977221" y="0"/>
              <a:ext cx="280164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pasted-image.pdf"/>
            <p:cNvPicPr/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>
            <a:xfrm>
              <a:off x="2210570" y="669066"/>
              <a:ext cx="307800" cy="669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0" y="669130"/>
              <a:ext cx="280164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494305" y="669130"/>
              <a:ext cx="280164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1482915" y="669130"/>
              <a:ext cx="280165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988610" y="669130"/>
              <a:ext cx="280165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pasted-image.pdf"/>
            <p:cNvPicPr/>
            <p:nvPr/>
          </p:nvPicPr>
          <p:blipFill>
            <a:blip r:embed="rId4">
              <a:alphaModFix amt="59254"/>
              <a:extLst/>
            </a:blip>
            <a:stretch>
              <a:fillRect/>
            </a:stretch>
          </p:blipFill>
          <p:spPr>
            <a:xfrm>
              <a:off x="1977220" y="669130"/>
              <a:ext cx="280165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233349" y="0"/>
              <a:ext cx="307771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727654" y="0"/>
              <a:ext cx="307771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1221959" y="0"/>
              <a:ext cx="307772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1716265" y="0"/>
              <a:ext cx="307771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2210570" y="0"/>
              <a:ext cx="307771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233349" y="669130"/>
              <a:ext cx="307771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727654" y="669130"/>
              <a:ext cx="307771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1221959" y="669130"/>
              <a:ext cx="307772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1716265" y="669130"/>
              <a:ext cx="307771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9" name="Group 99"/>
          <p:cNvGrpSpPr/>
          <p:nvPr/>
        </p:nvGrpSpPr>
        <p:grpSpPr>
          <a:xfrm>
            <a:off x="9491689" y="2685051"/>
            <a:ext cx="2517933" cy="669194"/>
            <a:chOff x="0" y="0"/>
            <a:chExt cx="2517931" cy="669193"/>
          </a:xfrm>
        </p:grpSpPr>
        <p:pic>
          <p:nvPicPr>
            <p:cNvPr id="88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62"/>
              <a:ext cx="280164" cy="66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7" name="Group 97"/>
            <p:cNvGrpSpPr/>
            <p:nvPr/>
          </p:nvGrpSpPr>
          <p:grpSpPr>
            <a:xfrm>
              <a:off x="232940" y="0"/>
              <a:ext cx="2024241" cy="669194"/>
              <a:chOff x="232940" y="0"/>
              <a:chExt cx="2024239" cy="669193"/>
            </a:xfrm>
          </p:grpSpPr>
          <p:pic>
            <p:nvPicPr>
              <p:cNvPr id="89" name="pasted-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84497" y="0"/>
                <a:ext cx="280164" cy="6691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pasted-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988406" y="0"/>
                <a:ext cx="280164" cy="6691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" name="pasted-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492315" y="0"/>
                <a:ext cx="280164" cy="6691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" name="pasted-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977016" y="0"/>
                <a:ext cx="280165" cy="6691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" name="pasted-image.pdf"/>
              <p:cNvPicPr/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232940" y="0"/>
                <a:ext cx="307800" cy="6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" name="pasted-image.pdf"/>
              <p:cNvPicPr/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727245" y="0"/>
                <a:ext cx="307800" cy="6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" name="pasted-image.pdf"/>
              <p:cNvPicPr/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1221550" y="0"/>
                <a:ext cx="307800" cy="6691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" name="pasted-image.pdf"/>
              <p:cNvPicPr/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1715856" y="0"/>
                <a:ext cx="307800" cy="6691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8" name="pasted-image.pdf"/>
            <p:cNvPicPr/>
            <p:nvPr/>
          </p:nvPicPr>
          <p:blipFill>
            <a:blip r:embed="rId6">
              <a:alphaModFix amt="59254"/>
              <a:extLst/>
            </a:blip>
            <a:stretch>
              <a:fillRect/>
            </a:stretch>
          </p:blipFill>
          <p:spPr>
            <a:xfrm>
              <a:off x="2210161" y="0"/>
              <a:ext cx="307771" cy="669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0" name="Shape 100"/>
          <p:cNvSpPr/>
          <p:nvPr/>
        </p:nvSpPr>
        <p:spPr>
          <a:xfrm>
            <a:off x="565150" y="6023425"/>
            <a:ext cx="746348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2400"/>
              </a:spcBef>
              <a:defRPr sz="1800"/>
            </a:pPr>
            <a:r>
              <a:rPr sz="42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Estimativa Brasil 2014 </a:t>
            </a:r>
            <a:r>
              <a:rPr sz="4200" dirty="0">
                <a:solidFill>
                  <a:srgbClr val="FF9300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(INCA)</a:t>
            </a:r>
          </a:p>
        </p:txBody>
      </p:sp>
      <p:sp>
        <p:nvSpPr>
          <p:cNvPr id="101" name="Shape 101"/>
          <p:cNvSpPr/>
          <p:nvPr/>
        </p:nvSpPr>
        <p:spPr>
          <a:xfrm>
            <a:off x="4761356" y="4727852"/>
            <a:ext cx="3989586" cy="806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pessoa em 20</a:t>
            </a:r>
            <a:r>
              <a:rPr sz="23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terá câncer de Intestino durante sua vida</a:t>
            </a:r>
          </a:p>
        </p:txBody>
      </p:sp>
      <p:sp>
        <p:nvSpPr>
          <p:cNvPr id="102" name="Shape 102"/>
          <p:cNvSpPr/>
          <p:nvPr/>
        </p:nvSpPr>
        <p:spPr>
          <a:xfrm>
            <a:off x="8755863" y="3406971"/>
            <a:ext cx="3989586" cy="116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90% </a:t>
            </a:r>
            <a:r>
              <a:rPr sz="23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dos casos são diagnosticados em </a:t>
            </a:r>
          </a:p>
          <a:p>
            <a:pPr lvl="0">
              <a:defRPr sz="1800"/>
            </a:pPr>
            <a:r>
              <a:rPr sz="23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pessoas</a:t>
            </a:r>
            <a:r>
              <a:rPr sz="23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≥ 50 anos</a:t>
            </a:r>
          </a:p>
        </p:txBody>
      </p:sp>
      <p:sp>
        <p:nvSpPr>
          <p:cNvPr id="103" name="Shape 103"/>
          <p:cNvSpPr/>
          <p:nvPr/>
        </p:nvSpPr>
        <p:spPr>
          <a:xfrm>
            <a:off x="574080" y="1939944"/>
            <a:ext cx="3989586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2.360.000 </a:t>
            </a:r>
            <a:r>
              <a:rPr sz="24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casos novos /ano</a:t>
            </a:r>
          </a:p>
        </p:txBody>
      </p:sp>
      <p:sp>
        <p:nvSpPr>
          <p:cNvPr id="104" name="Shape 104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977899" y="3441179"/>
            <a:ext cx="3989586" cy="450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694.000 </a:t>
            </a:r>
            <a:r>
              <a:rPr sz="23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mortes /ano</a:t>
            </a:r>
          </a:p>
        </p:txBody>
      </p:sp>
      <p:sp>
        <p:nvSpPr>
          <p:cNvPr id="106" name="Shape 106"/>
          <p:cNvSpPr/>
          <p:nvPr/>
        </p:nvSpPr>
        <p:spPr>
          <a:xfrm>
            <a:off x="703891" y="2415032"/>
            <a:ext cx="1763946" cy="732311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FFFFFF"/>
                </a:solidFill>
              </a:rPr>
              <a:t>Terceiro</a:t>
            </a:r>
          </a:p>
        </p:txBody>
      </p:sp>
      <p:sp>
        <p:nvSpPr>
          <p:cNvPr id="107" name="Shape 107"/>
          <p:cNvSpPr/>
          <p:nvPr/>
        </p:nvSpPr>
        <p:spPr>
          <a:xfrm>
            <a:off x="2598034" y="2363923"/>
            <a:ext cx="1909573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Câncer mais</a:t>
            </a:r>
          </a:p>
          <a:p>
            <a:pPr lvl="0" algn="l">
              <a:defRPr sz="1800"/>
            </a:pPr>
            <a:r>
              <a:rPr sz="24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Frequente</a:t>
            </a:r>
          </a:p>
        </p:txBody>
      </p:sp>
      <p:sp>
        <p:nvSpPr>
          <p:cNvPr id="112" name="Shape 112"/>
          <p:cNvSpPr/>
          <p:nvPr/>
        </p:nvSpPr>
        <p:spPr>
          <a:xfrm>
            <a:off x="703891" y="4551359"/>
            <a:ext cx="548018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700" b="1">
                <a:solidFill>
                  <a:srgbClr val="FFFFFF"/>
                </a:solidFill>
              </a:rPr>
              <a:t>3º</a:t>
            </a:r>
          </a:p>
        </p:txBody>
      </p:sp>
      <p:pic>
        <p:nvPicPr>
          <p:cNvPr id="113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058600" y="8068766"/>
            <a:ext cx="749400" cy="105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ti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085662" y="9183609"/>
            <a:ext cx="722338" cy="45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932615" y="7258738"/>
            <a:ext cx="1001370" cy="733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asted-image.ti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955779" y="6011378"/>
            <a:ext cx="978206" cy="103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asted-image.tif"/>
          <p:cNvPicPr/>
          <p:nvPr/>
        </p:nvPicPr>
        <p:blipFill>
          <a:blip r:embed="rId12">
            <a:extLst/>
          </a:blip>
          <a:srcRect l="11443" t="22033" r="11443" b="26249"/>
          <a:stretch>
            <a:fillRect/>
          </a:stretch>
        </p:blipFill>
        <p:spPr>
          <a:xfrm>
            <a:off x="11941571" y="5210829"/>
            <a:ext cx="983288" cy="659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80" y="3320463"/>
            <a:ext cx="6807200" cy="6121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452" y="2564609"/>
            <a:ext cx="5168900" cy="3429000"/>
          </a:xfrm>
          <a:prstGeom prst="rect">
            <a:avLst/>
          </a:prstGeom>
        </p:spPr>
      </p:pic>
      <p:sp>
        <p:nvSpPr>
          <p:cNvPr id="119" name="Shape 119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>
                <a:solidFill>
                  <a:srgbClr val="5C5C5C"/>
                </a:solidFill>
              </a:rPr>
              <a:t>Biologia que permite Rastreamento e Prevenção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6115466" y="5430043"/>
            <a:ext cx="2197101" cy="2159001"/>
            <a:chOff x="-50800" y="-40039"/>
            <a:chExt cx="2197100" cy="2159000"/>
          </a:xfrm>
        </p:grpSpPr>
        <p:pic>
          <p:nvPicPr>
            <p:cNvPr id="122" name="image.png"/>
            <p:cNvPicPr/>
            <p:nvPr/>
          </p:nvPicPr>
          <p:blipFill>
            <a:blip r:embed="rId4">
              <a:extLst/>
            </a:blip>
            <a:srcRect l="20757"/>
            <a:stretch>
              <a:fillRect/>
            </a:stretch>
          </p:blipFill>
          <p:spPr>
            <a:xfrm>
              <a:off x="0" y="0"/>
              <a:ext cx="2091684" cy="20027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Picture 120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0800" y="-40040"/>
              <a:ext cx="2197100" cy="2159001"/>
            </a:xfrm>
            <a:prstGeom prst="rect">
              <a:avLst/>
            </a:prstGeom>
            <a:effectLst/>
          </p:spPr>
        </p:pic>
      </p:grpSp>
      <p:grpSp>
        <p:nvGrpSpPr>
          <p:cNvPr id="126" name="Group 126"/>
          <p:cNvGrpSpPr/>
          <p:nvPr/>
        </p:nvGrpSpPr>
        <p:grpSpPr>
          <a:xfrm>
            <a:off x="3626266" y="3917950"/>
            <a:ext cx="2133601" cy="2159000"/>
            <a:chOff x="-50800" y="-38100"/>
            <a:chExt cx="2133600" cy="2159000"/>
          </a:xfrm>
        </p:grpSpPr>
        <p:pic>
          <p:nvPicPr>
            <p:cNvPr id="125" name="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32000" cy="2006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Picture 123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0800" y="-38100"/>
              <a:ext cx="2133600" cy="2159000"/>
            </a:xfrm>
            <a:prstGeom prst="rect">
              <a:avLst/>
            </a:prstGeom>
            <a:effectLst/>
          </p:spPr>
        </p:pic>
      </p:grpSp>
      <p:grpSp>
        <p:nvGrpSpPr>
          <p:cNvPr id="129" name="Group 129"/>
          <p:cNvGrpSpPr/>
          <p:nvPr/>
        </p:nvGrpSpPr>
        <p:grpSpPr>
          <a:xfrm>
            <a:off x="1272003" y="2470150"/>
            <a:ext cx="2133601" cy="2171700"/>
            <a:chOff x="-50800" y="-38100"/>
            <a:chExt cx="2133600" cy="2171700"/>
          </a:xfrm>
        </p:grpSpPr>
        <p:pic>
          <p:nvPicPr>
            <p:cNvPr id="128" name="ima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032000" cy="2019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Picture 126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50800" y="-38100"/>
              <a:ext cx="2133600" cy="2171700"/>
            </a:xfrm>
            <a:prstGeom prst="rect">
              <a:avLst/>
            </a:prstGeom>
            <a:effectLst/>
          </p:spPr>
        </p:pic>
      </p:grpSp>
      <p:sp>
        <p:nvSpPr>
          <p:cNvPr id="130" name="Shape 130"/>
          <p:cNvSpPr/>
          <p:nvPr/>
        </p:nvSpPr>
        <p:spPr>
          <a:xfrm>
            <a:off x="4821369" y="2809138"/>
            <a:ext cx="4229161" cy="2918278"/>
          </a:xfrm>
          <a:prstGeom prst="line">
            <a:avLst/>
          </a:prstGeom>
          <a:ln w="50800" cap="rnd">
            <a:solidFill>
              <a:srgbClr val="FF930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2076000">
            <a:off x="6348256" y="3800295"/>
            <a:ext cx="1740472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algn="l" defTabSz="914400">
              <a:buClr>
                <a:srgbClr val="011279"/>
              </a:buClr>
              <a:buFont typeface="Arial"/>
              <a:defRPr sz="2900" b="1">
                <a:solidFill>
                  <a:srgbClr val="FF9300"/>
                </a:solidFill>
                <a:uFill>
                  <a:solidFill>
                    <a:srgbClr val="444444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900" b="1">
                <a:solidFill>
                  <a:srgbClr val="FF9300"/>
                </a:solidFill>
                <a:uFill>
                  <a:solidFill>
                    <a:srgbClr val="444444"/>
                  </a:solidFill>
                </a:uFill>
              </a:rPr>
              <a:t>&gt;10 anos</a:t>
            </a:r>
          </a:p>
        </p:txBody>
      </p:sp>
      <p:sp>
        <p:nvSpPr>
          <p:cNvPr id="133" name="Shape 133"/>
          <p:cNvSpPr/>
          <p:nvPr/>
        </p:nvSpPr>
        <p:spPr>
          <a:xfrm>
            <a:off x="10071100" y="9021644"/>
            <a:ext cx="293370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0639" marR="40639" lvl="0" algn="l" defTabSz="914400">
              <a:buClr>
                <a:srgbClr val="011279"/>
              </a:buClr>
              <a:buFont typeface="Arial"/>
              <a:defRPr sz="1800"/>
            </a:pPr>
            <a:r>
              <a:rPr sz="1600" dirty="0">
                <a:solidFill>
                  <a:srgbClr val="535353"/>
                </a:solidFill>
                <a:uFill>
                  <a:solidFill>
                    <a:srgbClr val="01127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Proc R Soc Med 67 (1974)</a:t>
            </a:r>
          </a:p>
          <a:p>
            <a:pPr marL="40639" marR="40639" lvl="0" algn="l" defTabSz="914400">
              <a:buClr>
                <a:srgbClr val="011279"/>
              </a:buClr>
              <a:buFont typeface="Arial"/>
              <a:defRPr sz="1800"/>
            </a:pPr>
            <a:r>
              <a:rPr sz="1600" dirty="0">
                <a:solidFill>
                  <a:srgbClr val="535353"/>
                </a:solidFill>
                <a:uFill>
                  <a:solidFill>
                    <a:srgbClr val="01127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PNAS  (2007)</a:t>
            </a:r>
          </a:p>
        </p:txBody>
      </p:sp>
      <p:sp>
        <p:nvSpPr>
          <p:cNvPr id="135" name="Shape 135"/>
          <p:cNvSpPr/>
          <p:nvPr/>
        </p:nvSpPr>
        <p:spPr>
          <a:xfrm>
            <a:off x="1361203" y="8267700"/>
            <a:ext cx="10278771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40639" marR="40639" algn="l" defTabSz="914400">
              <a:buClr>
                <a:srgbClr val="011279"/>
              </a:buClr>
              <a:buFont typeface="Arial"/>
              <a:defRPr sz="3200" b="1">
                <a:solidFill>
                  <a:srgbClr val="FF9300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>
                <a:solidFill>
                  <a:srgbClr val="FF9300"/>
                </a:solidFill>
                <a:uFill>
                  <a:solidFill/>
                </a:uFill>
              </a:rPr>
              <a:t>~ 25% da população geral tem pólipos após 50 anos</a:t>
            </a:r>
          </a:p>
        </p:txBody>
      </p:sp>
      <p:sp>
        <p:nvSpPr>
          <p:cNvPr id="136" name="Shape 136"/>
          <p:cNvSpPr/>
          <p:nvPr/>
        </p:nvSpPr>
        <p:spPr>
          <a:xfrm>
            <a:off x="6304499" y="7484188"/>
            <a:ext cx="1819004" cy="5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algn="l" defTabSz="914400">
              <a:buClr>
                <a:srgbClr val="011279"/>
              </a:buClr>
              <a:buFont typeface="Arial"/>
              <a:defRPr sz="27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Carcinoma</a:t>
            </a:r>
          </a:p>
        </p:txBody>
      </p:sp>
      <p:sp>
        <p:nvSpPr>
          <p:cNvPr id="137" name="Shape 137"/>
          <p:cNvSpPr/>
          <p:nvPr/>
        </p:nvSpPr>
        <p:spPr>
          <a:xfrm>
            <a:off x="3878703" y="5968209"/>
            <a:ext cx="1628706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algn="l" defTabSz="914400">
              <a:buClr>
                <a:srgbClr val="011279"/>
              </a:buClr>
              <a:buFont typeface="Arial"/>
              <a:defRPr sz="27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Adenoma</a:t>
            </a:r>
          </a:p>
        </p:txBody>
      </p:sp>
      <p:sp>
        <p:nvSpPr>
          <p:cNvPr id="138" name="Shape 138"/>
          <p:cNvSpPr/>
          <p:nvPr/>
        </p:nvSpPr>
        <p:spPr>
          <a:xfrm>
            <a:off x="1705664" y="4526973"/>
            <a:ext cx="1266258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algn="l" defTabSz="914400">
              <a:buClr>
                <a:srgbClr val="011279"/>
              </a:buClr>
              <a:buFont typeface="Arial"/>
              <a:defRPr sz="27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Normal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6180" y="1645624"/>
            <a:ext cx="3517900" cy="307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5708" y="5383769"/>
            <a:ext cx="1473771" cy="106513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>
                <a:solidFill>
                  <a:srgbClr val="5C5C5C"/>
                </a:solidFill>
              </a:rPr>
              <a:t>Rastreamento no Mundo</a:t>
            </a:r>
          </a:p>
        </p:txBody>
      </p:sp>
      <p:pic>
        <p:nvPicPr>
          <p:cNvPr id="143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6705" y="7969232"/>
            <a:ext cx="4006455" cy="144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02241" y="7031073"/>
            <a:ext cx="3087463" cy="2608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88533" y="2322995"/>
            <a:ext cx="3402044" cy="1950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1500" y="5275530"/>
            <a:ext cx="2859713" cy="2842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6848" y="2121687"/>
            <a:ext cx="4070491" cy="1021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3" name="Group 343"/>
          <p:cNvGrpSpPr/>
          <p:nvPr/>
        </p:nvGrpSpPr>
        <p:grpSpPr>
          <a:xfrm>
            <a:off x="1022748" y="2632575"/>
            <a:ext cx="11677651" cy="6244270"/>
            <a:chOff x="0" y="0"/>
            <a:chExt cx="11677649" cy="6244268"/>
          </a:xfrm>
        </p:grpSpPr>
        <p:sp>
          <p:nvSpPr>
            <p:cNvPr id="148" name="Shape 148"/>
            <p:cNvSpPr/>
            <p:nvPr/>
          </p:nvSpPr>
          <p:spPr>
            <a:xfrm>
              <a:off x="8062383" y="2794000"/>
              <a:ext cx="973667" cy="118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9660"/>
                  </a:moveTo>
                  <a:cubicBezTo>
                    <a:pt x="18003" y="9811"/>
                    <a:pt x="18634" y="9718"/>
                    <a:pt x="18906" y="10038"/>
                  </a:cubicBezTo>
                  <a:cubicBezTo>
                    <a:pt x="18675" y="10565"/>
                    <a:pt x="18602" y="10467"/>
                    <a:pt x="18409" y="10927"/>
                  </a:cubicBezTo>
                  <a:cubicBezTo>
                    <a:pt x="18667" y="11016"/>
                    <a:pt x="19220" y="11327"/>
                    <a:pt x="19200" y="11236"/>
                  </a:cubicBezTo>
                  <a:cubicBezTo>
                    <a:pt x="19224" y="11102"/>
                    <a:pt x="20001" y="10098"/>
                    <a:pt x="20017" y="9871"/>
                  </a:cubicBezTo>
                  <a:cubicBezTo>
                    <a:pt x="20244" y="9733"/>
                    <a:pt x="21278" y="8828"/>
                    <a:pt x="21600" y="8748"/>
                  </a:cubicBezTo>
                  <a:lnTo>
                    <a:pt x="20982" y="8621"/>
                  </a:lnTo>
                  <a:cubicBezTo>
                    <a:pt x="21238" y="8333"/>
                    <a:pt x="21240" y="7968"/>
                    <a:pt x="21312" y="7301"/>
                  </a:cubicBezTo>
                  <a:cubicBezTo>
                    <a:pt x="21483" y="6715"/>
                    <a:pt x="21252" y="6795"/>
                    <a:pt x="21141" y="6482"/>
                  </a:cubicBezTo>
                  <a:cubicBezTo>
                    <a:pt x="21031" y="6169"/>
                    <a:pt x="20984" y="6067"/>
                    <a:pt x="20230" y="6026"/>
                  </a:cubicBezTo>
                  <a:cubicBezTo>
                    <a:pt x="19630" y="5860"/>
                    <a:pt x="19695" y="5761"/>
                    <a:pt x="19314" y="5495"/>
                  </a:cubicBezTo>
                  <a:lnTo>
                    <a:pt x="18258" y="5486"/>
                  </a:lnTo>
                  <a:cubicBezTo>
                    <a:pt x="17914" y="5683"/>
                    <a:pt x="16661" y="6601"/>
                    <a:pt x="16592" y="6832"/>
                  </a:cubicBezTo>
                  <a:cubicBezTo>
                    <a:pt x="16524" y="7063"/>
                    <a:pt x="17457" y="6800"/>
                    <a:pt x="17691" y="6983"/>
                  </a:cubicBezTo>
                  <a:cubicBezTo>
                    <a:pt x="17924" y="7167"/>
                    <a:pt x="18216" y="7616"/>
                    <a:pt x="18176" y="7772"/>
                  </a:cubicBezTo>
                  <a:lnTo>
                    <a:pt x="17447" y="7923"/>
                  </a:lnTo>
                  <a:lnTo>
                    <a:pt x="17045" y="7703"/>
                  </a:lnTo>
                  <a:cubicBezTo>
                    <a:pt x="16775" y="7653"/>
                    <a:pt x="15902" y="7767"/>
                    <a:pt x="15832" y="7618"/>
                  </a:cubicBezTo>
                  <a:lnTo>
                    <a:pt x="16623" y="6802"/>
                  </a:lnTo>
                  <a:lnTo>
                    <a:pt x="15522" y="6718"/>
                  </a:lnTo>
                  <a:lnTo>
                    <a:pt x="14594" y="6808"/>
                  </a:lnTo>
                  <a:lnTo>
                    <a:pt x="14146" y="6808"/>
                  </a:lnTo>
                  <a:lnTo>
                    <a:pt x="13697" y="7491"/>
                  </a:lnTo>
                  <a:lnTo>
                    <a:pt x="13246" y="7491"/>
                  </a:lnTo>
                  <a:lnTo>
                    <a:pt x="12349" y="7264"/>
                  </a:lnTo>
                  <a:lnTo>
                    <a:pt x="10778" y="7035"/>
                  </a:lnTo>
                  <a:lnTo>
                    <a:pt x="8531" y="5901"/>
                  </a:lnTo>
                  <a:lnTo>
                    <a:pt x="9205" y="4540"/>
                  </a:lnTo>
                  <a:lnTo>
                    <a:pt x="8082" y="4085"/>
                  </a:lnTo>
                  <a:lnTo>
                    <a:pt x="7633" y="3177"/>
                  </a:lnTo>
                  <a:lnTo>
                    <a:pt x="8082" y="2497"/>
                  </a:lnTo>
                  <a:cubicBezTo>
                    <a:pt x="8007" y="2270"/>
                    <a:pt x="8070" y="2158"/>
                    <a:pt x="7995" y="1931"/>
                  </a:cubicBezTo>
                  <a:lnTo>
                    <a:pt x="8516" y="1298"/>
                  </a:lnTo>
                  <a:cubicBezTo>
                    <a:pt x="8520" y="866"/>
                    <a:pt x="8527" y="432"/>
                    <a:pt x="8531" y="0"/>
                  </a:cubicBezTo>
                  <a:lnTo>
                    <a:pt x="6287" y="0"/>
                  </a:lnTo>
                  <a:lnTo>
                    <a:pt x="6511" y="227"/>
                  </a:lnTo>
                  <a:lnTo>
                    <a:pt x="6736" y="454"/>
                  </a:lnTo>
                  <a:lnTo>
                    <a:pt x="4265" y="907"/>
                  </a:lnTo>
                  <a:lnTo>
                    <a:pt x="4265" y="2043"/>
                  </a:lnTo>
                  <a:lnTo>
                    <a:pt x="4939" y="2497"/>
                  </a:lnTo>
                  <a:cubicBezTo>
                    <a:pt x="4790" y="2875"/>
                    <a:pt x="4639" y="3253"/>
                    <a:pt x="4491" y="3631"/>
                  </a:cubicBezTo>
                  <a:lnTo>
                    <a:pt x="4042" y="4540"/>
                  </a:lnTo>
                  <a:lnTo>
                    <a:pt x="2694" y="6582"/>
                  </a:lnTo>
                  <a:lnTo>
                    <a:pt x="1797" y="6582"/>
                  </a:lnTo>
                  <a:lnTo>
                    <a:pt x="1121" y="7264"/>
                  </a:lnTo>
                  <a:lnTo>
                    <a:pt x="1571" y="8171"/>
                  </a:lnTo>
                  <a:lnTo>
                    <a:pt x="2245" y="9078"/>
                  </a:lnTo>
                  <a:lnTo>
                    <a:pt x="1348" y="9532"/>
                  </a:lnTo>
                  <a:lnTo>
                    <a:pt x="449" y="9759"/>
                  </a:lnTo>
                  <a:lnTo>
                    <a:pt x="0" y="9986"/>
                  </a:lnTo>
                  <a:lnTo>
                    <a:pt x="897" y="11122"/>
                  </a:lnTo>
                  <a:lnTo>
                    <a:pt x="1571" y="12029"/>
                  </a:lnTo>
                  <a:lnTo>
                    <a:pt x="2917" y="11122"/>
                  </a:lnTo>
                  <a:cubicBezTo>
                    <a:pt x="3066" y="12558"/>
                    <a:pt x="3217" y="13997"/>
                    <a:pt x="3366" y="15433"/>
                  </a:cubicBezTo>
                  <a:lnTo>
                    <a:pt x="4042" y="17289"/>
                  </a:lnTo>
                  <a:lnTo>
                    <a:pt x="5163" y="19330"/>
                  </a:lnTo>
                  <a:lnTo>
                    <a:pt x="5837" y="20466"/>
                  </a:lnTo>
                  <a:lnTo>
                    <a:pt x="6511" y="21600"/>
                  </a:lnTo>
                  <a:lnTo>
                    <a:pt x="7185" y="20920"/>
                  </a:lnTo>
                  <a:lnTo>
                    <a:pt x="8082" y="19783"/>
                  </a:lnTo>
                  <a:lnTo>
                    <a:pt x="8305" y="18876"/>
                  </a:lnTo>
                  <a:cubicBezTo>
                    <a:pt x="8380" y="18347"/>
                    <a:pt x="8456" y="17818"/>
                    <a:pt x="8531" y="17289"/>
                  </a:cubicBezTo>
                  <a:cubicBezTo>
                    <a:pt x="8605" y="16822"/>
                    <a:pt x="8681" y="16356"/>
                    <a:pt x="8756" y="15889"/>
                  </a:cubicBezTo>
                  <a:lnTo>
                    <a:pt x="10327" y="14526"/>
                  </a:lnTo>
                  <a:lnTo>
                    <a:pt x="11901" y="13392"/>
                  </a:lnTo>
                  <a:lnTo>
                    <a:pt x="13357" y="12690"/>
                  </a:lnTo>
                  <a:cubicBezTo>
                    <a:pt x="13395" y="12243"/>
                    <a:pt x="14397" y="12003"/>
                    <a:pt x="14438" y="11556"/>
                  </a:cubicBezTo>
                  <a:cubicBezTo>
                    <a:pt x="14520" y="11357"/>
                    <a:pt x="16138" y="11660"/>
                    <a:pt x="16220" y="11461"/>
                  </a:cubicBezTo>
                  <a:cubicBezTo>
                    <a:pt x="16071" y="10856"/>
                    <a:pt x="15965" y="10506"/>
                    <a:pt x="15816" y="9901"/>
                  </a:cubicBezTo>
                  <a:cubicBezTo>
                    <a:pt x="15759" y="9692"/>
                    <a:pt x="16059" y="9698"/>
                    <a:pt x="16003" y="9489"/>
                  </a:cubicBezTo>
                  <a:cubicBezTo>
                    <a:pt x="16059" y="9472"/>
                    <a:pt x="16214" y="9165"/>
                    <a:pt x="16270" y="9148"/>
                  </a:cubicBezTo>
                  <a:cubicBezTo>
                    <a:pt x="16337" y="9085"/>
                    <a:pt x="16787" y="9145"/>
                    <a:pt x="16922" y="9132"/>
                  </a:cubicBezTo>
                  <a:cubicBezTo>
                    <a:pt x="17057" y="9120"/>
                    <a:pt x="17343" y="9508"/>
                    <a:pt x="17673" y="9660"/>
                  </a:cubicBez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9091083" y="3481916"/>
              <a:ext cx="296334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" y="1023"/>
                  </a:moveTo>
                  <a:lnTo>
                    <a:pt x="0" y="2615"/>
                  </a:lnTo>
                  <a:lnTo>
                    <a:pt x="3028" y="5343"/>
                  </a:lnTo>
                  <a:lnTo>
                    <a:pt x="3028" y="6821"/>
                  </a:lnTo>
                  <a:lnTo>
                    <a:pt x="4441" y="8867"/>
                  </a:lnTo>
                  <a:lnTo>
                    <a:pt x="3836" y="10573"/>
                  </a:lnTo>
                  <a:lnTo>
                    <a:pt x="4643" y="12505"/>
                  </a:lnTo>
                  <a:lnTo>
                    <a:pt x="5249" y="13415"/>
                  </a:lnTo>
                  <a:lnTo>
                    <a:pt x="3836" y="14324"/>
                  </a:lnTo>
                  <a:lnTo>
                    <a:pt x="2624" y="18076"/>
                  </a:lnTo>
                  <a:lnTo>
                    <a:pt x="6662" y="20691"/>
                  </a:lnTo>
                  <a:lnTo>
                    <a:pt x="6864" y="20236"/>
                  </a:lnTo>
                  <a:lnTo>
                    <a:pt x="9286" y="21032"/>
                  </a:lnTo>
                  <a:lnTo>
                    <a:pt x="9286" y="21600"/>
                  </a:lnTo>
                  <a:lnTo>
                    <a:pt x="11305" y="21373"/>
                  </a:lnTo>
                  <a:lnTo>
                    <a:pt x="11910" y="20918"/>
                  </a:lnTo>
                  <a:lnTo>
                    <a:pt x="8680" y="19781"/>
                  </a:lnTo>
                  <a:lnTo>
                    <a:pt x="5450" y="16939"/>
                  </a:lnTo>
                  <a:lnTo>
                    <a:pt x="3836" y="15688"/>
                  </a:lnTo>
                  <a:lnTo>
                    <a:pt x="6460" y="12846"/>
                  </a:lnTo>
                  <a:lnTo>
                    <a:pt x="11507" y="12278"/>
                  </a:lnTo>
                  <a:lnTo>
                    <a:pt x="14131" y="13528"/>
                  </a:lnTo>
                  <a:lnTo>
                    <a:pt x="12718" y="11027"/>
                  </a:lnTo>
                  <a:lnTo>
                    <a:pt x="14535" y="9891"/>
                  </a:lnTo>
                  <a:lnTo>
                    <a:pt x="20389" y="9891"/>
                  </a:lnTo>
                  <a:lnTo>
                    <a:pt x="21600" y="8299"/>
                  </a:lnTo>
                  <a:lnTo>
                    <a:pt x="19178" y="5684"/>
                  </a:lnTo>
                  <a:lnTo>
                    <a:pt x="17159" y="4206"/>
                  </a:lnTo>
                  <a:lnTo>
                    <a:pt x="9690" y="3069"/>
                  </a:lnTo>
                  <a:lnTo>
                    <a:pt x="7267" y="0"/>
                  </a:lnTo>
                  <a:lnTo>
                    <a:pt x="1413" y="1023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730076">
              <a:off x="5342468" y="2444733"/>
              <a:ext cx="480495" cy="37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81" extrusionOk="0">
                  <a:moveTo>
                    <a:pt x="19642" y="3175"/>
                  </a:moveTo>
                  <a:cubicBezTo>
                    <a:pt x="19272" y="3317"/>
                    <a:pt x="19296" y="3156"/>
                    <a:pt x="18809" y="3085"/>
                  </a:cubicBezTo>
                  <a:cubicBezTo>
                    <a:pt x="18322" y="3014"/>
                    <a:pt x="17250" y="2780"/>
                    <a:pt x="16722" y="2746"/>
                  </a:cubicBezTo>
                  <a:cubicBezTo>
                    <a:pt x="16195" y="2712"/>
                    <a:pt x="15915" y="2860"/>
                    <a:pt x="15637" y="2881"/>
                  </a:cubicBezTo>
                  <a:cubicBezTo>
                    <a:pt x="15359" y="2905"/>
                    <a:pt x="15286" y="3098"/>
                    <a:pt x="15055" y="2881"/>
                  </a:cubicBezTo>
                  <a:cubicBezTo>
                    <a:pt x="14825" y="2664"/>
                    <a:pt x="14519" y="2012"/>
                    <a:pt x="14252" y="1576"/>
                  </a:cubicBezTo>
                  <a:cubicBezTo>
                    <a:pt x="12010" y="1057"/>
                    <a:pt x="9226" y="160"/>
                    <a:pt x="7527" y="20"/>
                  </a:cubicBezTo>
                  <a:cubicBezTo>
                    <a:pt x="5827" y="-119"/>
                    <a:pt x="5212" y="497"/>
                    <a:pt x="4053" y="735"/>
                  </a:cubicBezTo>
                  <a:lnTo>
                    <a:pt x="2897" y="20"/>
                  </a:lnTo>
                  <a:lnTo>
                    <a:pt x="1736" y="735"/>
                  </a:lnTo>
                  <a:cubicBezTo>
                    <a:pt x="1736" y="735"/>
                    <a:pt x="577" y="2167"/>
                    <a:pt x="0" y="2167"/>
                  </a:cubicBezTo>
                  <a:lnTo>
                    <a:pt x="1159" y="5744"/>
                  </a:lnTo>
                  <a:lnTo>
                    <a:pt x="2317" y="4313"/>
                  </a:lnTo>
                  <a:lnTo>
                    <a:pt x="4632" y="5027"/>
                  </a:lnTo>
                  <a:lnTo>
                    <a:pt x="5214" y="5744"/>
                  </a:lnTo>
                  <a:lnTo>
                    <a:pt x="5789" y="6459"/>
                  </a:lnTo>
                  <a:cubicBezTo>
                    <a:pt x="5599" y="7173"/>
                    <a:pt x="5405" y="7890"/>
                    <a:pt x="5214" y="8605"/>
                  </a:cubicBezTo>
                  <a:cubicBezTo>
                    <a:pt x="5018" y="9798"/>
                    <a:pt x="4826" y="10989"/>
                    <a:pt x="4632" y="12182"/>
                  </a:cubicBezTo>
                  <a:cubicBezTo>
                    <a:pt x="4441" y="12897"/>
                    <a:pt x="4245" y="13614"/>
                    <a:pt x="4053" y="14328"/>
                  </a:cubicBezTo>
                  <a:lnTo>
                    <a:pt x="4053" y="15757"/>
                  </a:lnTo>
                  <a:cubicBezTo>
                    <a:pt x="4053" y="16058"/>
                    <a:pt x="4068" y="15541"/>
                    <a:pt x="4057" y="16133"/>
                  </a:cubicBezTo>
                  <a:cubicBezTo>
                    <a:pt x="4047" y="16725"/>
                    <a:pt x="4053" y="16298"/>
                    <a:pt x="4053" y="16474"/>
                  </a:cubicBezTo>
                  <a:lnTo>
                    <a:pt x="4053" y="17189"/>
                  </a:lnTo>
                  <a:cubicBezTo>
                    <a:pt x="3859" y="17904"/>
                    <a:pt x="3667" y="18620"/>
                    <a:pt x="3474" y="19335"/>
                  </a:cubicBezTo>
                  <a:lnTo>
                    <a:pt x="4632" y="19335"/>
                  </a:lnTo>
                  <a:lnTo>
                    <a:pt x="6949" y="21481"/>
                  </a:lnTo>
                  <a:lnTo>
                    <a:pt x="10423" y="20050"/>
                  </a:lnTo>
                  <a:lnTo>
                    <a:pt x="13897" y="19335"/>
                  </a:lnTo>
                  <a:lnTo>
                    <a:pt x="15637" y="16474"/>
                  </a:lnTo>
                  <a:lnTo>
                    <a:pt x="17373" y="13611"/>
                  </a:lnTo>
                  <a:cubicBezTo>
                    <a:pt x="17373" y="13135"/>
                    <a:pt x="17101" y="13053"/>
                    <a:pt x="17373" y="12182"/>
                  </a:cubicBezTo>
                  <a:cubicBezTo>
                    <a:pt x="17644" y="11311"/>
                    <a:pt x="18312" y="8826"/>
                    <a:pt x="18999" y="8388"/>
                  </a:cubicBezTo>
                  <a:cubicBezTo>
                    <a:pt x="19780" y="7890"/>
                    <a:pt x="19653" y="8062"/>
                    <a:pt x="19789" y="7944"/>
                  </a:cubicBezTo>
                  <a:cubicBezTo>
                    <a:pt x="19925" y="7826"/>
                    <a:pt x="19993" y="7660"/>
                    <a:pt x="20067" y="7712"/>
                  </a:cubicBezTo>
                  <a:cubicBezTo>
                    <a:pt x="20217" y="7585"/>
                    <a:pt x="20019" y="7678"/>
                    <a:pt x="20276" y="7497"/>
                  </a:cubicBezTo>
                  <a:cubicBezTo>
                    <a:pt x="20532" y="7317"/>
                    <a:pt x="21337" y="6733"/>
                    <a:pt x="21469" y="6111"/>
                  </a:cubicBezTo>
                  <a:cubicBezTo>
                    <a:pt x="21600" y="5489"/>
                    <a:pt x="21574" y="4184"/>
                    <a:pt x="21068" y="3761"/>
                  </a:cubicBezTo>
                  <a:cubicBezTo>
                    <a:pt x="21049" y="3652"/>
                    <a:pt x="21025" y="3540"/>
                    <a:pt x="21006" y="3431"/>
                  </a:cubicBezTo>
                  <a:cubicBezTo>
                    <a:pt x="20971" y="3420"/>
                    <a:pt x="20622" y="3433"/>
                    <a:pt x="20590" y="3422"/>
                  </a:cubicBezTo>
                  <a:lnTo>
                    <a:pt x="19642" y="3175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926902">
              <a:off x="5355166" y="2470150"/>
              <a:ext cx="120651" cy="2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20" y="16784"/>
                  </a:moveTo>
                  <a:lnTo>
                    <a:pt x="15120" y="15807"/>
                  </a:lnTo>
                  <a:cubicBezTo>
                    <a:pt x="15299" y="15178"/>
                    <a:pt x="15476" y="14549"/>
                    <a:pt x="15656" y="13920"/>
                  </a:cubicBezTo>
                  <a:lnTo>
                    <a:pt x="17280" y="11896"/>
                  </a:lnTo>
                  <a:lnTo>
                    <a:pt x="17280" y="10919"/>
                  </a:lnTo>
                  <a:cubicBezTo>
                    <a:pt x="17498" y="10139"/>
                    <a:pt x="17718" y="9359"/>
                    <a:pt x="17937" y="8578"/>
                  </a:cubicBezTo>
                  <a:lnTo>
                    <a:pt x="19440" y="7008"/>
                  </a:lnTo>
                  <a:cubicBezTo>
                    <a:pt x="19548" y="6372"/>
                    <a:pt x="19658" y="5737"/>
                    <a:pt x="19766" y="5101"/>
                  </a:cubicBezTo>
                  <a:lnTo>
                    <a:pt x="21600" y="3096"/>
                  </a:lnTo>
                  <a:lnTo>
                    <a:pt x="19440" y="2119"/>
                  </a:lnTo>
                  <a:lnTo>
                    <a:pt x="17280" y="977"/>
                  </a:lnTo>
                  <a:lnTo>
                    <a:pt x="10800" y="0"/>
                  </a:lnTo>
                  <a:lnTo>
                    <a:pt x="6480" y="977"/>
                  </a:lnTo>
                  <a:lnTo>
                    <a:pt x="4320" y="2119"/>
                  </a:lnTo>
                  <a:lnTo>
                    <a:pt x="2668" y="2957"/>
                  </a:lnTo>
                  <a:lnTo>
                    <a:pt x="4320" y="6029"/>
                  </a:lnTo>
                  <a:lnTo>
                    <a:pt x="4320" y="9940"/>
                  </a:lnTo>
                  <a:lnTo>
                    <a:pt x="495" y="12844"/>
                  </a:lnTo>
                  <a:cubicBezTo>
                    <a:pt x="330" y="13506"/>
                    <a:pt x="164" y="14166"/>
                    <a:pt x="0" y="14828"/>
                  </a:cubicBezTo>
                  <a:lnTo>
                    <a:pt x="1404" y="15975"/>
                  </a:lnTo>
                  <a:lnTo>
                    <a:pt x="4320" y="15807"/>
                  </a:lnTo>
                  <a:lnTo>
                    <a:pt x="2447" y="21517"/>
                  </a:lnTo>
                  <a:lnTo>
                    <a:pt x="14003" y="21600"/>
                  </a:lnTo>
                  <a:cubicBezTo>
                    <a:pt x="14377" y="20696"/>
                    <a:pt x="15131" y="20420"/>
                    <a:pt x="15504" y="19516"/>
                  </a:cubicBezTo>
                  <a:cubicBezTo>
                    <a:pt x="15377" y="19257"/>
                    <a:pt x="15247" y="18999"/>
                    <a:pt x="15120" y="18740"/>
                  </a:cubicBezTo>
                  <a:lnTo>
                    <a:pt x="15120" y="16784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062133" y="2302933"/>
              <a:ext cx="254001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99" y="11783"/>
                  </a:moveTo>
                  <a:lnTo>
                    <a:pt x="21600" y="7854"/>
                  </a:lnTo>
                  <a:lnTo>
                    <a:pt x="20699" y="3927"/>
                  </a:lnTo>
                  <a:lnTo>
                    <a:pt x="20699" y="1963"/>
                  </a:lnTo>
                  <a:lnTo>
                    <a:pt x="19801" y="1963"/>
                  </a:lnTo>
                  <a:lnTo>
                    <a:pt x="16200" y="0"/>
                  </a:lnTo>
                  <a:lnTo>
                    <a:pt x="15299" y="1963"/>
                  </a:lnTo>
                  <a:lnTo>
                    <a:pt x="12599" y="1963"/>
                  </a:lnTo>
                  <a:lnTo>
                    <a:pt x="11701" y="3927"/>
                  </a:lnTo>
                  <a:lnTo>
                    <a:pt x="9899" y="5890"/>
                  </a:lnTo>
                  <a:lnTo>
                    <a:pt x="10800" y="9817"/>
                  </a:lnTo>
                  <a:cubicBezTo>
                    <a:pt x="10800" y="9817"/>
                    <a:pt x="10800" y="11783"/>
                    <a:pt x="9899" y="11783"/>
                  </a:cubicBezTo>
                  <a:lnTo>
                    <a:pt x="9001" y="11783"/>
                  </a:lnTo>
                  <a:lnTo>
                    <a:pt x="5400" y="13746"/>
                  </a:lnTo>
                  <a:lnTo>
                    <a:pt x="0" y="13746"/>
                  </a:lnTo>
                  <a:lnTo>
                    <a:pt x="901" y="15710"/>
                  </a:lnTo>
                  <a:lnTo>
                    <a:pt x="2700" y="19637"/>
                  </a:lnTo>
                  <a:lnTo>
                    <a:pt x="3601" y="21600"/>
                  </a:lnTo>
                  <a:lnTo>
                    <a:pt x="4499" y="19637"/>
                  </a:lnTo>
                  <a:lnTo>
                    <a:pt x="8100" y="19637"/>
                  </a:lnTo>
                  <a:lnTo>
                    <a:pt x="11701" y="21600"/>
                  </a:lnTo>
                  <a:lnTo>
                    <a:pt x="16200" y="21600"/>
                  </a:lnTo>
                  <a:lnTo>
                    <a:pt x="18900" y="17673"/>
                  </a:lnTo>
                  <a:lnTo>
                    <a:pt x="19801" y="17673"/>
                  </a:lnTo>
                  <a:cubicBezTo>
                    <a:pt x="20101" y="15710"/>
                    <a:pt x="20399" y="13746"/>
                    <a:pt x="20699" y="11783"/>
                  </a:cubicBez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471028">
              <a:off x="5626078" y="2163231"/>
              <a:ext cx="406422" cy="39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91" extrusionOk="0">
                  <a:moveTo>
                    <a:pt x="19487" y="15462"/>
                  </a:moveTo>
                  <a:cubicBezTo>
                    <a:pt x="19669" y="15114"/>
                    <a:pt x="19765" y="14497"/>
                    <a:pt x="19823" y="14096"/>
                  </a:cubicBezTo>
                  <a:cubicBezTo>
                    <a:pt x="19879" y="13694"/>
                    <a:pt x="19823" y="13399"/>
                    <a:pt x="19823" y="13053"/>
                  </a:cubicBezTo>
                  <a:cubicBezTo>
                    <a:pt x="19641" y="12703"/>
                    <a:pt x="19458" y="12357"/>
                    <a:pt x="19276" y="12009"/>
                  </a:cubicBezTo>
                  <a:cubicBezTo>
                    <a:pt x="18911" y="12009"/>
                    <a:pt x="18334" y="12123"/>
                    <a:pt x="18182" y="12009"/>
                  </a:cubicBezTo>
                  <a:cubicBezTo>
                    <a:pt x="18030" y="11893"/>
                    <a:pt x="18306" y="11551"/>
                    <a:pt x="18370" y="11321"/>
                  </a:cubicBezTo>
                  <a:cubicBezTo>
                    <a:pt x="18853" y="10679"/>
                    <a:pt x="19490" y="9804"/>
                    <a:pt x="19823" y="9398"/>
                  </a:cubicBezTo>
                  <a:cubicBezTo>
                    <a:pt x="20154" y="8989"/>
                    <a:pt x="20186" y="9047"/>
                    <a:pt x="20368" y="8873"/>
                  </a:cubicBezTo>
                  <a:lnTo>
                    <a:pt x="20368" y="6787"/>
                  </a:lnTo>
                  <a:lnTo>
                    <a:pt x="21462" y="5742"/>
                  </a:lnTo>
                  <a:lnTo>
                    <a:pt x="19823" y="5220"/>
                  </a:lnTo>
                  <a:lnTo>
                    <a:pt x="18729" y="4698"/>
                  </a:lnTo>
                  <a:lnTo>
                    <a:pt x="17088" y="4176"/>
                  </a:lnTo>
                  <a:lnTo>
                    <a:pt x="16543" y="3653"/>
                  </a:lnTo>
                  <a:lnTo>
                    <a:pt x="15449" y="3131"/>
                  </a:lnTo>
                  <a:lnTo>
                    <a:pt x="14355" y="2611"/>
                  </a:lnTo>
                  <a:lnTo>
                    <a:pt x="13808" y="1567"/>
                  </a:lnTo>
                  <a:lnTo>
                    <a:pt x="12716" y="1044"/>
                  </a:lnTo>
                  <a:lnTo>
                    <a:pt x="12169" y="0"/>
                  </a:lnTo>
                  <a:lnTo>
                    <a:pt x="11074" y="522"/>
                  </a:lnTo>
                  <a:lnTo>
                    <a:pt x="9982" y="2611"/>
                  </a:lnTo>
                  <a:cubicBezTo>
                    <a:pt x="9801" y="2785"/>
                    <a:pt x="9713" y="2817"/>
                    <a:pt x="9435" y="3131"/>
                  </a:cubicBezTo>
                  <a:cubicBezTo>
                    <a:pt x="9158" y="3445"/>
                    <a:pt x="8824" y="4289"/>
                    <a:pt x="8314" y="4496"/>
                  </a:cubicBezTo>
                  <a:cubicBezTo>
                    <a:pt x="7803" y="4702"/>
                    <a:pt x="6771" y="4530"/>
                    <a:pt x="6367" y="4371"/>
                  </a:cubicBezTo>
                  <a:cubicBezTo>
                    <a:pt x="5963" y="4212"/>
                    <a:pt x="6117" y="3692"/>
                    <a:pt x="5892" y="3544"/>
                  </a:cubicBezTo>
                  <a:cubicBezTo>
                    <a:pt x="5668" y="3395"/>
                    <a:pt x="5168" y="3271"/>
                    <a:pt x="5018" y="3484"/>
                  </a:cubicBezTo>
                  <a:cubicBezTo>
                    <a:pt x="4871" y="3696"/>
                    <a:pt x="4995" y="4360"/>
                    <a:pt x="5001" y="4825"/>
                  </a:cubicBezTo>
                  <a:cubicBezTo>
                    <a:pt x="5008" y="5289"/>
                    <a:pt x="5324" y="6024"/>
                    <a:pt x="5061" y="6264"/>
                  </a:cubicBezTo>
                  <a:cubicBezTo>
                    <a:pt x="4798" y="6505"/>
                    <a:pt x="3807" y="6415"/>
                    <a:pt x="3422" y="6264"/>
                  </a:cubicBezTo>
                  <a:cubicBezTo>
                    <a:pt x="3037" y="6114"/>
                    <a:pt x="3082" y="5469"/>
                    <a:pt x="2755" y="5366"/>
                  </a:cubicBezTo>
                  <a:cubicBezTo>
                    <a:pt x="2428" y="5263"/>
                    <a:pt x="1909" y="5553"/>
                    <a:pt x="1463" y="5641"/>
                  </a:cubicBezTo>
                  <a:cubicBezTo>
                    <a:pt x="1016" y="5729"/>
                    <a:pt x="281" y="5669"/>
                    <a:pt x="71" y="5893"/>
                  </a:cubicBezTo>
                  <a:cubicBezTo>
                    <a:pt x="-138" y="6116"/>
                    <a:pt x="176" y="6636"/>
                    <a:pt x="202" y="6987"/>
                  </a:cubicBezTo>
                  <a:cubicBezTo>
                    <a:pt x="227" y="7337"/>
                    <a:pt x="-35" y="7593"/>
                    <a:pt x="225" y="7994"/>
                  </a:cubicBezTo>
                  <a:cubicBezTo>
                    <a:pt x="488" y="8396"/>
                    <a:pt x="1249" y="9164"/>
                    <a:pt x="1781" y="9398"/>
                  </a:cubicBezTo>
                  <a:cubicBezTo>
                    <a:pt x="2313" y="9630"/>
                    <a:pt x="2875" y="9398"/>
                    <a:pt x="3422" y="9398"/>
                  </a:cubicBezTo>
                  <a:lnTo>
                    <a:pt x="3967" y="9920"/>
                  </a:lnTo>
                  <a:lnTo>
                    <a:pt x="3967" y="10442"/>
                  </a:lnTo>
                  <a:lnTo>
                    <a:pt x="4514" y="11487"/>
                  </a:lnTo>
                  <a:cubicBezTo>
                    <a:pt x="4696" y="12009"/>
                    <a:pt x="4879" y="12531"/>
                    <a:pt x="5061" y="13053"/>
                  </a:cubicBezTo>
                  <a:lnTo>
                    <a:pt x="5608" y="13573"/>
                  </a:lnTo>
                  <a:cubicBezTo>
                    <a:pt x="5608" y="14096"/>
                    <a:pt x="5762" y="14345"/>
                    <a:pt x="5608" y="15140"/>
                  </a:cubicBezTo>
                  <a:cubicBezTo>
                    <a:pt x="5452" y="15933"/>
                    <a:pt x="4856" y="17708"/>
                    <a:pt x="4676" y="18338"/>
                  </a:cubicBezTo>
                  <a:cubicBezTo>
                    <a:pt x="4497" y="18967"/>
                    <a:pt x="4412" y="18587"/>
                    <a:pt x="4527" y="18920"/>
                  </a:cubicBezTo>
                  <a:cubicBezTo>
                    <a:pt x="4644" y="19251"/>
                    <a:pt x="5108" y="20096"/>
                    <a:pt x="5377" y="20334"/>
                  </a:cubicBezTo>
                  <a:cubicBezTo>
                    <a:pt x="5649" y="20575"/>
                    <a:pt x="5843" y="20356"/>
                    <a:pt x="6155" y="20360"/>
                  </a:cubicBezTo>
                  <a:cubicBezTo>
                    <a:pt x="6465" y="20364"/>
                    <a:pt x="6882" y="20360"/>
                    <a:pt x="7247" y="20360"/>
                  </a:cubicBezTo>
                  <a:lnTo>
                    <a:pt x="8888" y="20882"/>
                  </a:lnTo>
                  <a:lnTo>
                    <a:pt x="9982" y="20882"/>
                  </a:lnTo>
                  <a:lnTo>
                    <a:pt x="11621" y="21404"/>
                  </a:lnTo>
                  <a:cubicBezTo>
                    <a:pt x="11987" y="21404"/>
                    <a:pt x="12380" y="21600"/>
                    <a:pt x="12716" y="21404"/>
                  </a:cubicBezTo>
                  <a:cubicBezTo>
                    <a:pt x="13049" y="21211"/>
                    <a:pt x="13297" y="20429"/>
                    <a:pt x="13624" y="20229"/>
                  </a:cubicBezTo>
                  <a:cubicBezTo>
                    <a:pt x="13953" y="20031"/>
                    <a:pt x="14092" y="20130"/>
                    <a:pt x="14679" y="20203"/>
                  </a:cubicBezTo>
                  <a:cubicBezTo>
                    <a:pt x="15265" y="20278"/>
                    <a:pt x="16502" y="20564"/>
                    <a:pt x="17143" y="20685"/>
                  </a:cubicBezTo>
                  <a:cubicBezTo>
                    <a:pt x="17784" y="20807"/>
                    <a:pt x="17936" y="21185"/>
                    <a:pt x="18524" y="20938"/>
                  </a:cubicBezTo>
                  <a:cubicBezTo>
                    <a:pt x="19109" y="20691"/>
                    <a:pt x="20473" y="19206"/>
                    <a:pt x="20654" y="19206"/>
                  </a:cubicBezTo>
                  <a:lnTo>
                    <a:pt x="19402" y="17388"/>
                  </a:lnTo>
                  <a:cubicBezTo>
                    <a:pt x="19250" y="16947"/>
                    <a:pt x="19201" y="17100"/>
                    <a:pt x="19109" y="16840"/>
                  </a:cubicBezTo>
                  <a:cubicBezTo>
                    <a:pt x="19017" y="16578"/>
                    <a:pt x="19477" y="15875"/>
                    <a:pt x="19487" y="15462"/>
                  </a:cubicBez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971116" y="2398183"/>
              <a:ext cx="414868" cy="42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3" y="561"/>
                  </a:moveTo>
                  <a:lnTo>
                    <a:pt x="9958" y="0"/>
                  </a:lnTo>
                  <a:lnTo>
                    <a:pt x="7574" y="0"/>
                  </a:lnTo>
                  <a:lnTo>
                    <a:pt x="7013" y="561"/>
                  </a:lnTo>
                  <a:lnTo>
                    <a:pt x="6452" y="561"/>
                  </a:lnTo>
                  <a:lnTo>
                    <a:pt x="5190" y="1122"/>
                  </a:lnTo>
                  <a:lnTo>
                    <a:pt x="3506" y="1683"/>
                  </a:lnTo>
                  <a:lnTo>
                    <a:pt x="2945" y="1122"/>
                  </a:lnTo>
                  <a:lnTo>
                    <a:pt x="1122" y="2244"/>
                  </a:lnTo>
                  <a:lnTo>
                    <a:pt x="561" y="2244"/>
                  </a:lnTo>
                  <a:lnTo>
                    <a:pt x="561" y="3506"/>
                  </a:lnTo>
                  <a:lnTo>
                    <a:pt x="0" y="4629"/>
                  </a:lnTo>
                  <a:lnTo>
                    <a:pt x="561" y="6312"/>
                  </a:lnTo>
                  <a:lnTo>
                    <a:pt x="1683" y="7574"/>
                  </a:lnTo>
                  <a:lnTo>
                    <a:pt x="2945" y="6312"/>
                  </a:lnTo>
                  <a:lnTo>
                    <a:pt x="5891" y="7574"/>
                  </a:lnTo>
                  <a:lnTo>
                    <a:pt x="7574" y="10940"/>
                  </a:lnTo>
                  <a:lnTo>
                    <a:pt x="9397" y="13325"/>
                  </a:lnTo>
                  <a:lnTo>
                    <a:pt x="13465" y="15709"/>
                  </a:lnTo>
                  <a:lnTo>
                    <a:pt x="15990" y="17673"/>
                  </a:lnTo>
                  <a:lnTo>
                    <a:pt x="14868" y="21600"/>
                  </a:lnTo>
                  <a:lnTo>
                    <a:pt x="18655" y="18655"/>
                  </a:lnTo>
                  <a:lnTo>
                    <a:pt x="18655" y="16831"/>
                  </a:lnTo>
                  <a:lnTo>
                    <a:pt x="20478" y="17392"/>
                  </a:lnTo>
                  <a:lnTo>
                    <a:pt x="21600" y="17392"/>
                  </a:lnTo>
                  <a:lnTo>
                    <a:pt x="18655" y="14587"/>
                  </a:lnTo>
                  <a:lnTo>
                    <a:pt x="16410" y="12764"/>
                  </a:lnTo>
                  <a:lnTo>
                    <a:pt x="14587" y="12203"/>
                  </a:lnTo>
                  <a:lnTo>
                    <a:pt x="12203" y="8135"/>
                  </a:lnTo>
                  <a:lnTo>
                    <a:pt x="11081" y="5751"/>
                  </a:lnTo>
                  <a:lnTo>
                    <a:pt x="11642" y="3506"/>
                  </a:lnTo>
                  <a:lnTo>
                    <a:pt x="12203" y="3506"/>
                  </a:lnTo>
                  <a:lnTo>
                    <a:pt x="12203" y="561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5960533" y="1987550"/>
              <a:ext cx="266710" cy="38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83" extrusionOk="0">
                  <a:moveTo>
                    <a:pt x="3686" y="5620"/>
                  </a:moveTo>
                  <a:lnTo>
                    <a:pt x="2949" y="6747"/>
                  </a:lnTo>
                  <a:lnTo>
                    <a:pt x="2949" y="8434"/>
                  </a:lnTo>
                  <a:lnTo>
                    <a:pt x="1475" y="9556"/>
                  </a:lnTo>
                  <a:lnTo>
                    <a:pt x="1475" y="11243"/>
                  </a:lnTo>
                  <a:lnTo>
                    <a:pt x="738" y="12367"/>
                  </a:lnTo>
                  <a:lnTo>
                    <a:pt x="1475" y="13492"/>
                  </a:lnTo>
                  <a:lnTo>
                    <a:pt x="738" y="14618"/>
                  </a:lnTo>
                  <a:lnTo>
                    <a:pt x="0" y="15738"/>
                  </a:lnTo>
                  <a:lnTo>
                    <a:pt x="2211" y="16303"/>
                  </a:lnTo>
                  <a:lnTo>
                    <a:pt x="3686" y="16865"/>
                  </a:lnTo>
                  <a:cubicBezTo>
                    <a:pt x="4424" y="17053"/>
                    <a:pt x="5720" y="17244"/>
                    <a:pt x="5899" y="17427"/>
                  </a:cubicBezTo>
                  <a:cubicBezTo>
                    <a:pt x="6079" y="17610"/>
                    <a:pt x="5093" y="17486"/>
                    <a:pt x="4768" y="17964"/>
                  </a:cubicBezTo>
                  <a:cubicBezTo>
                    <a:pt x="4443" y="18440"/>
                    <a:pt x="4007" y="19795"/>
                    <a:pt x="3951" y="20297"/>
                  </a:cubicBezTo>
                  <a:cubicBezTo>
                    <a:pt x="3896" y="20801"/>
                    <a:pt x="3862" y="20896"/>
                    <a:pt x="4432" y="20977"/>
                  </a:cubicBezTo>
                  <a:cubicBezTo>
                    <a:pt x="5003" y="21061"/>
                    <a:pt x="6637" y="20736"/>
                    <a:pt x="7372" y="20801"/>
                  </a:cubicBezTo>
                  <a:cubicBezTo>
                    <a:pt x="8108" y="20865"/>
                    <a:pt x="8486" y="21236"/>
                    <a:pt x="8848" y="21363"/>
                  </a:cubicBezTo>
                  <a:cubicBezTo>
                    <a:pt x="9209" y="21490"/>
                    <a:pt x="9340" y="21540"/>
                    <a:pt x="9543" y="21570"/>
                  </a:cubicBezTo>
                  <a:cubicBezTo>
                    <a:pt x="9746" y="21600"/>
                    <a:pt x="9690" y="21574"/>
                    <a:pt x="10067" y="21540"/>
                  </a:cubicBezTo>
                  <a:cubicBezTo>
                    <a:pt x="10443" y="21505"/>
                    <a:pt x="11262" y="21393"/>
                    <a:pt x="11796" y="21363"/>
                  </a:cubicBezTo>
                  <a:cubicBezTo>
                    <a:pt x="12331" y="21333"/>
                    <a:pt x="12780" y="21363"/>
                    <a:pt x="13272" y="21363"/>
                  </a:cubicBezTo>
                  <a:cubicBezTo>
                    <a:pt x="14255" y="21176"/>
                    <a:pt x="15455" y="20904"/>
                    <a:pt x="16220" y="20801"/>
                  </a:cubicBezTo>
                  <a:cubicBezTo>
                    <a:pt x="16986" y="20697"/>
                    <a:pt x="17501" y="20846"/>
                    <a:pt x="17860" y="20743"/>
                  </a:cubicBezTo>
                  <a:cubicBezTo>
                    <a:pt x="18220" y="20639"/>
                    <a:pt x="18397" y="20452"/>
                    <a:pt x="18382" y="20180"/>
                  </a:cubicBezTo>
                  <a:cubicBezTo>
                    <a:pt x="18367" y="19909"/>
                    <a:pt x="17700" y="19364"/>
                    <a:pt x="17773" y="19112"/>
                  </a:cubicBezTo>
                  <a:cubicBezTo>
                    <a:pt x="17845" y="18860"/>
                    <a:pt x="18502" y="18815"/>
                    <a:pt x="18820" y="18672"/>
                  </a:cubicBezTo>
                  <a:cubicBezTo>
                    <a:pt x="19139" y="18530"/>
                    <a:pt x="19470" y="18349"/>
                    <a:pt x="19686" y="18255"/>
                  </a:cubicBezTo>
                  <a:cubicBezTo>
                    <a:pt x="19902" y="18160"/>
                    <a:pt x="20232" y="18265"/>
                    <a:pt x="20116" y="18108"/>
                  </a:cubicBezTo>
                  <a:cubicBezTo>
                    <a:pt x="20001" y="17951"/>
                    <a:pt x="19460" y="17714"/>
                    <a:pt x="18991" y="17309"/>
                  </a:cubicBezTo>
                  <a:cubicBezTo>
                    <a:pt x="18523" y="16904"/>
                    <a:pt x="17858" y="16139"/>
                    <a:pt x="17302" y="15680"/>
                  </a:cubicBezTo>
                  <a:cubicBezTo>
                    <a:pt x="16746" y="15221"/>
                    <a:pt x="16009" y="14840"/>
                    <a:pt x="15654" y="14560"/>
                  </a:cubicBezTo>
                  <a:cubicBezTo>
                    <a:pt x="15299" y="14280"/>
                    <a:pt x="15083" y="14175"/>
                    <a:pt x="15177" y="13996"/>
                  </a:cubicBezTo>
                  <a:cubicBezTo>
                    <a:pt x="15271" y="13817"/>
                    <a:pt x="15801" y="13668"/>
                    <a:pt x="16220" y="13492"/>
                  </a:cubicBezTo>
                  <a:cubicBezTo>
                    <a:pt x="16639" y="13315"/>
                    <a:pt x="17161" y="13102"/>
                    <a:pt x="17696" y="12929"/>
                  </a:cubicBezTo>
                  <a:cubicBezTo>
                    <a:pt x="18230" y="12757"/>
                    <a:pt x="19030" y="12608"/>
                    <a:pt x="19428" y="12455"/>
                  </a:cubicBezTo>
                  <a:cubicBezTo>
                    <a:pt x="19825" y="12303"/>
                    <a:pt x="19753" y="12029"/>
                    <a:pt x="20078" y="12014"/>
                  </a:cubicBezTo>
                  <a:cubicBezTo>
                    <a:pt x="20403" y="11999"/>
                    <a:pt x="21164" y="12402"/>
                    <a:pt x="21382" y="12367"/>
                  </a:cubicBezTo>
                  <a:cubicBezTo>
                    <a:pt x="21600" y="12333"/>
                    <a:pt x="21382" y="11994"/>
                    <a:pt x="21382" y="11807"/>
                  </a:cubicBezTo>
                  <a:lnTo>
                    <a:pt x="21382" y="10118"/>
                  </a:lnTo>
                  <a:cubicBezTo>
                    <a:pt x="20644" y="10118"/>
                    <a:pt x="20644" y="7871"/>
                    <a:pt x="20644" y="7871"/>
                  </a:cubicBezTo>
                  <a:lnTo>
                    <a:pt x="20644" y="5620"/>
                  </a:lnTo>
                  <a:lnTo>
                    <a:pt x="19907" y="3936"/>
                  </a:lnTo>
                  <a:lnTo>
                    <a:pt x="19907" y="2811"/>
                  </a:lnTo>
                  <a:lnTo>
                    <a:pt x="16958" y="1687"/>
                  </a:lnTo>
                  <a:lnTo>
                    <a:pt x="14009" y="2811"/>
                  </a:lnTo>
                  <a:cubicBezTo>
                    <a:pt x="14009" y="2811"/>
                    <a:pt x="13272" y="2811"/>
                    <a:pt x="12534" y="2249"/>
                  </a:cubicBezTo>
                  <a:lnTo>
                    <a:pt x="12534" y="1124"/>
                  </a:lnTo>
                  <a:lnTo>
                    <a:pt x="10323" y="562"/>
                  </a:lnTo>
                  <a:lnTo>
                    <a:pt x="8848" y="0"/>
                  </a:lnTo>
                  <a:lnTo>
                    <a:pt x="8110" y="562"/>
                  </a:lnTo>
                  <a:lnTo>
                    <a:pt x="7372" y="2811"/>
                  </a:lnTo>
                  <a:lnTo>
                    <a:pt x="6635" y="3936"/>
                  </a:lnTo>
                  <a:lnTo>
                    <a:pt x="3686" y="3936"/>
                  </a:lnTo>
                  <a:lnTo>
                    <a:pt x="3686" y="562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5926666" y="2067983"/>
              <a:ext cx="101601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17280"/>
                  </a:moveTo>
                  <a:lnTo>
                    <a:pt x="9818" y="18720"/>
                  </a:lnTo>
                  <a:lnTo>
                    <a:pt x="13745" y="21600"/>
                  </a:lnTo>
                  <a:lnTo>
                    <a:pt x="15709" y="18720"/>
                  </a:lnTo>
                  <a:lnTo>
                    <a:pt x="15709" y="14400"/>
                  </a:lnTo>
                  <a:lnTo>
                    <a:pt x="19636" y="11520"/>
                  </a:lnTo>
                  <a:lnTo>
                    <a:pt x="19636" y="7200"/>
                  </a:lnTo>
                  <a:lnTo>
                    <a:pt x="21600" y="4320"/>
                  </a:lnTo>
                  <a:lnTo>
                    <a:pt x="21600" y="0"/>
                  </a:lnTo>
                  <a:lnTo>
                    <a:pt x="17673" y="1440"/>
                  </a:lnTo>
                  <a:lnTo>
                    <a:pt x="11782" y="2880"/>
                  </a:lnTo>
                  <a:lnTo>
                    <a:pt x="11782" y="7200"/>
                  </a:lnTo>
                  <a:lnTo>
                    <a:pt x="7855" y="4320"/>
                  </a:lnTo>
                  <a:lnTo>
                    <a:pt x="3927" y="12960"/>
                  </a:lnTo>
                  <a:lnTo>
                    <a:pt x="0" y="15840"/>
                  </a:lnTo>
                  <a:lnTo>
                    <a:pt x="1964" y="17280"/>
                  </a:lnTo>
                  <a:lnTo>
                    <a:pt x="5891" y="17280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20966184">
              <a:off x="6434666" y="2645833"/>
              <a:ext cx="211668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9" y="1588"/>
                  </a:moveTo>
                  <a:lnTo>
                    <a:pt x="21600" y="1056"/>
                  </a:lnTo>
                  <a:lnTo>
                    <a:pt x="20176" y="1054"/>
                  </a:lnTo>
                  <a:lnTo>
                    <a:pt x="19279" y="0"/>
                  </a:lnTo>
                  <a:lnTo>
                    <a:pt x="12692" y="646"/>
                  </a:lnTo>
                  <a:lnTo>
                    <a:pt x="8507" y="2363"/>
                  </a:lnTo>
                  <a:lnTo>
                    <a:pt x="3647" y="3430"/>
                  </a:lnTo>
                  <a:lnTo>
                    <a:pt x="3647" y="4499"/>
                  </a:lnTo>
                  <a:lnTo>
                    <a:pt x="2430" y="6638"/>
                  </a:lnTo>
                  <a:lnTo>
                    <a:pt x="0" y="8774"/>
                  </a:lnTo>
                  <a:lnTo>
                    <a:pt x="2430" y="11982"/>
                  </a:lnTo>
                  <a:lnTo>
                    <a:pt x="7291" y="13051"/>
                  </a:lnTo>
                  <a:lnTo>
                    <a:pt x="4861" y="15187"/>
                  </a:lnTo>
                  <a:lnTo>
                    <a:pt x="4861" y="19462"/>
                  </a:lnTo>
                  <a:lnTo>
                    <a:pt x="9724" y="21600"/>
                  </a:lnTo>
                  <a:lnTo>
                    <a:pt x="12152" y="19462"/>
                  </a:lnTo>
                  <a:lnTo>
                    <a:pt x="12152" y="17325"/>
                  </a:lnTo>
                  <a:lnTo>
                    <a:pt x="17013" y="15187"/>
                  </a:lnTo>
                  <a:lnTo>
                    <a:pt x="12152" y="10912"/>
                  </a:lnTo>
                  <a:lnTo>
                    <a:pt x="12152" y="8774"/>
                  </a:lnTo>
                  <a:lnTo>
                    <a:pt x="9724" y="5568"/>
                  </a:lnTo>
                  <a:lnTo>
                    <a:pt x="17013" y="4499"/>
                  </a:lnTo>
                  <a:lnTo>
                    <a:pt x="20021" y="3840"/>
                  </a:lnTo>
                  <a:lnTo>
                    <a:pt x="20080" y="2454"/>
                  </a:lnTo>
                  <a:lnTo>
                    <a:pt x="20592" y="1946"/>
                  </a:lnTo>
                  <a:lnTo>
                    <a:pt x="21169" y="158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421973" y="2307166"/>
              <a:ext cx="273067" cy="22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87" extrusionOk="0">
                  <a:moveTo>
                    <a:pt x="19045" y="10197"/>
                  </a:moveTo>
                  <a:cubicBezTo>
                    <a:pt x="19045" y="10197"/>
                    <a:pt x="20825" y="9536"/>
                    <a:pt x="20825" y="8672"/>
                  </a:cubicBezTo>
                  <a:cubicBezTo>
                    <a:pt x="21540" y="6938"/>
                    <a:pt x="21389" y="6446"/>
                    <a:pt x="20483" y="5002"/>
                  </a:cubicBezTo>
                  <a:cubicBezTo>
                    <a:pt x="19574" y="3556"/>
                    <a:pt x="17079" y="1667"/>
                    <a:pt x="15379" y="0"/>
                  </a:cubicBezTo>
                  <a:cubicBezTo>
                    <a:pt x="14205" y="514"/>
                    <a:pt x="13526" y="1137"/>
                    <a:pt x="11862" y="1536"/>
                  </a:cubicBezTo>
                  <a:cubicBezTo>
                    <a:pt x="10199" y="1936"/>
                    <a:pt x="7554" y="2112"/>
                    <a:pt x="5401" y="2402"/>
                  </a:cubicBezTo>
                  <a:lnTo>
                    <a:pt x="4682" y="1536"/>
                  </a:lnTo>
                  <a:lnTo>
                    <a:pt x="2527" y="5866"/>
                  </a:lnTo>
                  <a:cubicBezTo>
                    <a:pt x="2048" y="7022"/>
                    <a:pt x="1342" y="8661"/>
                    <a:pt x="1091" y="9331"/>
                  </a:cubicBezTo>
                  <a:cubicBezTo>
                    <a:pt x="842" y="10000"/>
                    <a:pt x="1055" y="9720"/>
                    <a:pt x="1025" y="9890"/>
                  </a:cubicBezTo>
                  <a:cubicBezTo>
                    <a:pt x="993" y="10058"/>
                    <a:pt x="1070" y="10148"/>
                    <a:pt x="897" y="10350"/>
                  </a:cubicBezTo>
                  <a:cubicBezTo>
                    <a:pt x="727" y="10552"/>
                    <a:pt x="-60" y="11072"/>
                    <a:pt x="4" y="11098"/>
                  </a:cubicBezTo>
                  <a:cubicBezTo>
                    <a:pt x="1853" y="13667"/>
                    <a:pt x="2784" y="16390"/>
                    <a:pt x="3806" y="17683"/>
                  </a:cubicBezTo>
                  <a:cubicBezTo>
                    <a:pt x="4820" y="18977"/>
                    <a:pt x="5627" y="18388"/>
                    <a:pt x="6116" y="18856"/>
                  </a:cubicBezTo>
                  <a:cubicBezTo>
                    <a:pt x="6605" y="19325"/>
                    <a:pt x="5790" y="20059"/>
                    <a:pt x="6752" y="20496"/>
                  </a:cubicBezTo>
                  <a:cubicBezTo>
                    <a:pt x="7714" y="20932"/>
                    <a:pt x="9960" y="21600"/>
                    <a:pt x="11888" y="21471"/>
                  </a:cubicBezTo>
                  <a:cubicBezTo>
                    <a:pt x="13815" y="21342"/>
                    <a:pt x="17136" y="20878"/>
                    <a:pt x="18328" y="19722"/>
                  </a:cubicBezTo>
                  <a:cubicBezTo>
                    <a:pt x="19519" y="18566"/>
                    <a:pt x="18806" y="16259"/>
                    <a:pt x="19045" y="14527"/>
                  </a:cubicBezTo>
                  <a:lnTo>
                    <a:pt x="20483" y="13661"/>
                  </a:lnTo>
                  <a:cubicBezTo>
                    <a:pt x="20404" y="13253"/>
                    <a:pt x="20327" y="12842"/>
                    <a:pt x="20249" y="12434"/>
                  </a:cubicBezTo>
                  <a:cubicBezTo>
                    <a:pt x="20485" y="11568"/>
                    <a:pt x="18806" y="11063"/>
                    <a:pt x="19045" y="10197"/>
                  </a:cubicBez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146787" y="2203450"/>
              <a:ext cx="211680" cy="11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extrusionOk="0">
                  <a:moveTo>
                    <a:pt x="21469" y="12681"/>
                  </a:moveTo>
                  <a:cubicBezTo>
                    <a:pt x="20819" y="10866"/>
                    <a:pt x="17636" y="8983"/>
                    <a:pt x="15719" y="7134"/>
                  </a:cubicBezTo>
                  <a:lnTo>
                    <a:pt x="12026" y="3568"/>
                  </a:lnTo>
                  <a:lnTo>
                    <a:pt x="8333" y="0"/>
                  </a:lnTo>
                  <a:lnTo>
                    <a:pt x="8333" y="1783"/>
                  </a:lnTo>
                  <a:lnTo>
                    <a:pt x="6487" y="0"/>
                  </a:lnTo>
                  <a:lnTo>
                    <a:pt x="5563" y="1783"/>
                  </a:lnTo>
                  <a:lnTo>
                    <a:pt x="3716" y="3568"/>
                  </a:lnTo>
                  <a:lnTo>
                    <a:pt x="1870" y="5351"/>
                  </a:lnTo>
                  <a:cubicBezTo>
                    <a:pt x="1254" y="5946"/>
                    <a:pt x="178" y="6436"/>
                    <a:pt x="23" y="7134"/>
                  </a:cubicBezTo>
                  <a:cubicBezTo>
                    <a:pt x="-131" y="7831"/>
                    <a:pt x="505" y="8600"/>
                    <a:pt x="948" y="9544"/>
                  </a:cubicBezTo>
                  <a:cubicBezTo>
                    <a:pt x="1390" y="10488"/>
                    <a:pt x="2071" y="11414"/>
                    <a:pt x="2686" y="12797"/>
                  </a:cubicBezTo>
                  <a:cubicBezTo>
                    <a:pt x="3302" y="14180"/>
                    <a:pt x="4161" y="16699"/>
                    <a:pt x="4640" y="17835"/>
                  </a:cubicBezTo>
                  <a:cubicBezTo>
                    <a:pt x="5120" y="18972"/>
                    <a:pt x="5248" y="18993"/>
                    <a:pt x="5563" y="19620"/>
                  </a:cubicBezTo>
                  <a:cubicBezTo>
                    <a:pt x="5877" y="20247"/>
                    <a:pt x="6535" y="21600"/>
                    <a:pt x="6535" y="21600"/>
                  </a:cubicBezTo>
                  <a:cubicBezTo>
                    <a:pt x="9306" y="21600"/>
                    <a:pt x="9954" y="21390"/>
                    <a:pt x="9954" y="21390"/>
                  </a:cubicBezTo>
                  <a:cubicBezTo>
                    <a:pt x="9720" y="20205"/>
                    <a:pt x="11486" y="20791"/>
                    <a:pt x="11252" y="19605"/>
                  </a:cubicBezTo>
                  <a:cubicBezTo>
                    <a:pt x="11890" y="19819"/>
                    <a:pt x="12696" y="20042"/>
                    <a:pt x="13005" y="20140"/>
                  </a:cubicBezTo>
                  <a:cubicBezTo>
                    <a:pt x="13314" y="20239"/>
                    <a:pt x="12954" y="20192"/>
                    <a:pt x="13108" y="20192"/>
                  </a:cubicBezTo>
                  <a:cubicBezTo>
                    <a:pt x="13263" y="20192"/>
                    <a:pt x="13214" y="20341"/>
                    <a:pt x="13657" y="20558"/>
                  </a:cubicBezTo>
                  <a:cubicBezTo>
                    <a:pt x="14100" y="20776"/>
                    <a:pt x="15075" y="21585"/>
                    <a:pt x="15761" y="21495"/>
                  </a:cubicBezTo>
                  <a:cubicBezTo>
                    <a:pt x="16448" y="21405"/>
                    <a:pt x="17136" y="20603"/>
                    <a:pt x="17780" y="20023"/>
                  </a:cubicBezTo>
                  <a:cubicBezTo>
                    <a:pt x="18424" y="19443"/>
                    <a:pt x="16956" y="21326"/>
                    <a:pt x="21107" y="20883"/>
                  </a:cubicBezTo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297083" y="2317750"/>
              <a:ext cx="18416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94" extrusionOk="0">
                  <a:moveTo>
                    <a:pt x="15630" y="0"/>
                  </a:moveTo>
                  <a:cubicBezTo>
                    <a:pt x="14665" y="1093"/>
                    <a:pt x="13919" y="2485"/>
                    <a:pt x="12737" y="3280"/>
                  </a:cubicBezTo>
                  <a:cubicBezTo>
                    <a:pt x="11557" y="4075"/>
                    <a:pt x="9947" y="4271"/>
                    <a:pt x="8552" y="4766"/>
                  </a:cubicBezTo>
                  <a:cubicBezTo>
                    <a:pt x="5410" y="6251"/>
                    <a:pt x="6283" y="6094"/>
                    <a:pt x="5410" y="6251"/>
                  </a:cubicBezTo>
                  <a:cubicBezTo>
                    <a:pt x="4537" y="6409"/>
                    <a:pt x="3316" y="5711"/>
                    <a:pt x="3316" y="5711"/>
                  </a:cubicBezTo>
                  <a:cubicBezTo>
                    <a:pt x="2271" y="4228"/>
                    <a:pt x="2620" y="4429"/>
                    <a:pt x="2271" y="4766"/>
                  </a:cubicBezTo>
                  <a:cubicBezTo>
                    <a:pt x="1921" y="5103"/>
                    <a:pt x="1223" y="7735"/>
                    <a:pt x="1223" y="7735"/>
                  </a:cubicBezTo>
                  <a:cubicBezTo>
                    <a:pt x="871" y="9220"/>
                    <a:pt x="371" y="11345"/>
                    <a:pt x="175" y="12192"/>
                  </a:cubicBezTo>
                  <a:cubicBezTo>
                    <a:pt x="-21" y="13038"/>
                    <a:pt x="-34" y="12414"/>
                    <a:pt x="47" y="12820"/>
                  </a:cubicBezTo>
                  <a:cubicBezTo>
                    <a:pt x="128" y="13226"/>
                    <a:pt x="90" y="13382"/>
                    <a:pt x="665" y="14625"/>
                  </a:cubicBezTo>
                  <a:cubicBezTo>
                    <a:pt x="1242" y="15869"/>
                    <a:pt x="2330" y="19128"/>
                    <a:pt x="3502" y="20289"/>
                  </a:cubicBezTo>
                  <a:cubicBezTo>
                    <a:pt x="4673" y="21451"/>
                    <a:pt x="6716" y="21587"/>
                    <a:pt x="7689" y="21594"/>
                  </a:cubicBezTo>
                  <a:cubicBezTo>
                    <a:pt x="8665" y="21600"/>
                    <a:pt x="8497" y="20853"/>
                    <a:pt x="9349" y="20337"/>
                  </a:cubicBezTo>
                  <a:cubicBezTo>
                    <a:pt x="10198" y="19821"/>
                    <a:pt x="12183" y="18801"/>
                    <a:pt x="12799" y="18493"/>
                  </a:cubicBezTo>
                  <a:cubicBezTo>
                    <a:pt x="13415" y="18184"/>
                    <a:pt x="12531" y="18799"/>
                    <a:pt x="13044" y="18493"/>
                  </a:cubicBezTo>
                  <a:cubicBezTo>
                    <a:pt x="13555" y="18186"/>
                    <a:pt x="15057" y="17944"/>
                    <a:pt x="15879" y="16646"/>
                  </a:cubicBezTo>
                  <a:cubicBezTo>
                    <a:pt x="16701" y="15351"/>
                    <a:pt x="17276" y="12686"/>
                    <a:pt x="17973" y="10706"/>
                  </a:cubicBezTo>
                  <a:cubicBezTo>
                    <a:pt x="19019" y="8231"/>
                    <a:pt x="20663" y="5018"/>
                    <a:pt x="21114" y="3280"/>
                  </a:cubicBezTo>
                  <a:cubicBezTo>
                    <a:pt x="21566" y="1540"/>
                    <a:pt x="20827" y="1272"/>
                    <a:pt x="20682" y="270"/>
                  </a:cubicBezTo>
                  <a:lnTo>
                    <a:pt x="19442" y="717"/>
                  </a:lnTo>
                  <a:lnTo>
                    <a:pt x="15630" y="0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303433" y="2264834"/>
              <a:ext cx="177807" cy="9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39" extrusionOk="0">
                  <a:moveTo>
                    <a:pt x="13324" y="1305"/>
                  </a:moveTo>
                  <a:cubicBezTo>
                    <a:pt x="11917" y="726"/>
                    <a:pt x="11563" y="576"/>
                    <a:pt x="10756" y="208"/>
                  </a:cubicBezTo>
                  <a:cubicBezTo>
                    <a:pt x="9949" y="-161"/>
                    <a:pt x="9265" y="38"/>
                    <a:pt x="8482" y="221"/>
                  </a:cubicBezTo>
                  <a:lnTo>
                    <a:pt x="6057" y="1305"/>
                  </a:lnTo>
                  <a:lnTo>
                    <a:pt x="4847" y="6270"/>
                  </a:lnTo>
                  <a:lnTo>
                    <a:pt x="0" y="11237"/>
                  </a:lnTo>
                  <a:lnTo>
                    <a:pt x="1212" y="16202"/>
                  </a:lnTo>
                  <a:lnTo>
                    <a:pt x="2101" y="19184"/>
                  </a:lnTo>
                  <a:lnTo>
                    <a:pt x="4330" y="21439"/>
                  </a:lnTo>
                  <a:lnTo>
                    <a:pt x="9509" y="18458"/>
                  </a:lnTo>
                  <a:lnTo>
                    <a:pt x="13389" y="17100"/>
                  </a:lnTo>
                  <a:lnTo>
                    <a:pt x="15298" y="12240"/>
                  </a:lnTo>
                  <a:lnTo>
                    <a:pt x="19770" y="13243"/>
                  </a:lnTo>
                  <a:lnTo>
                    <a:pt x="21034" y="11112"/>
                  </a:lnTo>
                  <a:cubicBezTo>
                    <a:pt x="20888" y="10327"/>
                    <a:pt x="21252" y="9541"/>
                    <a:pt x="21107" y="8754"/>
                  </a:cubicBezTo>
                  <a:cubicBezTo>
                    <a:pt x="20937" y="6272"/>
                    <a:pt x="21600" y="7295"/>
                    <a:pt x="21428" y="4813"/>
                  </a:cubicBezTo>
                  <a:cubicBezTo>
                    <a:pt x="20441" y="3693"/>
                    <a:pt x="19390" y="3830"/>
                    <a:pt x="18405" y="2712"/>
                  </a:cubicBezTo>
                  <a:cubicBezTo>
                    <a:pt x="18328" y="2243"/>
                    <a:pt x="18249" y="1774"/>
                    <a:pt x="18171" y="1305"/>
                  </a:cubicBezTo>
                  <a:lnTo>
                    <a:pt x="13324" y="1305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6502400" y="2506133"/>
              <a:ext cx="243417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4" y="1128"/>
                  </a:moveTo>
                  <a:lnTo>
                    <a:pt x="1963" y="1128"/>
                  </a:lnTo>
                  <a:lnTo>
                    <a:pt x="0" y="0"/>
                  </a:lnTo>
                  <a:lnTo>
                    <a:pt x="0" y="2253"/>
                  </a:lnTo>
                  <a:lnTo>
                    <a:pt x="983" y="5635"/>
                  </a:lnTo>
                  <a:cubicBezTo>
                    <a:pt x="1145" y="6849"/>
                    <a:pt x="1305" y="8063"/>
                    <a:pt x="1467" y="9277"/>
                  </a:cubicBezTo>
                  <a:cubicBezTo>
                    <a:pt x="1305" y="10003"/>
                    <a:pt x="1145" y="10731"/>
                    <a:pt x="983" y="11457"/>
                  </a:cubicBezTo>
                  <a:lnTo>
                    <a:pt x="1963" y="13712"/>
                  </a:lnTo>
                  <a:lnTo>
                    <a:pt x="3452" y="16593"/>
                  </a:lnTo>
                  <a:cubicBezTo>
                    <a:pt x="6003" y="15828"/>
                    <a:pt x="6428" y="15459"/>
                    <a:pt x="8878" y="14498"/>
                  </a:cubicBezTo>
                  <a:lnTo>
                    <a:pt x="9608" y="15269"/>
                  </a:lnTo>
                  <a:lnTo>
                    <a:pt x="10822" y="15284"/>
                  </a:lnTo>
                  <a:cubicBezTo>
                    <a:pt x="10815" y="15511"/>
                    <a:pt x="10806" y="15738"/>
                    <a:pt x="10800" y="15965"/>
                  </a:cubicBezTo>
                  <a:lnTo>
                    <a:pt x="9817" y="17092"/>
                  </a:lnTo>
                  <a:lnTo>
                    <a:pt x="10800" y="21600"/>
                  </a:lnTo>
                  <a:lnTo>
                    <a:pt x="14727" y="18220"/>
                  </a:lnTo>
                  <a:lnTo>
                    <a:pt x="18654" y="18220"/>
                  </a:lnTo>
                  <a:lnTo>
                    <a:pt x="20617" y="14839"/>
                  </a:lnTo>
                  <a:lnTo>
                    <a:pt x="21600" y="14839"/>
                  </a:lnTo>
                  <a:lnTo>
                    <a:pt x="15710" y="12584"/>
                  </a:lnTo>
                  <a:cubicBezTo>
                    <a:pt x="15381" y="10642"/>
                    <a:pt x="15055" y="8703"/>
                    <a:pt x="14727" y="6761"/>
                  </a:cubicBezTo>
                  <a:lnTo>
                    <a:pt x="18654" y="2253"/>
                  </a:lnTo>
                  <a:lnTo>
                    <a:pt x="12763" y="0"/>
                  </a:lnTo>
                  <a:lnTo>
                    <a:pt x="7854" y="112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5960533" y="2353733"/>
              <a:ext cx="152401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6550"/>
                  </a:moveTo>
                  <a:lnTo>
                    <a:pt x="15429" y="4195"/>
                  </a:lnTo>
                  <a:lnTo>
                    <a:pt x="12342" y="1841"/>
                  </a:lnTo>
                  <a:lnTo>
                    <a:pt x="7865" y="3670"/>
                  </a:lnTo>
                  <a:cubicBezTo>
                    <a:pt x="7629" y="2272"/>
                    <a:pt x="7245" y="1398"/>
                    <a:pt x="7009" y="0"/>
                  </a:cubicBezTo>
                  <a:lnTo>
                    <a:pt x="4629" y="3538"/>
                  </a:lnTo>
                  <a:lnTo>
                    <a:pt x="0" y="11260"/>
                  </a:lnTo>
                  <a:lnTo>
                    <a:pt x="0" y="15969"/>
                  </a:lnTo>
                  <a:lnTo>
                    <a:pt x="3087" y="15969"/>
                  </a:lnTo>
                  <a:lnTo>
                    <a:pt x="4553" y="21600"/>
                  </a:lnTo>
                  <a:lnTo>
                    <a:pt x="6171" y="20679"/>
                  </a:lnTo>
                  <a:lnTo>
                    <a:pt x="9582" y="17020"/>
                  </a:lnTo>
                  <a:lnTo>
                    <a:pt x="11353" y="19113"/>
                  </a:lnTo>
                  <a:lnTo>
                    <a:pt x="16971" y="15969"/>
                  </a:lnTo>
                  <a:lnTo>
                    <a:pt x="20058" y="13614"/>
                  </a:lnTo>
                  <a:lnTo>
                    <a:pt x="21600" y="13614"/>
                  </a:lnTo>
                  <a:lnTo>
                    <a:pt x="20058" y="11260"/>
                  </a:lnTo>
                  <a:lnTo>
                    <a:pt x="16971" y="6550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5884333" y="2159000"/>
              <a:ext cx="95251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32" y="9873"/>
                  </a:moveTo>
                  <a:lnTo>
                    <a:pt x="7206" y="13824"/>
                  </a:lnTo>
                  <a:lnTo>
                    <a:pt x="11358" y="15798"/>
                  </a:lnTo>
                  <a:lnTo>
                    <a:pt x="15143" y="18351"/>
                  </a:lnTo>
                  <a:lnTo>
                    <a:pt x="19042" y="21600"/>
                  </a:lnTo>
                  <a:cubicBezTo>
                    <a:pt x="19248" y="19667"/>
                    <a:pt x="21274" y="18194"/>
                    <a:pt x="21480" y="16260"/>
                  </a:cubicBezTo>
                  <a:lnTo>
                    <a:pt x="20034" y="12310"/>
                  </a:lnTo>
                  <a:cubicBezTo>
                    <a:pt x="20152" y="10724"/>
                    <a:pt x="21482" y="8675"/>
                    <a:pt x="21600" y="7089"/>
                  </a:cubicBezTo>
                  <a:lnTo>
                    <a:pt x="18556" y="5115"/>
                  </a:lnTo>
                  <a:lnTo>
                    <a:pt x="15508" y="3948"/>
                  </a:lnTo>
                  <a:lnTo>
                    <a:pt x="11358" y="1974"/>
                  </a:lnTo>
                  <a:lnTo>
                    <a:pt x="7206" y="1974"/>
                  </a:lnTo>
                  <a:lnTo>
                    <a:pt x="5132" y="0"/>
                  </a:lnTo>
                  <a:lnTo>
                    <a:pt x="982" y="1974"/>
                  </a:lnTo>
                  <a:lnTo>
                    <a:pt x="0" y="2097"/>
                  </a:lnTo>
                  <a:cubicBezTo>
                    <a:pt x="326" y="4031"/>
                    <a:pt x="1626" y="5504"/>
                    <a:pt x="1955" y="7437"/>
                  </a:cubicBezTo>
                  <a:lnTo>
                    <a:pt x="5132" y="9873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21133526">
              <a:off x="6193366" y="2393950"/>
              <a:ext cx="11853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99"/>
                  </a:moveTo>
                  <a:lnTo>
                    <a:pt x="946" y="20283"/>
                  </a:lnTo>
                  <a:lnTo>
                    <a:pt x="12458" y="21600"/>
                  </a:lnTo>
                  <a:lnTo>
                    <a:pt x="21600" y="5532"/>
                  </a:lnTo>
                  <a:lnTo>
                    <a:pt x="20246" y="0"/>
                  </a:lnTo>
                  <a:lnTo>
                    <a:pt x="12695" y="4438"/>
                  </a:lnTo>
                  <a:cubicBezTo>
                    <a:pt x="10084" y="3951"/>
                    <a:pt x="4284" y="4797"/>
                    <a:pt x="1673" y="4311"/>
                  </a:cubicBezTo>
                  <a:lnTo>
                    <a:pt x="1454" y="4264"/>
                  </a:lnTo>
                  <a:lnTo>
                    <a:pt x="0" y="4099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6199716" y="2406650"/>
              <a:ext cx="190501" cy="19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62" y="0"/>
                  </a:moveTo>
                  <a:lnTo>
                    <a:pt x="6706" y="5547"/>
                  </a:lnTo>
                  <a:lnTo>
                    <a:pt x="631" y="5671"/>
                  </a:lnTo>
                  <a:lnTo>
                    <a:pt x="0" y="7347"/>
                  </a:lnTo>
                  <a:lnTo>
                    <a:pt x="1486" y="10505"/>
                  </a:lnTo>
                  <a:lnTo>
                    <a:pt x="2823" y="8698"/>
                  </a:lnTo>
                  <a:lnTo>
                    <a:pt x="3778" y="7772"/>
                  </a:lnTo>
                  <a:lnTo>
                    <a:pt x="5340" y="9268"/>
                  </a:lnTo>
                  <a:lnTo>
                    <a:pt x="6673" y="13721"/>
                  </a:lnTo>
                  <a:lnTo>
                    <a:pt x="9569" y="16861"/>
                  </a:lnTo>
                  <a:cubicBezTo>
                    <a:pt x="12781" y="17566"/>
                    <a:pt x="15872" y="20020"/>
                    <a:pt x="19023" y="21600"/>
                  </a:cubicBezTo>
                  <a:lnTo>
                    <a:pt x="8628" y="9524"/>
                  </a:lnTo>
                  <a:lnTo>
                    <a:pt x="9147" y="7806"/>
                  </a:lnTo>
                  <a:lnTo>
                    <a:pt x="10405" y="8668"/>
                  </a:lnTo>
                  <a:lnTo>
                    <a:pt x="21600" y="9268"/>
                  </a:lnTo>
                  <a:lnTo>
                    <a:pt x="20118" y="3488"/>
                  </a:lnTo>
                  <a:lnTo>
                    <a:pt x="18789" y="4289"/>
                  </a:lnTo>
                  <a:lnTo>
                    <a:pt x="14702" y="3666"/>
                  </a:lnTo>
                  <a:lnTo>
                    <a:pt x="12317" y="785"/>
                  </a:lnTo>
                  <a:lnTo>
                    <a:pt x="11962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6278033" y="2476500"/>
              <a:ext cx="131234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35" y="2342"/>
                  </a:moveTo>
                  <a:lnTo>
                    <a:pt x="2295" y="1301"/>
                  </a:lnTo>
                  <a:lnTo>
                    <a:pt x="675" y="0"/>
                  </a:lnTo>
                  <a:lnTo>
                    <a:pt x="0" y="2862"/>
                  </a:lnTo>
                  <a:lnTo>
                    <a:pt x="15229" y="21600"/>
                  </a:lnTo>
                  <a:lnTo>
                    <a:pt x="19613" y="13505"/>
                  </a:lnTo>
                  <a:lnTo>
                    <a:pt x="21600" y="12488"/>
                  </a:lnTo>
                  <a:lnTo>
                    <a:pt x="19035" y="234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286500">
              <a:off x="6373283" y="2556933"/>
              <a:ext cx="59268" cy="7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90" y="0"/>
                  </a:moveTo>
                  <a:lnTo>
                    <a:pt x="0" y="13865"/>
                  </a:lnTo>
                  <a:lnTo>
                    <a:pt x="10285" y="21600"/>
                  </a:lnTo>
                  <a:lnTo>
                    <a:pt x="21600" y="8188"/>
                  </a:lnTo>
                  <a:lnTo>
                    <a:pt x="7890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375400" y="2421466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19800"/>
                  </a:moveTo>
                  <a:lnTo>
                    <a:pt x="21600" y="21600"/>
                  </a:lnTo>
                  <a:lnTo>
                    <a:pt x="21407" y="15429"/>
                  </a:lnTo>
                  <a:lnTo>
                    <a:pt x="10993" y="0"/>
                  </a:lnTo>
                  <a:lnTo>
                    <a:pt x="0" y="4629"/>
                  </a:lnTo>
                  <a:lnTo>
                    <a:pt x="2700" y="198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6392333" y="2491316"/>
              <a:ext cx="13335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5" y="10527"/>
                  </a:lnTo>
                  <a:lnTo>
                    <a:pt x="879" y="11484"/>
                  </a:lnTo>
                  <a:lnTo>
                    <a:pt x="7170" y="17084"/>
                  </a:lnTo>
                  <a:lnTo>
                    <a:pt x="9313" y="13901"/>
                  </a:lnTo>
                  <a:lnTo>
                    <a:pt x="14532" y="18550"/>
                  </a:lnTo>
                  <a:lnTo>
                    <a:pt x="13688" y="21600"/>
                  </a:lnTo>
                  <a:lnTo>
                    <a:pt x="19591" y="20643"/>
                  </a:lnTo>
                  <a:lnTo>
                    <a:pt x="21600" y="13808"/>
                  </a:lnTo>
                  <a:lnTo>
                    <a:pt x="17707" y="2051"/>
                  </a:lnTo>
                  <a:lnTo>
                    <a:pt x="12056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6428316" y="2571750"/>
              <a:ext cx="52918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4" y="0"/>
                  </a:moveTo>
                  <a:lnTo>
                    <a:pt x="0" y="7591"/>
                  </a:lnTo>
                  <a:lnTo>
                    <a:pt x="8914" y="21600"/>
                  </a:lnTo>
                  <a:lnTo>
                    <a:pt x="21010" y="15038"/>
                  </a:lnTo>
                  <a:lnTo>
                    <a:pt x="21600" y="9296"/>
                  </a:lnTo>
                  <a:lnTo>
                    <a:pt x="9504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6451600" y="2607733"/>
              <a:ext cx="86784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1"/>
                  </a:moveTo>
                  <a:lnTo>
                    <a:pt x="0" y="17206"/>
                  </a:lnTo>
                  <a:lnTo>
                    <a:pt x="5076" y="21600"/>
                  </a:lnTo>
                  <a:lnTo>
                    <a:pt x="9786" y="19760"/>
                  </a:lnTo>
                  <a:lnTo>
                    <a:pt x="20556" y="13529"/>
                  </a:lnTo>
                  <a:lnTo>
                    <a:pt x="21600" y="10565"/>
                  </a:lnTo>
                  <a:lnTo>
                    <a:pt x="20475" y="5294"/>
                  </a:lnTo>
                  <a:lnTo>
                    <a:pt x="18225" y="4364"/>
                  </a:lnTo>
                  <a:lnTo>
                    <a:pt x="15979" y="0"/>
                  </a:lnTo>
                  <a:lnTo>
                    <a:pt x="7514" y="2518"/>
                  </a:lnTo>
                  <a:lnTo>
                    <a:pt x="0" y="7201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398683" y="2595033"/>
              <a:ext cx="7196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20"/>
                  </a:moveTo>
                  <a:lnTo>
                    <a:pt x="4838" y="7172"/>
                  </a:lnTo>
                  <a:lnTo>
                    <a:pt x="4838" y="17160"/>
                  </a:lnTo>
                  <a:lnTo>
                    <a:pt x="12787" y="21600"/>
                  </a:lnTo>
                  <a:lnTo>
                    <a:pt x="15898" y="20063"/>
                  </a:lnTo>
                  <a:lnTo>
                    <a:pt x="18662" y="16392"/>
                  </a:lnTo>
                  <a:lnTo>
                    <a:pt x="17626" y="14599"/>
                  </a:lnTo>
                  <a:lnTo>
                    <a:pt x="21600" y="13831"/>
                  </a:lnTo>
                  <a:lnTo>
                    <a:pt x="15898" y="11440"/>
                  </a:lnTo>
                  <a:lnTo>
                    <a:pt x="15898" y="6403"/>
                  </a:lnTo>
                  <a:lnTo>
                    <a:pt x="8986" y="0"/>
                  </a:lnTo>
                  <a:lnTo>
                    <a:pt x="0" y="572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376333" y="1947333"/>
              <a:ext cx="146051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21600"/>
                  </a:moveTo>
                  <a:lnTo>
                    <a:pt x="0" y="19543"/>
                  </a:lnTo>
                  <a:lnTo>
                    <a:pt x="0" y="17486"/>
                  </a:lnTo>
                  <a:lnTo>
                    <a:pt x="1543" y="16457"/>
                  </a:lnTo>
                  <a:lnTo>
                    <a:pt x="3086" y="14400"/>
                  </a:lnTo>
                  <a:lnTo>
                    <a:pt x="3086" y="11314"/>
                  </a:lnTo>
                  <a:lnTo>
                    <a:pt x="1543" y="10286"/>
                  </a:lnTo>
                  <a:lnTo>
                    <a:pt x="3086" y="9257"/>
                  </a:lnTo>
                  <a:lnTo>
                    <a:pt x="1543" y="6171"/>
                  </a:lnTo>
                  <a:lnTo>
                    <a:pt x="7714" y="5143"/>
                  </a:lnTo>
                  <a:lnTo>
                    <a:pt x="7714" y="3086"/>
                  </a:lnTo>
                  <a:lnTo>
                    <a:pt x="13886" y="0"/>
                  </a:lnTo>
                  <a:lnTo>
                    <a:pt x="15429" y="1029"/>
                  </a:lnTo>
                  <a:lnTo>
                    <a:pt x="18514" y="1029"/>
                  </a:lnTo>
                  <a:lnTo>
                    <a:pt x="21600" y="5143"/>
                  </a:lnTo>
                  <a:lnTo>
                    <a:pt x="18514" y="7200"/>
                  </a:lnTo>
                  <a:lnTo>
                    <a:pt x="20057" y="11314"/>
                  </a:lnTo>
                  <a:lnTo>
                    <a:pt x="18514" y="16457"/>
                  </a:lnTo>
                  <a:lnTo>
                    <a:pt x="13886" y="17486"/>
                  </a:lnTo>
                  <a:lnTo>
                    <a:pt x="4629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7480300" y="167216"/>
              <a:ext cx="582084" cy="7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21600"/>
                  </a:moveTo>
                  <a:lnTo>
                    <a:pt x="6171" y="20082"/>
                  </a:lnTo>
                  <a:lnTo>
                    <a:pt x="5014" y="16440"/>
                  </a:lnTo>
                  <a:lnTo>
                    <a:pt x="6171" y="14265"/>
                  </a:lnTo>
                  <a:lnTo>
                    <a:pt x="9257" y="9105"/>
                  </a:lnTo>
                  <a:lnTo>
                    <a:pt x="12343" y="7588"/>
                  </a:lnTo>
                  <a:lnTo>
                    <a:pt x="14271" y="5767"/>
                  </a:lnTo>
                  <a:lnTo>
                    <a:pt x="16200" y="4856"/>
                  </a:lnTo>
                  <a:lnTo>
                    <a:pt x="18900" y="3642"/>
                  </a:lnTo>
                  <a:lnTo>
                    <a:pt x="21600" y="1518"/>
                  </a:lnTo>
                  <a:lnTo>
                    <a:pt x="21214" y="304"/>
                  </a:lnTo>
                  <a:lnTo>
                    <a:pt x="18900" y="0"/>
                  </a:lnTo>
                  <a:lnTo>
                    <a:pt x="16200" y="2125"/>
                  </a:lnTo>
                  <a:lnTo>
                    <a:pt x="14271" y="2428"/>
                  </a:lnTo>
                  <a:lnTo>
                    <a:pt x="11957" y="2428"/>
                  </a:lnTo>
                  <a:lnTo>
                    <a:pt x="11186" y="3035"/>
                  </a:lnTo>
                  <a:lnTo>
                    <a:pt x="10414" y="3946"/>
                  </a:lnTo>
                  <a:lnTo>
                    <a:pt x="7329" y="6374"/>
                  </a:lnTo>
                  <a:lnTo>
                    <a:pt x="5786" y="6981"/>
                  </a:lnTo>
                  <a:lnTo>
                    <a:pt x="5400" y="8498"/>
                  </a:lnTo>
                  <a:lnTo>
                    <a:pt x="4243" y="9409"/>
                  </a:lnTo>
                  <a:lnTo>
                    <a:pt x="2700" y="10926"/>
                  </a:lnTo>
                  <a:lnTo>
                    <a:pt x="2700" y="12141"/>
                  </a:lnTo>
                  <a:lnTo>
                    <a:pt x="1929" y="13658"/>
                  </a:lnTo>
                  <a:lnTo>
                    <a:pt x="771" y="14923"/>
                  </a:lnTo>
                  <a:lnTo>
                    <a:pt x="1157" y="16440"/>
                  </a:lnTo>
                  <a:lnTo>
                    <a:pt x="0" y="17654"/>
                  </a:lnTo>
                  <a:lnTo>
                    <a:pt x="1157" y="19779"/>
                  </a:lnTo>
                  <a:lnTo>
                    <a:pt x="3086" y="20386"/>
                  </a:lnTo>
                  <a:lnTo>
                    <a:pt x="3471" y="20993"/>
                  </a:lnTo>
                  <a:lnTo>
                    <a:pt x="4629" y="21296"/>
                  </a:lnTo>
                  <a:lnTo>
                    <a:pt x="7714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135283" y="4538133"/>
              <a:ext cx="222251" cy="46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9" y="17688"/>
                  </a:moveTo>
                  <a:lnTo>
                    <a:pt x="0" y="15731"/>
                  </a:lnTo>
                  <a:lnTo>
                    <a:pt x="2057" y="13775"/>
                  </a:lnTo>
                  <a:lnTo>
                    <a:pt x="4114" y="11330"/>
                  </a:lnTo>
                  <a:lnTo>
                    <a:pt x="2057" y="7417"/>
                  </a:lnTo>
                  <a:lnTo>
                    <a:pt x="5143" y="6358"/>
                  </a:lnTo>
                  <a:lnTo>
                    <a:pt x="9257" y="4891"/>
                  </a:lnTo>
                  <a:lnTo>
                    <a:pt x="13371" y="1956"/>
                  </a:lnTo>
                  <a:lnTo>
                    <a:pt x="18514" y="0"/>
                  </a:lnTo>
                  <a:lnTo>
                    <a:pt x="21600" y="1956"/>
                  </a:lnTo>
                  <a:lnTo>
                    <a:pt x="21600" y="7417"/>
                  </a:lnTo>
                  <a:lnTo>
                    <a:pt x="13371" y="20622"/>
                  </a:lnTo>
                  <a:lnTo>
                    <a:pt x="5143" y="21600"/>
                  </a:lnTo>
                  <a:lnTo>
                    <a:pt x="1029" y="20133"/>
                  </a:lnTo>
                  <a:lnTo>
                    <a:pt x="1029" y="1768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239500" y="5600700"/>
              <a:ext cx="23918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98"/>
                  </a:moveTo>
                  <a:lnTo>
                    <a:pt x="2817" y="13345"/>
                  </a:lnTo>
                  <a:lnTo>
                    <a:pt x="4696" y="10869"/>
                  </a:lnTo>
                  <a:lnTo>
                    <a:pt x="10330" y="8255"/>
                  </a:lnTo>
                  <a:lnTo>
                    <a:pt x="12209" y="7429"/>
                  </a:lnTo>
                  <a:lnTo>
                    <a:pt x="14087" y="4127"/>
                  </a:lnTo>
                  <a:lnTo>
                    <a:pt x="15965" y="0"/>
                  </a:lnTo>
                  <a:lnTo>
                    <a:pt x="17843" y="1651"/>
                  </a:lnTo>
                  <a:lnTo>
                    <a:pt x="21600" y="2476"/>
                  </a:lnTo>
                  <a:lnTo>
                    <a:pt x="21600" y="4953"/>
                  </a:lnTo>
                  <a:lnTo>
                    <a:pt x="17843" y="7429"/>
                  </a:lnTo>
                  <a:lnTo>
                    <a:pt x="15965" y="9218"/>
                  </a:lnTo>
                  <a:lnTo>
                    <a:pt x="12209" y="12520"/>
                  </a:lnTo>
                  <a:lnTo>
                    <a:pt x="11270" y="15822"/>
                  </a:lnTo>
                  <a:lnTo>
                    <a:pt x="10330" y="20775"/>
                  </a:lnTo>
                  <a:lnTo>
                    <a:pt x="5635" y="21600"/>
                  </a:lnTo>
                  <a:lnTo>
                    <a:pt x="2817" y="20775"/>
                  </a:lnTo>
                  <a:lnTo>
                    <a:pt x="0" y="18298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446933" y="5355166"/>
              <a:ext cx="167217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14954"/>
                  </a:moveTo>
                  <a:lnTo>
                    <a:pt x="5400" y="10800"/>
                  </a:lnTo>
                  <a:lnTo>
                    <a:pt x="5400" y="7477"/>
                  </a:lnTo>
                  <a:lnTo>
                    <a:pt x="0" y="0"/>
                  </a:lnTo>
                  <a:lnTo>
                    <a:pt x="6750" y="1662"/>
                  </a:lnTo>
                  <a:lnTo>
                    <a:pt x="6750" y="5815"/>
                  </a:lnTo>
                  <a:lnTo>
                    <a:pt x="9450" y="8308"/>
                  </a:lnTo>
                  <a:lnTo>
                    <a:pt x="13500" y="10800"/>
                  </a:lnTo>
                  <a:lnTo>
                    <a:pt x="18900" y="9138"/>
                  </a:lnTo>
                  <a:lnTo>
                    <a:pt x="21600" y="10800"/>
                  </a:lnTo>
                  <a:lnTo>
                    <a:pt x="20250" y="12462"/>
                  </a:lnTo>
                  <a:lnTo>
                    <a:pt x="14850" y="15785"/>
                  </a:lnTo>
                  <a:lnTo>
                    <a:pt x="13500" y="18277"/>
                  </a:lnTo>
                  <a:lnTo>
                    <a:pt x="9450" y="21600"/>
                  </a:lnTo>
                  <a:lnTo>
                    <a:pt x="5400" y="19938"/>
                  </a:lnTo>
                  <a:lnTo>
                    <a:pt x="6750" y="17446"/>
                  </a:lnTo>
                  <a:lnTo>
                    <a:pt x="1350" y="14954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9469966" y="4519083"/>
              <a:ext cx="1318685" cy="100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6" y="17332"/>
                  </a:moveTo>
                  <a:lnTo>
                    <a:pt x="1027" y="15536"/>
                  </a:lnTo>
                  <a:lnTo>
                    <a:pt x="856" y="14412"/>
                  </a:lnTo>
                  <a:lnTo>
                    <a:pt x="171" y="11493"/>
                  </a:lnTo>
                  <a:lnTo>
                    <a:pt x="171" y="10594"/>
                  </a:lnTo>
                  <a:lnTo>
                    <a:pt x="0" y="9246"/>
                  </a:lnTo>
                  <a:lnTo>
                    <a:pt x="171" y="8123"/>
                  </a:lnTo>
                  <a:lnTo>
                    <a:pt x="856" y="7225"/>
                  </a:lnTo>
                  <a:lnTo>
                    <a:pt x="2226" y="6551"/>
                  </a:lnTo>
                  <a:lnTo>
                    <a:pt x="3253" y="5653"/>
                  </a:lnTo>
                  <a:lnTo>
                    <a:pt x="4109" y="5428"/>
                  </a:lnTo>
                  <a:lnTo>
                    <a:pt x="4451" y="4080"/>
                  </a:lnTo>
                  <a:lnTo>
                    <a:pt x="5136" y="3631"/>
                  </a:lnTo>
                  <a:lnTo>
                    <a:pt x="5821" y="3369"/>
                  </a:lnTo>
                  <a:lnTo>
                    <a:pt x="6848" y="2246"/>
                  </a:lnTo>
                  <a:lnTo>
                    <a:pt x="7533" y="1797"/>
                  </a:lnTo>
                  <a:lnTo>
                    <a:pt x="8046" y="2246"/>
                  </a:lnTo>
                  <a:lnTo>
                    <a:pt x="8560" y="2471"/>
                  </a:lnTo>
                  <a:lnTo>
                    <a:pt x="8903" y="1572"/>
                  </a:lnTo>
                  <a:lnTo>
                    <a:pt x="9416" y="898"/>
                  </a:lnTo>
                  <a:lnTo>
                    <a:pt x="10272" y="674"/>
                  </a:lnTo>
                  <a:lnTo>
                    <a:pt x="10615" y="0"/>
                  </a:lnTo>
                  <a:lnTo>
                    <a:pt x="11299" y="225"/>
                  </a:lnTo>
                  <a:lnTo>
                    <a:pt x="12498" y="449"/>
                  </a:lnTo>
                  <a:lnTo>
                    <a:pt x="12327" y="1348"/>
                  </a:lnTo>
                  <a:lnTo>
                    <a:pt x="11984" y="2471"/>
                  </a:lnTo>
                  <a:lnTo>
                    <a:pt x="12498" y="2920"/>
                  </a:lnTo>
                  <a:lnTo>
                    <a:pt x="13354" y="2920"/>
                  </a:lnTo>
                  <a:lnTo>
                    <a:pt x="14039" y="4305"/>
                  </a:lnTo>
                  <a:lnTo>
                    <a:pt x="14552" y="4080"/>
                  </a:lnTo>
                  <a:lnTo>
                    <a:pt x="15408" y="3369"/>
                  </a:lnTo>
                  <a:lnTo>
                    <a:pt x="15408" y="1123"/>
                  </a:lnTo>
                  <a:lnTo>
                    <a:pt x="16093" y="0"/>
                  </a:lnTo>
                  <a:lnTo>
                    <a:pt x="16435" y="1572"/>
                  </a:lnTo>
                  <a:lnTo>
                    <a:pt x="16607" y="2021"/>
                  </a:lnTo>
                  <a:lnTo>
                    <a:pt x="16949" y="2246"/>
                  </a:lnTo>
                  <a:lnTo>
                    <a:pt x="17463" y="4530"/>
                  </a:lnTo>
                  <a:lnTo>
                    <a:pt x="18319" y="5653"/>
                  </a:lnTo>
                  <a:lnTo>
                    <a:pt x="19346" y="6102"/>
                  </a:lnTo>
                  <a:lnTo>
                    <a:pt x="19688" y="7450"/>
                  </a:lnTo>
                  <a:lnTo>
                    <a:pt x="20202" y="7899"/>
                  </a:lnTo>
                  <a:lnTo>
                    <a:pt x="20373" y="9022"/>
                  </a:lnTo>
                  <a:lnTo>
                    <a:pt x="21429" y="9920"/>
                  </a:lnTo>
                  <a:lnTo>
                    <a:pt x="21429" y="10819"/>
                  </a:lnTo>
                  <a:lnTo>
                    <a:pt x="21600" y="12166"/>
                  </a:lnTo>
                  <a:lnTo>
                    <a:pt x="21600" y="14188"/>
                  </a:lnTo>
                  <a:lnTo>
                    <a:pt x="20373" y="17557"/>
                  </a:lnTo>
                  <a:lnTo>
                    <a:pt x="19859" y="19579"/>
                  </a:lnTo>
                  <a:lnTo>
                    <a:pt x="19859" y="20477"/>
                  </a:lnTo>
                  <a:lnTo>
                    <a:pt x="19517" y="20477"/>
                  </a:lnTo>
                  <a:lnTo>
                    <a:pt x="18832" y="20926"/>
                  </a:lnTo>
                  <a:lnTo>
                    <a:pt x="18147" y="21600"/>
                  </a:lnTo>
                  <a:lnTo>
                    <a:pt x="17634" y="21600"/>
                  </a:lnTo>
                  <a:lnTo>
                    <a:pt x="16949" y="20926"/>
                  </a:lnTo>
                  <a:lnTo>
                    <a:pt x="16435" y="21375"/>
                  </a:lnTo>
                  <a:lnTo>
                    <a:pt x="15237" y="20702"/>
                  </a:lnTo>
                  <a:lnTo>
                    <a:pt x="14210" y="20028"/>
                  </a:lnTo>
                  <a:lnTo>
                    <a:pt x="13696" y="18905"/>
                  </a:lnTo>
                  <a:lnTo>
                    <a:pt x="13354" y="18006"/>
                  </a:lnTo>
                  <a:lnTo>
                    <a:pt x="12669" y="18231"/>
                  </a:lnTo>
                  <a:lnTo>
                    <a:pt x="10786" y="15760"/>
                  </a:lnTo>
                  <a:lnTo>
                    <a:pt x="8903" y="15311"/>
                  </a:lnTo>
                  <a:lnTo>
                    <a:pt x="7533" y="15536"/>
                  </a:lnTo>
                  <a:lnTo>
                    <a:pt x="5821" y="16209"/>
                  </a:lnTo>
                  <a:lnTo>
                    <a:pt x="5650" y="16883"/>
                  </a:lnTo>
                  <a:lnTo>
                    <a:pt x="4622" y="17108"/>
                  </a:lnTo>
                  <a:lnTo>
                    <a:pt x="3938" y="17108"/>
                  </a:lnTo>
                  <a:lnTo>
                    <a:pt x="3424" y="17782"/>
                  </a:lnTo>
                  <a:lnTo>
                    <a:pt x="2397" y="18231"/>
                  </a:lnTo>
                  <a:lnTo>
                    <a:pt x="1712" y="18231"/>
                  </a:lnTo>
                  <a:lnTo>
                    <a:pt x="856" y="17332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505016" y="5579533"/>
              <a:ext cx="11641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73"/>
                  </a:moveTo>
                  <a:lnTo>
                    <a:pt x="3927" y="11393"/>
                  </a:lnTo>
                  <a:lnTo>
                    <a:pt x="5891" y="17090"/>
                  </a:lnTo>
                  <a:lnTo>
                    <a:pt x="11782" y="21600"/>
                  </a:lnTo>
                  <a:lnTo>
                    <a:pt x="15709" y="15666"/>
                  </a:lnTo>
                  <a:lnTo>
                    <a:pt x="21600" y="7121"/>
                  </a:lnTo>
                  <a:lnTo>
                    <a:pt x="21600" y="0"/>
                  </a:lnTo>
                  <a:lnTo>
                    <a:pt x="13745" y="2848"/>
                  </a:lnTo>
                  <a:lnTo>
                    <a:pt x="0" y="4273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8904816" y="3968750"/>
              <a:ext cx="321735" cy="35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87" y="0"/>
                    <a:pt x="2787" y="0"/>
                    <a:pt x="2787" y="0"/>
                  </a:cubicBezTo>
                  <a:cubicBezTo>
                    <a:pt x="5574" y="3812"/>
                    <a:pt x="5574" y="3812"/>
                    <a:pt x="5574" y="3812"/>
                  </a:cubicBezTo>
                  <a:cubicBezTo>
                    <a:pt x="7665" y="5082"/>
                    <a:pt x="7665" y="5082"/>
                    <a:pt x="7665" y="5082"/>
                  </a:cubicBezTo>
                  <a:cubicBezTo>
                    <a:pt x="11148" y="6353"/>
                    <a:pt x="11148" y="6353"/>
                    <a:pt x="11148" y="6353"/>
                  </a:cubicBezTo>
                  <a:cubicBezTo>
                    <a:pt x="16723" y="10800"/>
                    <a:pt x="16723" y="10800"/>
                    <a:pt x="16723" y="10800"/>
                  </a:cubicBezTo>
                  <a:cubicBezTo>
                    <a:pt x="18116" y="12706"/>
                    <a:pt x="18116" y="12706"/>
                    <a:pt x="18116" y="12706"/>
                  </a:cubicBezTo>
                  <a:cubicBezTo>
                    <a:pt x="20903" y="15882"/>
                    <a:pt x="20903" y="15882"/>
                    <a:pt x="20903" y="15882"/>
                  </a:cubicBezTo>
                  <a:cubicBezTo>
                    <a:pt x="21600" y="19694"/>
                    <a:pt x="21600" y="19694"/>
                    <a:pt x="21600" y="19694"/>
                  </a:cubicBezTo>
                  <a:cubicBezTo>
                    <a:pt x="18813" y="21600"/>
                    <a:pt x="18813" y="21600"/>
                    <a:pt x="18813" y="21600"/>
                  </a:cubicBezTo>
                  <a:cubicBezTo>
                    <a:pt x="14632" y="18424"/>
                    <a:pt x="14632" y="18424"/>
                    <a:pt x="14632" y="18424"/>
                  </a:cubicBezTo>
                  <a:cubicBezTo>
                    <a:pt x="10452" y="16518"/>
                    <a:pt x="10452" y="16518"/>
                    <a:pt x="10452" y="16518"/>
                  </a:cubicBezTo>
                  <a:cubicBezTo>
                    <a:pt x="8361" y="11435"/>
                    <a:pt x="8361" y="11435"/>
                    <a:pt x="8361" y="11435"/>
                  </a:cubicBezTo>
                  <a:cubicBezTo>
                    <a:pt x="6271" y="10165"/>
                    <a:pt x="6271" y="10165"/>
                    <a:pt x="6271" y="10165"/>
                  </a:cubicBezTo>
                  <a:cubicBezTo>
                    <a:pt x="6271" y="10165"/>
                    <a:pt x="4877" y="8259"/>
                    <a:pt x="4181" y="7624"/>
                  </a:cubicBezTo>
                  <a:cubicBezTo>
                    <a:pt x="2787" y="6988"/>
                    <a:pt x="697" y="5082"/>
                    <a:pt x="697" y="50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9417050" y="3922183"/>
              <a:ext cx="302684" cy="35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0" y="17788"/>
                  </a:moveTo>
                  <a:lnTo>
                    <a:pt x="0" y="15247"/>
                  </a:lnTo>
                  <a:lnTo>
                    <a:pt x="0" y="11435"/>
                  </a:lnTo>
                  <a:lnTo>
                    <a:pt x="1490" y="9529"/>
                  </a:lnTo>
                  <a:lnTo>
                    <a:pt x="4469" y="8894"/>
                  </a:lnTo>
                  <a:lnTo>
                    <a:pt x="7448" y="6988"/>
                  </a:lnTo>
                  <a:lnTo>
                    <a:pt x="11917" y="2541"/>
                  </a:lnTo>
                  <a:lnTo>
                    <a:pt x="17131" y="0"/>
                  </a:lnTo>
                  <a:lnTo>
                    <a:pt x="20110" y="1271"/>
                  </a:lnTo>
                  <a:lnTo>
                    <a:pt x="21600" y="3176"/>
                  </a:lnTo>
                  <a:lnTo>
                    <a:pt x="19366" y="5082"/>
                  </a:lnTo>
                  <a:lnTo>
                    <a:pt x="18621" y="6988"/>
                  </a:lnTo>
                  <a:lnTo>
                    <a:pt x="19366" y="9529"/>
                  </a:lnTo>
                  <a:lnTo>
                    <a:pt x="21600" y="11435"/>
                  </a:lnTo>
                  <a:lnTo>
                    <a:pt x="19366" y="12706"/>
                  </a:lnTo>
                  <a:lnTo>
                    <a:pt x="18621" y="13976"/>
                  </a:lnTo>
                  <a:lnTo>
                    <a:pt x="15641" y="17788"/>
                  </a:lnTo>
                  <a:lnTo>
                    <a:pt x="14152" y="20965"/>
                  </a:lnTo>
                  <a:lnTo>
                    <a:pt x="11172" y="21600"/>
                  </a:lnTo>
                  <a:lnTo>
                    <a:pt x="8938" y="20329"/>
                  </a:lnTo>
                  <a:lnTo>
                    <a:pt x="2979" y="20329"/>
                  </a:lnTo>
                  <a:lnTo>
                    <a:pt x="1490" y="1778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9647766" y="4091516"/>
              <a:ext cx="188385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20618"/>
                  </a:moveTo>
                  <a:lnTo>
                    <a:pt x="2400" y="17673"/>
                  </a:lnTo>
                  <a:lnTo>
                    <a:pt x="0" y="13745"/>
                  </a:lnTo>
                  <a:lnTo>
                    <a:pt x="1200" y="10800"/>
                  </a:lnTo>
                  <a:lnTo>
                    <a:pt x="4800" y="3927"/>
                  </a:lnTo>
                  <a:lnTo>
                    <a:pt x="7200" y="1964"/>
                  </a:lnTo>
                  <a:lnTo>
                    <a:pt x="13200" y="982"/>
                  </a:lnTo>
                  <a:lnTo>
                    <a:pt x="21600" y="0"/>
                  </a:lnTo>
                  <a:lnTo>
                    <a:pt x="21600" y="1964"/>
                  </a:lnTo>
                  <a:lnTo>
                    <a:pt x="18000" y="1964"/>
                  </a:lnTo>
                  <a:lnTo>
                    <a:pt x="10800" y="3927"/>
                  </a:lnTo>
                  <a:lnTo>
                    <a:pt x="8400" y="6873"/>
                  </a:lnTo>
                  <a:lnTo>
                    <a:pt x="16800" y="6873"/>
                  </a:lnTo>
                  <a:lnTo>
                    <a:pt x="18000" y="9818"/>
                  </a:lnTo>
                  <a:lnTo>
                    <a:pt x="15600" y="10800"/>
                  </a:lnTo>
                  <a:lnTo>
                    <a:pt x="13200" y="12764"/>
                  </a:lnTo>
                  <a:lnTo>
                    <a:pt x="18000" y="16691"/>
                  </a:lnTo>
                  <a:lnTo>
                    <a:pt x="19200" y="20618"/>
                  </a:lnTo>
                  <a:lnTo>
                    <a:pt x="14400" y="20618"/>
                  </a:lnTo>
                  <a:lnTo>
                    <a:pt x="10800" y="17673"/>
                  </a:lnTo>
                  <a:lnTo>
                    <a:pt x="7200" y="13745"/>
                  </a:lnTo>
                  <a:lnTo>
                    <a:pt x="7200" y="21600"/>
                  </a:lnTo>
                  <a:lnTo>
                    <a:pt x="2400" y="2061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9220200" y="4353983"/>
              <a:ext cx="353484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700"/>
                  </a:moveTo>
                  <a:cubicBezTo>
                    <a:pt x="5718" y="0"/>
                    <a:pt x="5718" y="0"/>
                    <a:pt x="5718" y="0"/>
                  </a:cubicBezTo>
                  <a:cubicBezTo>
                    <a:pt x="10165" y="0"/>
                    <a:pt x="10165" y="0"/>
                    <a:pt x="10165" y="0"/>
                  </a:cubicBezTo>
                  <a:cubicBezTo>
                    <a:pt x="12706" y="2700"/>
                    <a:pt x="12706" y="2700"/>
                    <a:pt x="12706" y="2700"/>
                  </a:cubicBezTo>
                  <a:cubicBezTo>
                    <a:pt x="14612" y="8100"/>
                    <a:pt x="14612" y="8100"/>
                    <a:pt x="14612" y="8100"/>
                  </a:cubicBezTo>
                  <a:cubicBezTo>
                    <a:pt x="19694" y="13500"/>
                    <a:pt x="19694" y="13500"/>
                    <a:pt x="19694" y="135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6518" y="18900"/>
                    <a:pt x="16518" y="18900"/>
                    <a:pt x="16518" y="18900"/>
                  </a:cubicBezTo>
                  <a:cubicBezTo>
                    <a:pt x="12071" y="16200"/>
                    <a:pt x="12071" y="16200"/>
                    <a:pt x="12071" y="16200"/>
                  </a:cubicBezTo>
                  <a:cubicBezTo>
                    <a:pt x="12071" y="16200"/>
                    <a:pt x="6353" y="10800"/>
                    <a:pt x="5082" y="10800"/>
                  </a:cubicBezTo>
                  <a:cubicBezTo>
                    <a:pt x="4447" y="8100"/>
                    <a:pt x="0" y="2700"/>
                    <a:pt x="0" y="2700"/>
                  </a:cubicBez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3611033" y="2171700"/>
              <a:ext cx="211668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43"/>
                  </a:moveTo>
                  <a:lnTo>
                    <a:pt x="0" y="14087"/>
                  </a:lnTo>
                  <a:lnTo>
                    <a:pt x="1080" y="11270"/>
                  </a:lnTo>
                  <a:lnTo>
                    <a:pt x="6480" y="3757"/>
                  </a:lnTo>
                  <a:lnTo>
                    <a:pt x="11880" y="0"/>
                  </a:lnTo>
                  <a:lnTo>
                    <a:pt x="11880" y="2817"/>
                  </a:lnTo>
                  <a:lnTo>
                    <a:pt x="9720" y="6574"/>
                  </a:lnTo>
                  <a:lnTo>
                    <a:pt x="10800" y="8452"/>
                  </a:lnTo>
                  <a:lnTo>
                    <a:pt x="19440" y="12209"/>
                  </a:lnTo>
                  <a:lnTo>
                    <a:pt x="21600" y="16904"/>
                  </a:lnTo>
                  <a:lnTo>
                    <a:pt x="21600" y="20661"/>
                  </a:lnTo>
                  <a:lnTo>
                    <a:pt x="17280" y="21600"/>
                  </a:lnTo>
                  <a:lnTo>
                    <a:pt x="15120" y="18783"/>
                  </a:lnTo>
                  <a:lnTo>
                    <a:pt x="11880" y="19722"/>
                  </a:lnTo>
                  <a:lnTo>
                    <a:pt x="8640" y="17843"/>
                  </a:lnTo>
                  <a:lnTo>
                    <a:pt x="3240" y="16904"/>
                  </a:lnTo>
                  <a:lnTo>
                    <a:pt x="0" y="17843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2741083" y="3380316"/>
              <a:ext cx="368301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" y="2160"/>
                  </a:moveTo>
                  <a:cubicBezTo>
                    <a:pt x="4937" y="0"/>
                    <a:pt x="4937" y="0"/>
                    <a:pt x="4937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6046" y="6480"/>
                    <a:pt x="16046" y="6480"/>
                    <a:pt x="16046" y="6480"/>
                  </a:cubicBezTo>
                  <a:cubicBezTo>
                    <a:pt x="16046" y="6480"/>
                    <a:pt x="16663" y="10800"/>
                    <a:pt x="17280" y="12960"/>
                  </a:cubicBezTo>
                  <a:cubicBezTo>
                    <a:pt x="18514" y="15120"/>
                    <a:pt x="20366" y="15120"/>
                    <a:pt x="20366" y="15120"/>
                  </a:cubicBezTo>
                  <a:cubicBezTo>
                    <a:pt x="21600" y="19440"/>
                    <a:pt x="21600" y="19440"/>
                    <a:pt x="21600" y="19440"/>
                  </a:cubicBezTo>
                  <a:cubicBezTo>
                    <a:pt x="21600" y="19440"/>
                    <a:pt x="21600" y="21600"/>
                    <a:pt x="20366" y="21600"/>
                  </a:cubicBezTo>
                  <a:cubicBezTo>
                    <a:pt x="19131" y="21600"/>
                    <a:pt x="15429" y="21600"/>
                    <a:pt x="15429" y="21600"/>
                  </a:cubicBezTo>
                  <a:cubicBezTo>
                    <a:pt x="14194" y="17280"/>
                    <a:pt x="14194" y="17280"/>
                    <a:pt x="14194" y="17280"/>
                  </a:cubicBezTo>
                  <a:cubicBezTo>
                    <a:pt x="12960" y="10800"/>
                    <a:pt x="12960" y="10800"/>
                    <a:pt x="12960" y="10800"/>
                  </a:cubicBezTo>
                  <a:cubicBezTo>
                    <a:pt x="9257" y="8640"/>
                    <a:pt x="9257" y="8640"/>
                    <a:pt x="9257" y="8640"/>
                  </a:cubicBezTo>
                  <a:cubicBezTo>
                    <a:pt x="5554" y="8640"/>
                    <a:pt x="5554" y="8640"/>
                    <a:pt x="5554" y="8640"/>
                  </a:cubicBezTo>
                  <a:cubicBezTo>
                    <a:pt x="3086" y="8640"/>
                    <a:pt x="3086" y="8640"/>
                    <a:pt x="3086" y="8640"/>
                  </a:cubicBezTo>
                  <a:cubicBezTo>
                    <a:pt x="0" y="6480"/>
                    <a:pt x="0" y="6480"/>
                    <a:pt x="0" y="6480"/>
                  </a:cubicBezTo>
                  <a:lnTo>
                    <a:pt x="1234" y="216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3109383" y="3494616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0"/>
                  </a:moveTo>
                  <a:lnTo>
                    <a:pt x="3927" y="7200"/>
                  </a:lnTo>
                  <a:lnTo>
                    <a:pt x="0" y="10800"/>
                  </a:lnTo>
                  <a:lnTo>
                    <a:pt x="4909" y="18000"/>
                  </a:lnTo>
                  <a:lnTo>
                    <a:pt x="6873" y="21600"/>
                  </a:lnTo>
                  <a:lnTo>
                    <a:pt x="10800" y="21600"/>
                  </a:lnTo>
                  <a:lnTo>
                    <a:pt x="13745" y="14400"/>
                  </a:lnTo>
                  <a:lnTo>
                    <a:pt x="21600" y="18000"/>
                  </a:lnTo>
                  <a:lnTo>
                    <a:pt x="11782" y="0"/>
                  </a:lnTo>
                  <a:lnTo>
                    <a:pt x="3927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125633" y="2791883"/>
              <a:ext cx="103718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12960" y="0"/>
                  </a:lnTo>
                  <a:lnTo>
                    <a:pt x="21600" y="3600"/>
                  </a:lnTo>
                  <a:lnTo>
                    <a:pt x="21600" y="10800"/>
                  </a:lnTo>
                  <a:lnTo>
                    <a:pt x="19440" y="21600"/>
                  </a:lnTo>
                  <a:lnTo>
                    <a:pt x="10800" y="144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009216" y="2673350"/>
              <a:ext cx="4233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27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5998633" y="2588683"/>
              <a:ext cx="5291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05"/>
                  </a:moveTo>
                  <a:lnTo>
                    <a:pt x="17280" y="0"/>
                  </a:lnTo>
                  <a:lnTo>
                    <a:pt x="21600" y="14011"/>
                  </a:lnTo>
                  <a:lnTo>
                    <a:pt x="17280" y="21600"/>
                  </a:lnTo>
                  <a:lnTo>
                    <a:pt x="0" y="7005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063316" y="2823633"/>
              <a:ext cx="52918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874933" y="3132666"/>
              <a:ext cx="4234" cy="42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defTabSz="914400">
                <a:spcBef>
                  <a:spcPts val="300"/>
                </a:spcBef>
                <a:defRPr sz="240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6532033" y="2624666"/>
              <a:ext cx="656167" cy="23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9" y="18783"/>
                  </a:moveTo>
                  <a:lnTo>
                    <a:pt x="13669" y="19721"/>
                  </a:lnTo>
                  <a:lnTo>
                    <a:pt x="17461" y="18783"/>
                  </a:lnTo>
                  <a:lnTo>
                    <a:pt x="19187" y="17844"/>
                  </a:lnTo>
                  <a:lnTo>
                    <a:pt x="20910" y="16904"/>
                  </a:lnTo>
                  <a:lnTo>
                    <a:pt x="21600" y="17844"/>
                  </a:lnTo>
                  <a:cubicBezTo>
                    <a:pt x="21486" y="16904"/>
                    <a:pt x="21370" y="15967"/>
                    <a:pt x="21256" y="15027"/>
                  </a:cubicBezTo>
                  <a:lnTo>
                    <a:pt x="21256" y="8452"/>
                  </a:lnTo>
                  <a:cubicBezTo>
                    <a:pt x="21370" y="8139"/>
                    <a:pt x="21486" y="7826"/>
                    <a:pt x="21600" y="7512"/>
                  </a:cubicBezTo>
                  <a:lnTo>
                    <a:pt x="20220" y="2817"/>
                  </a:lnTo>
                  <a:lnTo>
                    <a:pt x="19531" y="940"/>
                  </a:lnTo>
                  <a:lnTo>
                    <a:pt x="18497" y="940"/>
                  </a:lnTo>
                  <a:cubicBezTo>
                    <a:pt x="18381" y="626"/>
                    <a:pt x="18267" y="313"/>
                    <a:pt x="18151" y="0"/>
                  </a:cubicBezTo>
                  <a:lnTo>
                    <a:pt x="16772" y="2817"/>
                  </a:lnTo>
                  <a:lnTo>
                    <a:pt x="14702" y="2817"/>
                  </a:lnTo>
                  <a:lnTo>
                    <a:pt x="13323" y="940"/>
                  </a:lnTo>
                  <a:lnTo>
                    <a:pt x="12289" y="0"/>
                  </a:lnTo>
                  <a:lnTo>
                    <a:pt x="8841" y="0"/>
                  </a:lnTo>
                  <a:lnTo>
                    <a:pt x="7805" y="940"/>
                  </a:lnTo>
                  <a:lnTo>
                    <a:pt x="7115" y="2817"/>
                  </a:lnTo>
                  <a:lnTo>
                    <a:pt x="5392" y="3756"/>
                  </a:lnTo>
                  <a:cubicBezTo>
                    <a:pt x="5276" y="3443"/>
                    <a:pt x="5162" y="3130"/>
                    <a:pt x="5046" y="2817"/>
                  </a:cubicBezTo>
                  <a:lnTo>
                    <a:pt x="4702" y="2817"/>
                  </a:lnTo>
                  <a:lnTo>
                    <a:pt x="4012" y="5635"/>
                  </a:lnTo>
                  <a:cubicBezTo>
                    <a:pt x="3553" y="5635"/>
                    <a:pt x="3040" y="5683"/>
                    <a:pt x="2633" y="5635"/>
                  </a:cubicBezTo>
                  <a:cubicBezTo>
                    <a:pt x="2226" y="5588"/>
                    <a:pt x="1797" y="4884"/>
                    <a:pt x="1567" y="5352"/>
                  </a:cubicBezTo>
                  <a:cubicBezTo>
                    <a:pt x="1337" y="5821"/>
                    <a:pt x="678" y="6398"/>
                    <a:pt x="417" y="6733"/>
                  </a:cubicBezTo>
                  <a:cubicBezTo>
                    <a:pt x="157" y="7068"/>
                    <a:pt x="0" y="7055"/>
                    <a:pt x="0" y="7359"/>
                  </a:cubicBezTo>
                  <a:cubicBezTo>
                    <a:pt x="230" y="7994"/>
                    <a:pt x="981" y="10981"/>
                    <a:pt x="1420" y="12416"/>
                  </a:cubicBezTo>
                  <a:cubicBezTo>
                    <a:pt x="1860" y="13850"/>
                    <a:pt x="2315" y="14904"/>
                    <a:pt x="2633" y="15965"/>
                  </a:cubicBezTo>
                  <a:cubicBezTo>
                    <a:pt x="2950" y="17025"/>
                    <a:pt x="3093" y="17844"/>
                    <a:pt x="3323" y="18783"/>
                  </a:cubicBezTo>
                  <a:lnTo>
                    <a:pt x="6425" y="19721"/>
                  </a:lnTo>
                  <a:lnTo>
                    <a:pt x="6771" y="19721"/>
                  </a:lnTo>
                  <a:lnTo>
                    <a:pt x="9184" y="21600"/>
                  </a:lnTo>
                  <a:lnTo>
                    <a:pt x="10564" y="19721"/>
                  </a:lnTo>
                  <a:lnTo>
                    <a:pt x="11943" y="21600"/>
                  </a:lnTo>
                  <a:lnTo>
                    <a:pt x="12979" y="18783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6862233" y="2823633"/>
              <a:ext cx="241301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85" y="21600"/>
                  </a:moveTo>
                  <a:lnTo>
                    <a:pt x="11344" y="17053"/>
                  </a:lnTo>
                  <a:lnTo>
                    <a:pt x="17871" y="12505"/>
                  </a:lnTo>
                  <a:lnTo>
                    <a:pt x="19735" y="4547"/>
                  </a:lnTo>
                  <a:lnTo>
                    <a:pt x="21600" y="1137"/>
                  </a:lnTo>
                  <a:lnTo>
                    <a:pt x="21600" y="0"/>
                  </a:lnTo>
                  <a:lnTo>
                    <a:pt x="17871" y="1137"/>
                  </a:lnTo>
                  <a:lnTo>
                    <a:pt x="7614" y="2274"/>
                  </a:lnTo>
                  <a:lnTo>
                    <a:pt x="5750" y="1137"/>
                  </a:lnTo>
                  <a:lnTo>
                    <a:pt x="2953" y="4547"/>
                  </a:lnTo>
                  <a:lnTo>
                    <a:pt x="3885" y="9095"/>
                  </a:lnTo>
                  <a:lnTo>
                    <a:pt x="0" y="19326"/>
                  </a:lnTo>
                  <a:lnTo>
                    <a:pt x="2020" y="19326"/>
                  </a:lnTo>
                  <a:lnTo>
                    <a:pt x="3885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830483" y="2978150"/>
              <a:ext cx="169334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4" y="5760"/>
                  </a:moveTo>
                  <a:lnTo>
                    <a:pt x="20264" y="0"/>
                  </a:lnTo>
                  <a:lnTo>
                    <a:pt x="9575" y="5760"/>
                  </a:lnTo>
                  <a:lnTo>
                    <a:pt x="6903" y="2880"/>
                  </a:lnTo>
                  <a:lnTo>
                    <a:pt x="4008" y="2880"/>
                  </a:lnTo>
                  <a:lnTo>
                    <a:pt x="2672" y="4320"/>
                  </a:lnTo>
                  <a:lnTo>
                    <a:pt x="0" y="10080"/>
                  </a:lnTo>
                  <a:lnTo>
                    <a:pt x="4008" y="21600"/>
                  </a:lnTo>
                  <a:lnTo>
                    <a:pt x="8239" y="21600"/>
                  </a:lnTo>
                  <a:lnTo>
                    <a:pt x="10911" y="18720"/>
                  </a:lnTo>
                  <a:lnTo>
                    <a:pt x="14920" y="18720"/>
                  </a:lnTo>
                  <a:lnTo>
                    <a:pt x="16256" y="15840"/>
                  </a:lnTo>
                  <a:lnTo>
                    <a:pt x="13584" y="8640"/>
                  </a:lnTo>
                  <a:lnTo>
                    <a:pt x="18928" y="7200"/>
                  </a:lnTo>
                  <a:lnTo>
                    <a:pt x="21600" y="5760"/>
                  </a:lnTo>
                  <a:lnTo>
                    <a:pt x="20264" y="57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830483" y="2978150"/>
              <a:ext cx="169334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4" y="5760"/>
                  </a:moveTo>
                  <a:lnTo>
                    <a:pt x="20264" y="0"/>
                  </a:lnTo>
                  <a:lnTo>
                    <a:pt x="9575" y="5760"/>
                  </a:lnTo>
                  <a:lnTo>
                    <a:pt x="6903" y="2880"/>
                  </a:lnTo>
                  <a:lnTo>
                    <a:pt x="4008" y="2880"/>
                  </a:lnTo>
                  <a:lnTo>
                    <a:pt x="2672" y="4320"/>
                  </a:lnTo>
                  <a:lnTo>
                    <a:pt x="0" y="10080"/>
                  </a:lnTo>
                  <a:lnTo>
                    <a:pt x="4008" y="21600"/>
                  </a:lnTo>
                  <a:lnTo>
                    <a:pt x="8239" y="21600"/>
                  </a:lnTo>
                  <a:lnTo>
                    <a:pt x="10911" y="18720"/>
                  </a:lnTo>
                  <a:lnTo>
                    <a:pt x="14920" y="18720"/>
                  </a:lnTo>
                  <a:lnTo>
                    <a:pt x="16256" y="15840"/>
                  </a:lnTo>
                  <a:lnTo>
                    <a:pt x="13584" y="8640"/>
                  </a:lnTo>
                  <a:lnTo>
                    <a:pt x="18928" y="7200"/>
                  </a:lnTo>
                  <a:lnTo>
                    <a:pt x="21600" y="5760"/>
                  </a:lnTo>
                  <a:lnTo>
                    <a:pt x="20264" y="5760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416800" y="3270250"/>
              <a:ext cx="158751" cy="1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17280"/>
                  </a:moveTo>
                  <a:lnTo>
                    <a:pt x="15840" y="21600"/>
                  </a:lnTo>
                  <a:lnTo>
                    <a:pt x="18720" y="10800"/>
                  </a:lnTo>
                  <a:lnTo>
                    <a:pt x="21600" y="8640"/>
                  </a:lnTo>
                  <a:lnTo>
                    <a:pt x="20160" y="0"/>
                  </a:lnTo>
                  <a:lnTo>
                    <a:pt x="7200" y="6480"/>
                  </a:lnTo>
                  <a:lnTo>
                    <a:pt x="1440" y="2160"/>
                  </a:lnTo>
                  <a:lnTo>
                    <a:pt x="0" y="8640"/>
                  </a:lnTo>
                  <a:lnTo>
                    <a:pt x="4320" y="1728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440083" y="3310466"/>
              <a:ext cx="249767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4629"/>
                  </a:moveTo>
                  <a:cubicBezTo>
                    <a:pt x="9000" y="4629"/>
                    <a:pt x="9000" y="4629"/>
                    <a:pt x="9000" y="4629"/>
                  </a:cubicBezTo>
                  <a:cubicBezTo>
                    <a:pt x="8100" y="10029"/>
                    <a:pt x="8100" y="10029"/>
                    <a:pt x="8100" y="10029"/>
                  </a:cubicBezTo>
                  <a:cubicBezTo>
                    <a:pt x="3600" y="13114"/>
                    <a:pt x="3600" y="13114"/>
                    <a:pt x="3600" y="13114"/>
                  </a:cubicBezTo>
                  <a:cubicBezTo>
                    <a:pt x="3600" y="13114"/>
                    <a:pt x="2700" y="13886"/>
                    <a:pt x="0" y="13886"/>
                  </a:cubicBezTo>
                  <a:cubicBezTo>
                    <a:pt x="900" y="16200"/>
                    <a:pt x="900" y="16200"/>
                    <a:pt x="900" y="16200"/>
                  </a:cubicBezTo>
                  <a:cubicBezTo>
                    <a:pt x="3600" y="21600"/>
                    <a:pt x="3600" y="21600"/>
                    <a:pt x="3600" y="21600"/>
                  </a:cubicBezTo>
                  <a:cubicBezTo>
                    <a:pt x="9900" y="17743"/>
                    <a:pt x="9900" y="17743"/>
                    <a:pt x="9900" y="17743"/>
                  </a:cubicBezTo>
                  <a:cubicBezTo>
                    <a:pt x="15300" y="11571"/>
                    <a:pt x="15300" y="11571"/>
                    <a:pt x="15300" y="11571"/>
                  </a:cubicBezTo>
                  <a:cubicBezTo>
                    <a:pt x="18000" y="8486"/>
                    <a:pt x="18000" y="8486"/>
                    <a:pt x="18000" y="8486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14400" y="771"/>
                    <a:pt x="14400" y="771"/>
                    <a:pt x="14400" y="771"/>
                  </a:cubicBezTo>
                  <a:cubicBezTo>
                    <a:pt x="11700" y="0"/>
                    <a:pt x="11700" y="0"/>
                    <a:pt x="11700" y="0"/>
                  </a:cubicBezTo>
                  <a:cubicBezTo>
                    <a:pt x="11700" y="0"/>
                    <a:pt x="11700" y="0"/>
                    <a:pt x="11700" y="0"/>
                  </a:cubicBezTo>
                  <a:cubicBezTo>
                    <a:pt x="9900" y="771"/>
                    <a:pt x="9900" y="771"/>
                    <a:pt x="9900" y="771"/>
                  </a:cubicBezTo>
                  <a:lnTo>
                    <a:pt x="8100" y="4629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7126816" y="3496733"/>
              <a:ext cx="353485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0"/>
                  </a:moveTo>
                  <a:cubicBezTo>
                    <a:pt x="15882" y="2057"/>
                    <a:pt x="11435" y="3086"/>
                    <a:pt x="11435" y="4114"/>
                  </a:cubicBezTo>
                  <a:cubicBezTo>
                    <a:pt x="10165" y="5143"/>
                    <a:pt x="8894" y="7200"/>
                    <a:pt x="8894" y="7200"/>
                  </a:cubicBezTo>
                  <a:cubicBezTo>
                    <a:pt x="1906" y="7200"/>
                    <a:pt x="1906" y="7200"/>
                    <a:pt x="1906" y="7200"/>
                  </a:cubicBezTo>
                  <a:cubicBezTo>
                    <a:pt x="0" y="8229"/>
                    <a:pt x="0" y="8229"/>
                    <a:pt x="0" y="8229"/>
                  </a:cubicBezTo>
                  <a:cubicBezTo>
                    <a:pt x="635" y="12343"/>
                    <a:pt x="635" y="12343"/>
                    <a:pt x="635" y="12343"/>
                  </a:cubicBezTo>
                  <a:cubicBezTo>
                    <a:pt x="3176" y="21600"/>
                    <a:pt x="3176" y="21600"/>
                    <a:pt x="3176" y="21600"/>
                  </a:cubicBezTo>
                  <a:cubicBezTo>
                    <a:pt x="7624" y="19543"/>
                    <a:pt x="7624" y="19543"/>
                    <a:pt x="7624" y="19543"/>
                  </a:cubicBezTo>
                  <a:cubicBezTo>
                    <a:pt x="9529" y="19543"/>
                    <a:pt x="9529" y="19543"/>
                    <a:pt x="9529" y="19543"/>
                  </a:cubicBezTo>
                  <a:cubicBezTo>
                    <a:pt x="12071" y="15429"/>
                    <a:pt x="12071" y="15429"/>
                    <a:pt x="12071" y="15429"/>
                  </a:cubicBezTo>
                  <a:cubicBezTo>
                    <a:pt x="15882" y="13371"/>
                    <a:pt x="15882" y="13371"/>
                    <a:pt x="15882" y="13371"/>
                  </a:cubicBezTo>
                  <a:cubicBezTo>
                    <a:pt x="21600" y="10286"/>
                    <a:pt x="21600" y="10286"/>
                    <a:pt x="21600" y="10286"/>
                  </a:cubicBezTo>
                  <a:cubicBezTo>
                    <a:pt x="19694" y="3086"/>
                    <a:pt x="19694" y="3086"/>
                    <a:pt x="19694" y="3086"/>
                  </a:cubicBezTo>
                  <a:lnTo>
                    <a:pt x="19059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877050" y="3018366"/>
              <a:ext cx="656167" cy="56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00"/>
                  </a:moveTo>
                  <a:cubicBezTo>
                    <a:pt x="18857" y="12800"/>
                    <a:pt x="18857" y="12800"/>
                    <a:pt x="18857" y="12800"/>
                  </a:cubicBezTo>
                  <a:cubicBezTo>
                    <a:pt x="17829" y="11200"/>
                    <a:pt x="17829" y="11200"/>
                    <a:pt x="17829" y="11200"/>
                  </a:cubicBezTo>
                  <a:cubicBezTo>
                    <a:pt x="18171" y="10000"/>
                    <a:pt x="18171" y="10000"/>
                    <a:pt x="18171" y="10000"/>
                  </a:cubicBezTo>
                  <a:cubicBezTo>
                    <a:pt x="17829" y="10000"/>
                    <a:pt x="17829" y="10000"/>
                    <a:pt x="17829" y="10000"/>
                  </a:cubicBezTo>
                  <a:cubicBezTo>
                    <a:pt x="16457" y="9200"/>
                    <a:pt x="16457" y="9200"/>
                    <a:pt x="16457" y="9200"/>
                  </a:cubicBezTo>
                  <a:cubicBezTo>
                    <a:pt x="15771" y="6800"/>
                    <a:pt x="15771" y="6800"/>
                    <a:pt x="15771" y="6800"/>
                  </a:cubicBezTo>
                  <a:cubicBezTo>
                    <a:pt x="14400" y="5200"/>
                    <a:pt x="14400" y="5200"/>
                    <a:pt x="14400" y="5200"/>
                  </a:cubicBezTo>
                  <a:cubicBezTo>
                    <a:pt x="14400" y="4800"/>
                    <a:pt x="14400" y="4800"/>
                    <a:pt x="14400" y="4800"/>
                  </a:cubicBezTo>
                  <a:cubicBezTo>
                    <a:pt x="13371" y="4800"/>
                    <a:pt x="13371" y="4800"/>
                    <a:pt x="13371" y="4800"/>
                  </a:cubicBezTo>
                  <a:cubicBezTo>
                    <a:pt x="12343" y="4000"/>
                    <a:pt x="12343" y="4000"/>
                    <a:pt x="12343" y="4000"/>
                  </a:cubicBezTo>
                  <a:cubicBezTo>
                    <a:pt x="9600" y="3600"/>
                    <a:pt x="9600" y="3600"/>
                    <a:pt x="9600" y="3600"/>
                  </a:cubicBezTo>
                  <a:cubicBezTo>
                    <a:pt x="8571" y="2400"/>
                    <a:pt x="8571" y="2400"/>
                    <a:pt x="8571" y="2400"/>
                  </a:cubicBezTo>
                  <a:cubicBezTo>
                    <a:pt x="5143" y="400"/>
                    <a:pt x="5143" y="400"/>
                    <a:pt x="5143" y="400"/>
                  </a:cubicBezTo>
                  <a:cubicBezTo>
                    <a:pt x="3771" y="0"/>
                    <a:pt x="3771" y="0"/>
                    <a:pt x="3771" y="0"/>
                  </a:cubicBezTo>
                  <a:cubicBezTo>
                    <a:pt x="4114" y="0"/>
                    <a:pt x="4114" y="0"/>
                    <a:pt x="4114" y="0"/>
                  </a:cubicBezTo>
                  <a:cubicBezTo>
                    <a:pt x="3429" y="400"/>
                    <a:pt x="3429" y="400"/>
                    <a:pt x="3429" y="400"/>
                  </a:cubicBezTo>
                  <a:cubicBezTo>
                    <a:pt x="2057" y="800"/>
                    <a:pt x="2057" y="800"/>
                    <a:pt x="2057" y="800"/>
                  </a:cubicBezTo>
                  <a:cubicBezTo>
                    <a:pt x="2743" y="2800"/>
                    <a:pt x="2743" y="2800"/>
                    <a:pt x="2743" y="2800"/>
                  </a:cubicBezTo>
                  <a:cubicBezTo>
                    <a:pt x="2400" y="3600"/>
                    <a:pt x="2400" y="3600"/>
                    <a:pt x="2400" y="3600"/>
                  </a:cubicBezTo>
                  <a:cubicBezTo>
                    <a:pt x="1371" y="3600"/>
                    <a:pt x="1371" y="3600"/>
                    <a:pt x="1371" y="3600"/>
                  </a:cubicBezTo>
                  <a:cubicBezTo>
                    <a:pt x="686" y="4400"/>
                    <a:pt x="686" y="4400"/>
                    <a:pt x="686" y="4400"/>
                  </a:cubicBezTo>
                  <a:cubicBezTo>
                    <a:pt x="0" y="4400"/>
                    <a:pt x="0" y="4400"/>
                    <a:pt x="0" y="4400"/>
                  </a:cubicBezTo>
                  <a:cubicBezTo>
                    <a:pt x="686" y="6000"/>
                    <a:pt x="686" y="6000"/>
                    <a:pt x="686" y="6000"/>
                  </a:cubicBezTo>
                  <a:cubicBezTo>
                    <a:pt x="3086" y="11600"/>
                    <a:pt x="3086" y="11600"/>
                    <a:pt x="3086" y="11600"/>
                  </a:cubicBezTo>
                  <a:cubicBezTo>
                    <a:pt x="4457" y="13200"/>
                    <a:pt x="4457" y="13200"/>
                    <a:pt x="4457" y="13200"/>
                  </a:cubicBezTo>
                  <a:cubicBezTo>
                    <a:pt x="5143" y="15600"/>
                    <a:pt x="5143" y="15600"/>
                    <a:pt x="5143" y="15600"/>
                  </a:cubicBezTo>
                  <a:cubicBezTo>
                    <a:pt x="5829" y="18400"/>
                    <a:pt x="5829" y="18400"/>
                    <a:pt x="5829" y="18400"/>
                  </a:cubicBezTo>
                  <a:cubicBezTo>
                    <a:pt x="8229" y="21200"/>
                    <a:pt x="8229" y="21200"/>
                    <a:pt x="8229" y="21200"/>
                  </a:cubicBezTo>
                  <a:cubicBezTo>
                    <a:pt x="8229" y="21600"/>
                    <a:pt x="8229" y="21600"/>
                    <a:pt x="8229" y="21600"/>
                  </a:cubicBezTo>
                  <a:cubicBezTo>
                    <a:pt x="9257" y="21200"/>
                    <a:pt x="9257" y="21200"/>
                    <a:pt x="9257" y="21200"/>
                  </a:cubicBezTo>
                  <a:cubicBezTo>
                    <a:pt x="13029" y="21200"/>
                    <a:pt x="13029" y="21200"/>
                    <a:pt x="13029" y="21200"/>
                  </a:cubicBezTo>
                  <a:cubicBezTo>
                    <a:pt x="13029" y="21200"/>
                    <a:pt x="13714" y="20400"/>
                    <a:pt x="14400" y="20000"/>
                  </a:cubicBezTo>
                  <a:cubicBezTo>
                    <a:pt x="14400" y="19600"/>
                    <a:pt x="16800" y="19200"/>
                    <a:pt x="18514" y="18400"/>
                  </a:cubicBez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7440083" y="3373966"/>
              <a:ext cx="103717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480" y="21600"/>
                    <a:pt x="8640" y="19800"/>
                    <a:pt x="8640" y="19800"/>
                  </a:cubicBezTo>
                  <a:cubicBezTo>
                    <a:pt x="19440" y="12600"/>
                    <a:pt x="19440" y="12600"/>
                    <a:pt x="19440" y="12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440" y="0"/>
                    <a:pt x="19440" y="0"/>
                    <a:pt x="19440" y="0"/>
                  </a:cubicBez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989233" y="2810933"/>
              <a:ext cx="332317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3500"/>
                  </a:moveTo>
                  <a:lnTo>
                    <a:pt x="14850" y="10125"/>
                  </a:lnTo>
                  <a:lnTo>
                    <a:pt x="14850" y="7425"/>
                  </a:lnTo>
                  <a:lnTo>
                    <a:pt x="15525" y="4725"/>
                  </a:lnTo>
                  <a:lnTo>
                    <a:pt x="12825" y="675"/>
                  </a:lnTo>
                  <a:lnTo>
                    <a:pt x="11475" y="0"/>
                  </a:lnTo>
                  <a:lnTo>
                    <a:pt x="8100" y="675"/>
                  </a:lnTo>
                  <a:lnTo>
                    <a:pt x="7425" y="675"/>
                  </a:lnTo>
                  <a:lnTo>
                    <a:pt x="7425" y="1350"/>
                  </a:lnTo>
                  <a:lnTo>
                    <a:pt x="6075" y="3375"/>
                  </a:lnTo>
                  <a:lnTo>
                    <a:pt x="4725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2700" y="14175"/>
                  </a:lnTo>
                  <a:lnTo>
                    <a:pt x="9450" y="17550"/>
                  </a:lnTo>
                  <a:lnTo>
                    <a:pt x="11475" y="19575"/>
                  </a:lnTo>
                  <a:lnTo>
                    <a:pt x="16875" y="20250"/>
                  </a:lnTo>
                  <a:lnTo>
                    <a:pt x="18900" y="21600"/>
                  </a:lnTo>
                  <a:lnTo>
                    <a:pt x="20925" y="21600"/>
                  </a:lnTo>
                  <a:lnTo>
                    <a:pt x="20250" y="20250"/>
                  </a:lnTo>
                  <a:lnTo>
                    <a:pt x="21600" y="19575"/>
                  </a:lnTo>
                  <a:lnTo>
                    <a:pt x="20250" y="16875"/>
                  </a:lnTo>
                  <a:lnTo>
                    <a:pt x="18900" y="135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7179733" y="2719916"/>
              <a:ext cx="626534" cy="56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80" y="14924"/>
                  </a:moveTo>
                  <a:cubicBezTo>
                    <a:pt x="19080" y="14924"/>
                    <a:pt x="19080" y="14924"/>
                    <a:pt x="19080" y="14924"/>
                  </a:cubicBezTo>
                  <a:cubicBezTo>
                    <a:pt x="19800" y="12567"/>
                    <a:pt x="19800" y="12567"/>
                    <a:pt x="19800" y="12567"/>
                  </a:cubicBezTo>
                  <a:cubicBezTo>
                    <a:pt x="18360" y="11782"/>
                    <a:pt x="18360" y="11782"/>
                    <a:pt x="18360" y="11782"/>
                  </a:cubicBezTo>
                  <a:cubicBezTo>
                    <a:pt x="18360" y="9818"/>
                    <a:pt x="18360" y="9818"/>
                    <a:pt x="18360" y="9818"/>
                  </a:cubicBezTo>
                  <a:cubicBezTo>
                    <a:pt x="18720" y="8247"/>
                    <a:pt x="18720" y="8247"/>
                    <a:pt x="18720" y="8247"/>
                  </a:cubicBezTo>
                  <a:cubicBezTo>
                    <a:pt x="19080" y="4713"/>
                    <a:pt x="19080" y="4713"/>
                    <a:pt x="19080" y="4713"/>
                  </a:cubicBezTo>
                  <a:cubicBezTo>
                    <a:pt x="17640" y="4320"/>
                    <a:pt x="17640" y="4320"/>
                    <a:pt x="17640" y="4320"/>
                  </a:cubicBezTo>
                  <a:cubicBezTo>
                    <a:pt x="16200" y="3142"/>
                    <a:pt x="16200" y="3142"/>
                    <a:pt x="16200" y="3142"/>
                  </a:cubicBezTo>
                  <a:cubicBezTo>
                    <a:pt x="14400" y="1964"/>
                    <a:pt x="14400" y="1964"/>
                    <a:pt x="14400" y="1964"/>
                  </a:cubicBezTo>
                  <a:cubicBezTo>
                    <a:pt x="12960" y="2356"/>
                    <a:pt x="12960" y="2356"/>
                    <a:pt x="12960" y="2356"/>
                  </a:cubicBezTo>
                  <a:cubicBezTo>
                    <a:pt x="11160" y="3142"/>
                    <a:pt x="11160" y="3142"/>
                    <a:pt x="11160" y="3142"/>
                  </a:cubicBezTo>
                  <a:cubicBezTo>
                    <a:pt x="10800" y="3927"/>
                    <a:pt x="10800" y="3927"/>
                    <a:pt x="10800" y="3927"/>
                  </a:cubicBezTo>
                  <a:cubicBezTo>
                    <a:pt x="9360" y="4320"/>
                    <a:pt x="9360" y="4320"/>
                    <a:pt x="9360" y="4320"/>
                  </a:cubicBezTo>
                  <a:cubicBezTo>
                    <a:pt x="7920" y="4320"/>
                    <a:pt x="7920" y="4320"/>
                    <a:pt x="7920" y="4320"/>
                  </a:cubicBezTo>
                  <a:cubicBezTo>
                    <a:pt x="6840" y="3535"/>
                    <a:pt x="6840" y="3535"/>
                    <a:pt x="6840" y="3535"/>
                  </a:cubicBezTo>
                  <a:cubicBezTo>
                    <a:pt x="5400" y="3535"/>
                    <a:pt x="5400" y="3535"/>
                    <a:pt x="5400" y="3535"/>
                  </a:cubicBezTo>
                  <a:cubicBezTo>
                    <a:pt x="5400" y="2356"/>
                    <a:pt x="5400" y="2356"/>
                    <a:pt x="5400" y="2356"/>
                  </a:cubicBezTo>
                  <a:cubicBezTo>
                    <a:pt x="4320" y="1571"/>
                    <a:pt x="4320" y="1571"/>
                    <a:pt x="4320" y="1571"/>
                  </a:cubicBezTo>
                  <a:cubicBezTo>
                    <a:pt x="4320" y="785"/>
                    <a:pt x="4320" y="785"/>
                    <a:pt x="4320" y="785"/>
                  </a:cubicBezTo>
                  <a:cubicBezTo>
                    <a:pt x="3600" y="0"/>
                    <a:pt x="3600" y="0"/>
                    <a:pt x="3600" y="0"/>
                  </a:cubicBezTo>
                  <a:cubicBezTo>
                    <a:pt x="2160" y="1178"/>
                    <a:pt x="2160" y="1178"/>
                    <a:pt x="2160" y="1178"/>
                  </a:cubicBezTo>
                  <a:cubicBezTo>
                    <a:pt x="1080" y="785"/>
                    <a:pt x="1080" y="785"/>
                    <a:pt x="1080" y="7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356"/>
                    <a:pt x="0" y="2749"/>
                  </a:cubicBezTo>
                  <a:cubicBezTo>
                    <a:pt x="0" y="2749"/>
                    <a:pt x="360" y="3927"/>
                    <a:pt x="360" y="3927"/>
                  </a:cubicBezTo>
                  <a:cubicBezTo>
                    <a:pt x="360" y="3927"/>
                    <a:pt x="360" y="3927"/>
                    <a:pt x="360" y="3927"/>
                  </a:cubicBezTo>
                  <a:cubicBezTo>
                    <a:pt x="1800" y="6284"/>
                    <a:pt x="1800" y="6284"/>
                    <a:pt x="1800" y="6284"/>
                  </a:cubicBezTo>
                  <a:cubicBezTo>
                    <a:pt x="1440" y="7855"/>
                    <a:pt x="1440" y="7855"/>
                    <a:pt x="1440" y="7855"/>
                  </a:cubicBezTo>
                  <a:cubicBezTo>
                    <a:pt x="1440" y="9425"/>
                    <a:pt x="1440" y="9425"/>
                    <a:pt x="1440" y="9425"/>
                  </a:cubicBezTo>
                  <a:cubicBezTo>
                    <a:pt x="3600" y="11389"/>
                    <a:pt x="3600" y="11389"/>
                    <a:pt x="3600" y="11389"/>
                  </a:cubicBezTo>
                  <a:cubicBezTo>
                    <a:pt x="4320" y="13353"/>
                    <a:pt x="4320" y="13353"/>
                    <a:pt x="4320" y="13353"/>
                  </a:cubicBezTo>
                  <a:cubicBezTo>
                    <a:pt x="5040" y="14924"/>
                    <a:pt x="5040" y="14924"/>
                    <a:pt x="5040" y="14924"/>
                  </a:cubicBezTo>
                  <a:cubicBezTo>
                    <a:pt x="5400" y="14138"/>
                    <a:pt x="5400" y="14138"/>
                    <a:pt x="5400" y="14138"/>
                  </a:cubicBezTo>
                  <a:cubicBezTo>
                    <a:pt x="6840" y="15316"/>
                    <a:pt x="6840" y="15316"/>
                    <a:pt x="6840" y="15316"/>
                  </a:cubicBezTo>
                  <a:cubicBezTo>
                    <a:pt x="8280" y="17280"/>
                    <a:pt x="8280" y="17280"/>
                    <a:pt x="8280" y="17280"/>
                  </a:cubicBezTo>
                  <a:cubicBezTo>
                    <a:pt x="10080" y="18851"/>
                    <a:pt x="10080" y="18851"/>
                    <a:pt x="10080" y="18851"/>
                  </a:cubicBezTo>
                  <a:cubicBezTo>
                    <a:pt x="12240" y="19244"/>
                    <a:pt x="12240" y="19244"/>
                    <a:pt x="12240" y="19244"/>
                  </a:cubicBezTo>
                  <a:cubicBezTo>
                    <a:pt x="14040" y="18851"/>
                    <a:pt x="14040" y="18851"/>
                    <a:pt x="14040" y="18851"/>
                  </a:cubicBezTo>
                  <a:cubicBezTo>
                    <a:pt x="15120" y="20422"/>
                    <a:pt x="15120" y="20422"/>
                    <a:pt x="15120" y="20422"/>
                  </a:cubicBezTo>
                  <a:cubicBezTo>
                    <a:pt x="19080" y="21600"/>
                    <a:pt x="19080" y="21600"/>
                    <a:pt x="19080" y="21600"/>
                  </a:cubicBezTo>
                  <a:cubicBezTo>
                    <a:pt x="19800" y="21600"/>
                    <a:pt x="19800" y="21600"/>
                    <a:pt x="19800" y="21600"/>
                  </a:cubicBezTo>
                  <a:cubicBezTo>
                    <a:pt x="19800" y="20029"/>
                    <a:pt x="19800" y="20029"/>
                    <a:pt x="19800" y="20029"/>
                  </a:cubicBezTo>
                  <a:cubicBezTo>
                    <a:pt x="21600" y="19244"/>
                    <a:pt x="21600" y="19244"/>
                    <a:pt x="21600" y="19244"/>
                  </a:cubicBezTo>
                  <a:cubicBezTo>
                    <a:pt x="21240" y="18065"/>
                    <a:pt x="21240" y="18065"/>
                    <a:pt x="21240" y="18065"/>
                  </a:cubicBezTo>
                  <a:cubicBezTo>
                    <a:pt x="20880" y="17280"/>
                    <a:pt x="20880" y="17280"/>
                    <a:pt x="20880" y="17280"/>
                  </a:cubicBezTo>
                  <a:cubicBezTo>
                    <a:pt x="19440" y="15709"/>
                    <a:pt x="19440" y="15709"/>
                    <a:pt x="19440" y="15709"/>
                  </a:cubicBezTo>
                  <a:cubicBezTo>
                    <a:pt x="19080" y="14924"/>
                    <a:pt x="19080" y="14924"/>
                    <a:pt x="19080" y="14924"/>
                  </a:cubicBez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390216" y="1885950"/>
              <a:ext cx="211668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0" y="6171"/>
                  </a:moveTo>
                  <a:cubicBezTo>
                    <a:pt x="18360" y="3086"/>
                    <a:pt x="18360" y="3086"/>
                    <a:pt x="18360" y="3086"/>
                  </a:cubicBezTo>
                  <a:cubicBezTo>
                    <a:pt x="16200" y="0"/>
                    <a:pt x="16200" y="0"/>
                    <a:pt x="16200" y="0"/>
                  </a:cubicBezTo>
                  <a:cubicBezTo>
                    <a:pt x="14040" y="1543"/>
                    <a:pt x="14040" y="1543"/>
                    <a:pt x="14040" y="1543"/>
                  </a:cubicBezTo>
                  <a:cubicBezTo>
                    <a:pt x="9720" y="0"/>
                    <a:pt x="9720" y="0"/>
                    <a:pt x="9720" y="0"/>
                  </a:cubicBezTo>
                  <a:cubicBezTo>
                    <a:pt x="5400" y="0"/>
                    <a:pt x="5400" y="0"/>
                    <a:pt x="5400" y="0"/>
                  </a:cubicBezTo>
                  <a:cubicBezTo>
                    <a:pt x="1080" y="1543"/>
                    <a:pt x="1080" y="1543"/>
                    <a:pt x="1080" y="1543"/>
                  </a:cubicBezTo>
                  <a:cubicBezTo>
                    <a:pt x="1080" y="4629"/>
                    <a:pt x="1080" y="7714"/>
                    <a:pt x="1080" y="7714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2160" y="9257"/>
                    <a:pt x="2160" y="9257"/>
                    <a:pt x="2160" y="9257"/>
                  </a:cubicBezTo>
                  <a:cubicBezTo>
                    <a:pt x="4320" y="10800"/>
                    <a:pt x="4320" y="10800"/>
                    <a:pt x="4320" y="10800"/>
                  </a:cubicBezTo>
                  <a:cubicBezTo>
                    <a:pt x="6480" y="12343"/>
                    <a:pt x="6480" y="12343"/>
                    <a:pt x="6480" y="12343"/>
                  </a:cubicBezTo>
                  <a:cubicBezTo>
                    <a:pt x="7560" y="15429"/>
                    <a:pt x="7560" y="15429"/>
                    <a:pt x="7560" y="15429"/>
                  </a:cubicBezTo>
                  <a:cubicBezTo>
                    <a:pt x="6480" y="18514"/>
                    <a:pt x="6480" y="18514"/>
                    <a:pt x="6480" y="18514"/>
                  </a:cubicBezTo>
                  <a:cubicBezTo>
                    <a:pt x="7560" y="18514"/>
                    <a:pt x="7560" y="18514"/>
                    <a:pt x="7560" y="18514"/>
                  </a:cubicBezTo>
                  <a:cubicBezTo>
                    <a:pt x="9720" y="21600"/>
                    <a:pt x="9720" y="21600"/>
                    <a:pt x="9720" y="21600"/>
                  </a:cubicBezTo>
                  <a:cubicBezTo>
                    <a:pt x="11880" y="20057"/>
                    <a:pt x="11880" y="20057"/>
                    <a:pt x="11880" y="20057"/>
                  </a:cubicBezTo>
                  <a:cubicBezTo>
                    <a:pt x="14040" y="18514"/>
                    <a:pt x="14040" y="18514"/>
                    <a:pt x="14040" y="18514"/>
                  </a:cubicBezTo>
                  <a:cubicBezTo>
                    <a:pt x="14040" y="18514"/>
                    <a:pt x="16200" y="18514"/>
                    <a:pt x="17280" y="18514"/>
                  </a:cubicBezTo>
                  <a:cubicBezTo>
                    <a:pt x="18360" y="18514"/>
                    <a:pt x="17280" y="13886"/>
                    <a:pt x="17280" y="13886"/>
                  </a:cubicBezTo>
                  <a:cubicBezTo>
                    <a:pt x="19440" y="10800"/>
                    <a:pt x="19440" y="10800"/>
                    <a:pt x="19440" y="10800"/>
                  </a:cubicBezTo>
                  <a:cubicBezTo>
                    <a:pt x="21600" y="6171"/>
                    <a:pt x="21600" y="6171"/>
                    <a:pt x="21600" y="6171"/>
                  </a:cubicBezTo>
                  <a:cubicBezTo>
                    <a:pt x="20520" y="6171"/>
                    <a:pt x="20520" y="6171"/>
                    <a:pt x="20520" y="6171"/>
                  </a:cubicBezTo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483350" y="1686983"/>
              <a:ext cx="158751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18277"/>
                  </a:moveTo>
                  <a:lnTo>
                    <a:pt x="18720" y="21600"/>
                  </a:lnTo>
                  <a:lnTo>
                    <a:pt x="20160" y="11631"/>
                  </a:lnTo>
                  <a:lnTo>
                    <a:pt x="20160" y="8308"/>
                  </a:lnTo>
                  <a:lnTo>
                    <a:pt x="21600" y="1662"/>
                  </a:lnTo>
                  <a:lnTo>
                    <a:pt x="20160" y="0"/>
                  </a:lnTo>
                  <a:lnTo>
                    <a:pt x="8640" y="0"/>
                  </a:lnTo>
                  <a:lnTo>
                    <a:pt x="0" y="4985"/>
                  </a:lnTo>
                  <a:lnTo>
                    <a:pt x="0" y="8308"/>
                  </a:lnTo>
                  <a:lnTo>
                    <a:pt x="1440" y="11631"/>
                  </a:lnTo>
                  <a:lnTo>
                    <a:pt x="4320" y="14954"/>
                  </a:lnTo>
                  <a:lnTo>
                    <a:pt x="2880" y="16615"/>
                  </a:lnTo>
                  <a:lnTo>
                    <a:pt x="8640" y="14954"/>
                  </a:lnTo>
                  <a:lnTo>
                    <a:pt x="12960" y="18277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6477000" y="1896533"/>
              <a:ext cx="311151" cy="28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00"/>
                  </a:moveTo>
                  <a:cubicBezTo>
                    <a:pt x="19440" y="8800"/>
                    <a:pt x="19440" y="8800"/>
                    <a:pt x="19440" y="8800"/>
                  </a:cubicBezTo>
                  <a:cubicBezTo>
                    <a:pt x="16560" y="2400"/>
                    <a:pt x="16560" y="2400"/>
                    <a:pt x="16560" y="2400"/>
                  </a:cubicBezTo>
                  <a:cubicBezTo>
                    <a:pt x="14400" y="1600"/>
                    <a:pt x="14400" y="1600"/>
                    <a:pt x="14400" y="1600"/>
                  </a:cubicBezTo>
                  <a:cubicBezTo>
                    <a:pt x="12240" y="0"/>
                    <a:pt x="12240" y="0"/>
                    <a:pt x="12240" y="0"/>
                  </a:cubicBezTo>
                  <a:cubicBezTo>
                    <a:pt x="10080" y="1600"/>
                    <a:pt x="10080" y="1600"/>
                    <a:pt x="10080" y="1600"/>
                  </a:cubicBezTo>
                  <a:cubicBezTo>
                    <a:pt x="7920" y="2400"/>
                    <a:pt x="7920" y="2400"/>
                    <a:pt x="7920" y="2400"/>
                  </a:cubicBezTo>
                  <a:cubicBezTo>
                    <a:pt x="8640" y="2400"/>
                    <a:pt x="8640" y="2400"/>
                    <a:pt x="8640" y="2400"/>
                  </a:cubicBezTo>
                  <a:cubicBezTo>
                    <a:pt x="7200" y="4800"/>
                    <a:pt x="7200" y="4800"/>
                    <a:pt x="7200" y="4800"/>
                  </a:cubicBezTo>
                  <a:cubicBezTo>
                    <a:pt x="5760" y="6400"/>
                    <a:pt x="5760" y="6400"/>
                    <a:pt x="5760" y="6400"/>
                  </a:cubicBezTo>
                  <a:cubicBezTo>
                    <a:pt x="5760" y="6400"/>
                    <a:pt x="6480" y="8800"/>
                    <a:pt x="5760" y="8800"/>
                  </a:cubicBezTo>
                  <a:cubicBezTo>
                    <a:pt x="5040" y="8800"/>
                    <a:pt x="3600" y="8800"/>
                    <a:pt x="3600" y="8800"/>
                  </a:cubicBezTo>
                  <a:cubicBezTo>
                    <a:pt x="2160" y="9600"/>
                    <a:pt x="2160" y="9600"/>
                    <a:pt x="2160" y="9600"/>
                  </a:cubicBezTo>
                  <a:cubicBezTo>
                    <a:pt x="720" y="10400"/>
                    <a:pt x="720" y="10400"/>
                    <a:pt x="720" y="10400"/>
                  </a:cubicBezTo>
                  <a:cubicBezTo>
                    <a:pt x="720" y="11200"/>
                    <a:pt x="720" y="11200"/>
                    <a:pt x="720" y="11200"/>
                  </a:cubicBezTo>
                  <a:cubicBezTo>
                    <a:pt x="1440" y="14400"/>
                    <a:pt x="1440" y="14400"/>
                    <a:pt x="1440" y="14400"/>
                  </a:cubicBezTo>
                  <a:cubicBezTo>
                    <a:pt x="0" y="16000"/>
                    <a:pt x="0" y="16000"/>
                    <a:pt x="0" y="16000"/>
                  </a:cubicBezTo>
                  <a:cubicBezTo>
                    <a:pt x="720" y="18400"/>
                    <a:pt x="720" y="18400"/>
                    <a:pt x="720" y="18400"/>
                  </a:cubicBezTo>
                  <a:cubicBezTo>
                    <a:pt x="720" y="20000"/>
                    <a:pt x="720" y="20000"/>
                    <a:pt x="720" y="20000"/>
                  </a:cubicBezTo>
                  <a:cubicBezTo>
                    <a:pt x="2160" y="19200"/>
                    <a:pt x="2160" y="19200"/>
                    <a:pt x="2160" y="19200"/>
                  </a:cubicBezTo>
                  <a:cubicBezTo>
                    <a:pt x="5040" y="19200"/>
                    <a:pt x="5040" y="19200"/>
                    <a:pt x="5040" y="19200"/>
                  </a:cubicBezTo>
                  <a:cubicBezTo>
                    <a:pt x="9360" y="20800"/>
                    <a:pt x="9360" y="20800"/>
                    <a:pt x="9360" y="20800"/>
                  </a:cubicBezTo>
                  <a:cubicBezTo>
                    <a:pt x="14400" y="20800"/>
                    <a:pt x="14400" y="20800"/>
                    <a:pt x="14400" y="20800"/>
                  </a:cubicBezTo>
                  <a:cubicBezTo>
                    <a:pt x="17280" y="21600"/>
                    <a:pt x="17280" y="21600"/>
                    <a:pt x="17280" y="21600"/>
                  </a:cubicBezTo>
                  <a:cubicBezTo>
                    <a:pt x="18720" y="16800"/>
                    <a:pt x="18720" y="16800"/>
                    <a:pt x="18720" y="16800"/>
                  </a:cubicBezTo>
                  <a:cubicBezTo>
                    <a:pt x="19440" y="16800"/>
                    <a:pt x="19440" y="16800"/>
                    <a:pt x="19440" y="16800"/>
                  </a:cubicBezTo>
                  <a:cubicBezTo>
                    <a:pt x="18720" y="13600"/>
                    <a:pt x="18720" y="13600"/>
                    <a:pt x="18720" y="13600"/>
                  </a:cubicBezTo>
                  <a:cubicBezTo>
                    <a:pt x="20880" y="12800"/>
                    <a:pt x="20880" y="12800"/>
                    <a:pt x="20880" y="12800"/>
                  </a:cubicBezTo>
                  <a:lnTo>
                    <a:pt x="21600" y="112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400800" y="1782233"/>
              <a:ext cx="254001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15429"/>
                  </a:moveTo>
                  <a:cubicBezTo>
                    <a:pt x="10800" y="16971"/>
                    <a:pt x="10800" y="16971"/>
                    <a:pt x="10800" y="16971"/>
                  </a:cubicBezTo>
                  <a:cubicBezTo>
                    <a:pt x="12600" y="15429"/>
                    <a:pt x="12600" y="15429"/>
                    <a:pt x="12600" y="15429"/>
                  </a:cubicBezTo>
                  <a:cubicBezTo>
                    <a:pt x="14400" y="18514"/>
                    <a:pt x="14400" y="18514"/>
                    <a:pt x="14400" y="18514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8900" y="20057"/>
                    <a:pt x="18900" y="20057"/>
                    <a:pt x="18900" y="20057"/>
                  </a:cubicBezTo>
                  <a:cubicBezTo>
                    <a:pt x="21600" y="16971"/>
                    <a:pt x="21600" y="16971"/>
                    <a:pt x="21600" y="16971"/>
                  </a:cubicBezTo>
                  <a:cubicBezTo>
                    <a:pt x="20700" y="15429"/>
                    <a:pt x="20700" y="15429"/>
                    <a:pt x="20700" y="15429"/>
                  </a:cubicBezTo>
                  <a:cubicBezTo>
                    <a:pt x="18900" y="7714"/>
                    <a:pt x="18900" y="7714"/>
                    <a:pt x="18900" y="7714"/>
                  </a:cubicBezTo>
                  <a:cubicBezTo>
                    <a:pt x="18900" y="6171"/>
                    <a:pt x="18900" y="6171"/>
                    <a:pt x="18900" y="6171"/>
                  </a:cubicBezTo>
                  <a:cubicBezTo>
                    <a:pt x="15300" y="3086"/>
                    <a:pt x="15300" y="3086"/>
                    <a:pt x="15300" y="3086"/>
                  </a:cubicBezTo>
                  <a:cubicBezTo>
                    <a:pt x="12600" y="0"/>
                    <a:pt x="12600" y="0"/>
                    <a:pt x="12600" y="0"/>
                  </a:cubicBezTo>
                  <a:cubicBezTo>
                    <a:pt x="9000" y="1543"/>
                    <a:pt x="9000" y="1543"/>
                    <a:pt x="9000" y="1543"/>
                  </a:cubicBezTo>
                  <a:cubicBezTo>
                    <a:pt x="8100" y="7714"/>
                    <a:pt x="8100" y="7714"/>
                    <a:pt x="8100" y="7714"/>
                  </a:cubicBezTo>
                  <a:cubicBezTo>
                    <a:pt x="7200" y="9257"/>
                    <a:pt x="7200" y="9257"/>
                    <a:pt x="7200" y="9257"/>
                  </a:cubicBezTo>
                  <a:cubicBezTo>
                    <a:pt x="4500" y="4629"/>
                    <a:pt x="4500" y="4629"/>
                    <a:pt x="4500" y="4629"/>
                  </a:cubicBezTo>
                  <a:cubicBezTo>
                    <a:pt x="2700" y="4629"/>
                    <a:pt x="2700" y="4629"/>
                    <a:pt x="2700" y="4629"/>
                  </a:cubicBezTo>
                  <a:cubicBezTo>
                    <a:pt x="2700" y="4629"/>
                    <a:pt x="900" y="10800"/>
                    <a:pt x="900" y="12343"/>
                  </a:cubicBezTo>
                  <a:cubicBezTo>
                    <a:pt x="900" y="12343"/>
                    <a:pt x="0" y="15429"/>
                    <a:pt x="0" y="16971"/>
                  </a:cubicBezTo>
                  <a:cubicBezTo>
                    <a:pt x="3600" y="15429"/>
                    <a:pt x="3600" y="15429"/>
                    <a:pt x="3600" y="15429"/>
                  </a:cubicBezTo>
                  <a:lnTo>
                    <a:pt x="7200" y="15429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5198533" y="3716866"/>
              <a:ext cx="251884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12000"/>
                  </a:moveTo>
                  <a:cubicBezTo>
                    <a:pt x="11700" y="12000"/>
                    <a:pt x="11700" y="12000"/>
                    <a:pt x="11700" y="12000"/>
                  </a:cubicBezTo>
                  <a:cubicBezTo>
                    <a:pt x="13500" y="15600"/>
                    <a:pt x="13500" y="15600"/>
                    <a:pt x="13500" y="15600"/>
                  </a:cubicBezTo>
                  <a:cubicBezTo>
                    <a:pt x="14400" y="16800"/>
                    <a:pt x="14400" y="16800"/>
                    <a:pt x="14400" y="16800"/>
                  </a:cubicBezTo>
                  <a:cubicBezTo>
                    <a:pt x="16200" y="18000"/>
                    <a:pt x="16200" y="18000"/>
                    <a:pt x="16200" y="18000"/>
                  </a:cubicBezTo>
                  <a:cubicBezTo>
                    <a:pt x="16200" y="18000"/>
                    <a:pt x="17100" y="21600"/>
                    <a:pt x="18000" y="21600"/>
                  </a:cubicBezTo>
                  <a:cubicBezTo>
                    <a:pt x="18000" y="21600"/>
                    <a:pt x="18900" y="20400"/>
                    <a:pt x="19800" y="20400"/>
                  </a:cubicBezTo>
                  <a:cubicBezTo>
                    <a:pt x="20700" y="20400"/>
                    <a:pt x="21600" y="19200"/>
                    <a:pt x="21600" y="19200"/>
                  </a:cubicBezTo>
                  <a:cubicBezTo>
                    <a:pt x="21600" y="14400"/>
                    <a:pt x="21600" y="14400"/>
                    <a:pt x="21600" y="14400"/>
                  </a:cubicBezTo>
                  <a:cubicBezTo>
                    <a:pt x="21600" y="9600"/>
                    <a:pt x="21600" y="9600"/>
                    <a:pt x="21600" y="9600"/>
                  </a:cubicBezTo>
                  <a:cubicBezTo>
                    <a:pt x="20700" y="9600"/>
                    <a:pt x="20700" y="9600"/>
                    <a:pt x="20700" y="9600"/>
                  </a:cubicBezTo>
                  <a:cubicBezTo>
                    <a:pt x="18900" y="3600"/>
                    <a:pt x="18900" y="3600"/>
                    <a:pt x="18900" y="3600"/>
                  </a:cubicBezTo>
                  <a:cubicBezTo>
                    <a:pt x="18900" y="3600"/>
                    <a:pt x="18900" y="1200"/>
                    <a:pt x="18000" y="1200"/>
                  </a:cubicBezTo>
                  <a:cubicBezTo>
                    <a:pt x="18000" y="1200"/>
                    <a:pt x="14400" y="2400"/>
                    <a:pt x="14400" y="2400"/>
                  </a:cubicBezTo>
                  <a:cubicBezTo>
                    <a:pt x="10800" y="2400"/>
                    <a:pt x="10800" y="2400"/>
                    <a:pt x="10800" y="2400"/>
                  </a:cubicBezTo>
                  <a:cubicBezTo>
                    <a:pt x="10800" y="1200"/>
                    <a:pt x="10800" y="1200"/>
                    <a:pt x="10800" y="1200"/>
                  </a:cubicBezTo>
                  <a:cubicBezTo>
                    <a:pt x="6300" y="0"/>
                    <a:pt x="6300" y="0"/>
                    <a:pt x="6300" y="0"/>
                  </a:cubicBezTo>
                  <a:cubicBezTo>
                    <a:pt x="4500" y="0"/>
                    <a:pt x="4500" y="0"/>
                    <a:pt x="4500" y="0"/>
                  </a:cubicBezTo>
                  <a:cubicBezTo>
                    <a:pt x="4500" y="1200"/>
                    <a:pt x="4500" y="1200"/>
                    <a:pt x="4500" y="1200"/>
                  </a:cubicBezTo>
                  <a:cubicBezTo>
                    <a:pt x="4500" y="4800"/>
                    <a:pt x="4500" y="4800"/>
                    <a:pt x="4500" y="4800"/>
                  </a:cubicBezTo>
                  <a:cubicBezTo>
                    <a:pt x="2700" y="4800"/>
                    <a:pt x="2700" y="4800"/>
                    <a:pt x="2700" y="4800"/>
                  </a:cubicBezTo>
                  <a:cubicBezTo>
                    <a:pt x="0" y="7200"/>
                    <a:pt x="0" y="7200"/>
                    <a:pt x="0" y="7200"/>
                  </a:cubicBezTo>
                  <a:cubicBezTo>
                    <a:pt x="900" y="7200"/>
                    <a:pt x="900" y="7200"/>
                    <a:pt x="900" y="7200"/>
                  </a:cubicBezTo>
                  <a:cubicBezTo>
                    <a:pt x="5400" y="15600"/>
                    <a:pt x="5400" y="15600"/>
                    <a:pt x="5400" y="15600"/>
                  </a:cubicBezTo>
                  <a:cubicBezTo>
                    <a:pt x="7200" y="14400"/>
                    <a:pt x="7200" y="14400"/>
                    <a:pt x="7200" y="14400"/>
                  </a:cubicBezTo>
                  <a:lnTo>
                    <a:pt x="8100" y="120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137150" y="3581400"/>
              <a:ext cx="196851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2" y="20075"/>
                  </a:moveTo>
                  <a:lnTo>
                    <a:pt x="14779" y="20075"/>
                  </a:lnTo>
                  <a:lnTo>
                    <a:pt x="20463" y="21600"/>
                  </a:lnTo>
                  <a:lnTo>
                    <a:pt x="21600" y="21600"/>
                  </a:lnTo>
                  <a:lnTo>
                    <a:pt x="19326" y="15501"/>
                  </a:lnTo>
                  <a:lnTo>
                    <a:pt x="18189" y="10927"/>
                  </a:lnTo>
                  <a:lnTo>
                    <a:pt x="18189" y="9148"/>
                  </a:lnTo>
                  <a:lnTo>
                    <a:pt x="15916" y="7624"/>
                  </a:lnTo>
                  <a:lnTo>
                    <a:pt x="13642" y="4574"/>
                  </a:lnTo>
                  <a:lnTo>
                    <a:pt x="7958" y="0"/>
                  </a:lnTo>
                  <a:lnTo>
                    <a:pt x="5684" y="1525"/>
                  </a:lnTo>
                  <a:lnTo>
                    <a:pt x="2274" y="1525"/>
                  </a:lnTo>
                  <a:lnTo>
                    <a:pt x="0" y="10927"/>
                  </a:lnTo>
                  <a:lnTo>
                    <a:pt x="2274" y="21600"/>
                  </a:lnTo>
                  <a:lnTo>
                    <a:pt x="4547" y="21600"/>
                  </a:lnTo>
                  <a:lnTo>
                    <a:pt x="10232" y="20075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47733" y="3219450"/>
              <a:ext cx="397934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11" y="18439"/>
                  </a:moveTo>
                  <a:cubicBezTo>
                    <a:pt x="6253" y="20020"/>
                    <a:pt x="6253" y="20020"/>
                    <a:pt x="6253" y="20020"/>
                  </a:cubicBezTo>
                  <a:cubicBezTo>
                    <a:pt x="7389" y="21073"/>
                    <a:pt x="7389" y="21073"/>
                    <a:pt x="7389" y="21073"/>
                  </a:cubicBezTo>
                  <a:cubicBezTo>
                    <a:pt x="8526" y="21600"/>
                    <a:pt x="8526" y="21600"/>
                    <a:pt x="8526" y="21600"/>
                  </a:cubicBezTo>
                  <a:cubicBezTo>
                    <a:pt x="8526" y="21600"/>
                    <a:pt x="8526" y="21600"/>
                    <a:pt x="8526" y="21600"/>
                  </a:cubicBezTo>
                  <a:cubicBezTo>
                    <a:pt x="10232" y="20020"/>
                    <a:pt x="10232" y="20020"/>
                    <a:pt x="10232" y="20020"/>
                  </a:cubicBezTo>
                  <a:cubicBezTo>
                    <a:pt x="11368" y="21073"/>
                    <a:pt x="11368" y="21073"/>
                    <a:pt x="11368" y="21073"/>
                  </a:cubicBezTo>
                  <a:cubicBezTo>
                    <a:pt x="11937" y="20546"/>
                    <a:pt x="11937" y="20546"/>
                    <a:pt x="11937" y="20546"/>
                  </a:cubicBezTo>
                  <a:cubicBezTo>
                    <a:pt x="19895" y="20546"/>
                    <a:pt x="19895" y="20546"/>
                    <a:pt x="19895" y="20546"/>
                  </a:cubicBezTo>
                  <a:cubicBezTo>
                    <a:pt x="21600" y="19493"/>
                    <a:pt x="21600" y="19493"/>
                    <a:pt x="21600" y="19493"/>
                  </a:cubicBezTo>
                  <a:cubicBezTo>
                    <a:pt x="20463" y="18966"/>
                    <a:pt x="20463" y="18966"/>
                    <a:pt x="20463" y="18966"/>
                  </a:cubicBezTo>
                  <a:cubicBezTo>
                    <a:pt x="18758" y="3688"/>
                    <a:pt x="18758" y="3688"/>
                    <a:pt x="18758" y="3688"/>
                  </a:cubicBezTo>
                  <a:cubicBezTo>
                    <a:pt x="20463" y="3688"/>
                    <a:pt x="20463" y="3688"/>
                    <a:pt x="20463" y="3688"/>
                  </a:cubicBezTo>
                  <a:cubicBezTo>
                    <a:pt x="15347" y="0"/>
                    <a:pt x="15347" y="0"/>
                    <a:pt x="15347" y="0"/>
                  </a:cubicBezTo>
                  <a:cubicBezTo>
                    <a:pt x="15347" y="1580"/>
                    <a:pt x="15347" y="1580"/>
                    <a:pt x="15347" y="1580"/>
                  </a:cubicBezTo>
                  <a:cubicBezTo>
                    <a:pt x="9663" y="1580"/>
                    <a:pt x="9663" y="1580"/>
                    <a:pt x="9663" y="1580"/>
                  </a:cubicBezTo>
                  <a:cubicBezTo>
                    <a:pt x="9095" y="5795"/>
                    <a:pt x="9095" y="5795"/>
                    <a:pt x="9095" y="5795"/>
                  </a:cubicBezTo>
                  <a:cubicBezTo>
                    <a:pt x="7958" y="6849"/>
                    <a:pt x="7958" y="6849"/>
                    <a:pt x="7958" y="6849"/>
                  </a:cubicBezTo>
                  <a:cubicBezTo>
                    <a:pt x="7958" y="6849"/>
                    <a:pt x="7958" y="10537"/>
                    <a:pt x="7389" y="10537"/>
                  </a:cubicBezTo>
                  <a:cubicBezTo>
                    <a:pt x="7389" y="10537"/>
                    <a:pt x="2842" y="10010"/>
                    <a:pt x="568" y="10010"/>
                  </a:cubicBezTo>
                  <a:cubicBezTo>
                    <a:pt x="0" y="10537"/>
                    <a:pt x="0" y="10537"/>
                    <a:pt x="0" y="10537"/>
                  </a:cubicBezTo>
                  <a:cubicBezTo>
                    <a:pt x="1705" y="13698"/>
                    <a:pt x="1705" y="13698"/>
                    <a:pt x="1705" y="13698"/>
                  </a:cubicBezTo>
                  <a:cubicBezTo>
                    <a:pt x="1705" y="17385"/>
                    <a:pt x="1705" y="17385"/>
                    <a:pt x="1705" y="17385"/>
                  </a:cubicBezTo>
                  <a:cubicBezTo>
                    <a:pt x="568" y="18966"/>
                    <a:pt x="568" y="18966"/>
                    <a:pt x="568" y="18966"/>
                  </a:cubicBezTo>
                  <a:cubicBezTo>
                    <a:pt x="2274" y="18966"/>
                    <a:pt x="2274" y="18966"/>
                    <a:pt x="2274" y="18966"/>
                  </a:cubicBezTo>
                  <a:lnTo>
                    <a:pt x="3411" y="18439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517216" y="3041650"/>
              <a:ext cx="376768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86"/>
                  </a:moveTo>
                  <a:cubicBezTo>
                    <a:pt x="0" y="3086"/>
                    <a:pt x="600" y="4320"/>
                    <a:pt x="600" y="4937"/>
                  </a:cubicBezTo>
                  <a:cubicBezTo>
                    <a:pt x="600" y="4937"/>
                    <a:pt x="1200" y="6171"/>
                    <a:pt x="1200" y="6171"/>
                  </a:cubicBezTo>
                  <a:cubicBezTo>
                    <a:pt x="1200" y="6171"/>
                    <a:pt x="600" y="21600"/>
                    <a:pt x="1200" y="21600"/>
                  </a:cubicBezTo>
                  <a:cubicBezTo>
                    <a:pt x="1200" y="21600"/>
                    <a:pt x="1200" y="21600"/>
                    <a:pt x="1800" y="21600"/>
                  </a:cubicBezTo>
                  <a:cubicBezTo>
                    <a:pt x="4200" y="21600"/>
                    <a:pt x="17400" y="21600"/>
                    <a:pt x="17400" y="21600"/>
                  </a:cubicBezTo>
                  <a:cubicBezTo>
                    <a:pt x="20400" y="19749"/>
                    <a:pt x="20400" y="19749"/>
                    <a:pt x="20400" y="19749"/>
                  </a:cubicBezTo>
                  <a:cubicBezTo>
                    <a:pt x="21600" y="18514"/>
                    <a:pt x="21600" y="18514"/>
                    <a:pt x="21600" y="18514"/>
                  </a:cubicBezTo>
                  <a:cubicBezTo>
                    <a:pt x="21600" y="18514"/>
                    <a:pt x="21600" y="18514"/>
                    <a:pt x="21600" y="18514"/>
                  </a:cubicBezTo>
                  <a:cubicBezTo>
                    <a:pt x="19800" y="14194"/>
                    <a:pt x="19800" y="14194"/>
                    <a:pt x="19800" y="14194"/>
                  </a:cubicBezTo>
                  <a:cubicBezTo>
                    <a:pt x="17400" y="9257"/>
                    <a:pt x="17400" y="9257"/>
                    <a:pt x="17400" y="9257"/>
                  </a:cubicBezTo>
                  <a:cubicBezTo>
                    <a:pt x="14400" y="4937"/>
                    <a:pt x="14400" y="4937"/>
                    <a:pt x="14400" y="4937"/>
                  </a:cubicBezTo>
                  <a:cubicBezTo>
                    <a:pt x="18600" y="7406"/>
                    <a:pt x="18600" y="7406"/>
                    <a:pt x="18600" y="7406"/>
                  </a:cubicBezTo>
                  <a:cubicBezTo>
                    <a:pt x="20400" y="5554"/>
                    <a:pt x="20400" y="5554"/>
                    <a:pt x="20400" y="5554"/>
                  </a:cubicBezTo>
                  <a:cubicBezTo>
                    <a:pt x="19800" y="5554"/>
                    <a:pt x="19800" y="5554"/>
                    <a:pt x="19800" y="5554"/>
                  </a:cubicBezTo>
                  <a:cubicBezTo>
                    <a:pt x="18000" y="617"/>
                    <a:pt x="18000" y="617"/>
                    <a:pt x="18000" y="617"/>
                  </a:cubicBezTo>
                  <a:cubicBezTo>
                    <a:pt x="16800" y="1851"/>
                    <a:pt x="16800" y="1851"/>
                    <a:pt x="16800" y="1851"/>
                  </a:cubicBezTo>
                  <a:cubicBezTo>
                    <a:pt x="13200" y="1234"/>
                    <a:pt x="13200" y="1234"/>
                    <a:pt x="13200" y="1234"/>
                  </a:cubicBezTo>
                  <a:cubicBezTo>
                    <a:pt x="11400" y="617"/>
                    <a:pt x="11400" y="617"/>
                    <a:pt x="11400" y="617"/>
                  </a:cubicBezTo>
                  <a:cubicBezTo>
                    <a:pt x="7200" y="1851"/>
                    <a:pt x="7200" y="1851"/>
                    <a:pt x="7200" y="1851"/>
                  </a:cubicBezTo>
                  <a:cubicBezTo>
                    <a:pt x="3600" y="0"/>
                    <a:pt x="3600" y="0"/>
                    <a:pt x="3600" y="0"/>
                  </a:cubicBezTo>
                  <a:cubicBezTo>
                    <a:pt x="1200" y="0"/>
                    <a:pt x="1200" y="0"/>
                    <a:pt x="1200" y="0"/>
                  </a:cubicBezTo>
                  <a:cubicBezTo>
                    <a:pt x="600" y="1234"/>
                    <a:pt x="600" y="1234"/>
                    <a:pt x="600" y="1234"/>
                  </a:cubicBezTo>
                  <a:lnTo>
                    <a:pt x="0" y="3086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002866" y="2978150"/>
              <a:ext cx="546101" cy="5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2592"/>
                  </a:moveTo>
                  <a:cubicBezTo>
                    <a:pt x="1246" y="3888"/>
                    <a:pt x="1246" y="3888"/>
                    <a:pt x="1246" y="3888"/>
                  </a:cubicBezTo>
                  <a:cubicBezTo>
                    <a:pt x="831" y="4320"/>
                    <a:pt x="831" y="4320"/>
                    <a:pt x="831" y="4320"/>
                  </a:cubicBezTo>
                  <a:cubicBezTo>
                    <a:pt x="0" y="5184"/>
                    <a:pt x="0" y="5184"/>
                    <a:pt x="0" y="5184"/>
                  </a:cubicBezTo>
                  <a:cubicBezTo>
                    <a:pt x="0" y="12528"/>
                    <a:pt x="0" y="12528"/>
                    <a:pt x="0" y="12528"/>
                  </a:cubicBezTo>
                  <a:cubicBezTo>
                    <a:pt x="2492" y="14688"/>
                    <a:pt x="2492" y="14688"/>
                    <a:pt x="2492" y="14688"/>
                  </a:cubicBezTo>
                  <a:cubicBezTo>
                    <a:pt x="3738" y="15120"/>
                    <a:pt x="3738" y="15120"/>
                    <a:pt x="3738" y="15120"/>
                  </a:cubicBezTo>
                  <a:cubicBezTo>
                    <a:pt x="7062" y="15552"/>
                    <a:pt x="7062" y="15552"/>
                    <a:pt x="7062" y="15552"/>
                  </a:cubicBezTo>
                  <a:cubicBezTo>
                    <a:pt x="7892" y="16416"/>
                    <a:pt x="7892" y="16416"/>
                    <a:pt x="7892" y="16416"/>
                  </a:cubicBezTo>
                  <a:cubicBezTo>
                    <a:pt x="9554" y="15552"/>
                    <a:pt x="9554" y="15552"/>
                    <a:pt x="9554" y="15552"/>
                  </a:cubicBezTo>
                  <a:cubicBezTo>
                    <a:pt x="19523" y="21168"/>
                    <a:pt x="19523" y="21168"/>
                    <a:pt x="19523" y="21168"/>
                  </a:cubicBezTo>
                  <a:cubicBezTo>
                    <a:pt x="19523" y="20736"/>
                    <a:pt x="19523" y="20736"/>
                    <a:pt x="19523" y="20736"/>
                  </a:cubicBezTo>
                  <a:cubicBezTo>
                    <a:pt x="19523" y="21168"/>
                    <a:pt x="19523" y="21168"/>
                    <a:pt x="19523" y="21168"/>
                  </a:cubicBezTo>
                  <a:cubicBezTo>
                    <a:pt x="19938" y="21600"/>
                    <a:pt x="19938" y="21600"/>
                    <a:pt x="19938" y="21600"/>
                  </a:cubicBezTo>
                  <a:cubicBezTo>
                    <a:pt x="19938" y="20304"/>
                    <a:pt x="19938" y="20304"/>
                    <a:pt x="19938" y="20304"/>
                  </a:cubicBezTo>
                  <a:cubicBezTo>
                    <a:pt x="21185" y="20304"/>
                    <a:pt x="21185" y="20304"/>
                    <a:pt x="21185" y="20304"/>
                  </a:cubicBezTo>
                  <a:cubicBezTo>
                    <a:pt x="21600" y="17712"/>
                    <a:pt x="21600" y="17712"/>
                    <a:pt x="21600" y="17712"/>
                  </a:cubicBezTo>
                  <a:cubicBezTo>
                    <a:pt x="21185" y="17712"/>
                    <a:pt x="21185" y="17712"/>
                    <a:pt x="21185" y="17712"/>
                  </a:cubicBezTo>
                  <a:cubicBezTo>
                    <a:pt x="20769" y="17712"/>
                    <a:pt x="21185" y="6912"/>
                    <a:pt x="21185" y="6912"/>
                  </a:cubicBezTo>
                  <a:cubicBezTo>
                    <a:pt x="21185" y="6912"/>
                    <a:pt x="20769" y="6048"/>
                    <a:pt x="20769" y="6048"/>
                  </a:cubicBezTo>
                  <a:cubicBezTo>
                    <a:pt x="20769" y="5616"/>
                    <a:pt x="20354" y="4752"/>
                    <a:pt x="20354" y="4752"/>
                  </a:cubicBezTo>
                  <a:cubicBezTo>
                    <a:pt x="20769" y="3456"/>
                    <a:pt x="20769" y="3456"/>
                    <a:pt x="20769" y="3456"/>
                  </a:cubicBezTo>
                  <a:cubicBezTo>
                    <a:pt x="21185" y="2592"/>
                    <a:pt x="21185" y="2592"/>
                    <a:pt x="21185" y="2592"/>
                  </a:cubicBezTo>
                  <a:cubicBezTo>
                    <a:pt x="19938" y="2160"/>
                    <a:pt x="19938" y="2160"/>
                    <a:pt x="19938" y="2160"/>
                  </a:cubicBezTo>
                  <a:cubicBezTo>
                    <a:pt x="18692" y="1296"/>
                    <a:pt x="18692" y="1296"/>
                    <a:pt x="18692" y="1296"/>
                  </a:cubicBezTo>
                  <a:cubicBezTo>
                    <a:pt x="17031" y="864"/>
                    <a:pt x="17031" y="864"/>
                    <a:pt x="17031" y="864"/>
                  </a:cubicBezTo>
                  <a:cubicBezTo>
                    <a:pt x="14538" y="1728"/>
                    <a:pt x="14538" y="1728"/>
                    <a:pt x="14538" y="1728"/>
                  </a:cubicBezTo>
                  <a:cubicBezTo>
                    <a:pt x="14538" y="3456"/>
                    <a:pt x="14538" y="3456"/>
                    <a:pt x="14538" y="3456"/>
                  </a:cubicBezTo>
                  <a:cubicBezTo>
                    <a:pt x="12046" y="4320"/>
                    <a:pt x="12046" y="4320"/>
                    <a:pt x="12046" y="4320"/>
                  </a:cubicBezTo>
                  <a:cubicBezTo>
                    <a:pt x="10385" y="3024"/>
                    <a:pt x="10385" y="3024"/>
                    <a:pt x="10385" y="3024"/>
                  </a:cubicBezTo>
                  <a:cubicBezTo>
                    <a:pt x="9138" y="2160"/>
                    <a:pt x="9138" y="2160"/>
                    <a:pt x="9138" y="2160"/>
                  </a:cubicBezTo>
                  <a:cubicBezTo>
                    <a:pt x="8308" y="1296"/>
                    <a:pt x="8308" y="1296"/>
                    <a:pt x="8308" y="1296"/>
                  </a:cubicBezTo>
                  <a:cubicBezTo>
                    <a:pt x="5400" y="864"/>
                    <a:pt x="5400" y="864"/>
                    <a:pt x="5400" y="864"/>
                  </a:cubicBezTo>
                  <a:cubicBezTo>
                    <a:pt x="3323" y="0"/>
                    <a:pt x="3323" y="0"/>
                    <a:pt x="3323" y="0"/>
                  </a:cubicBezTo>
                  <a:cubicBezTo>
                    <a:pt x="3323" y="864"/>
                    <a:pt x="3323" y="864"/>
                    <a:pt x="3323" y="864"/>
                  </a:cubicBezTo>
                  <a:lnTo>
                    <a:pt x="1662" y="259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949950" y="2823633"/>
              <a:ext cx="137584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1728"/>
                  </a:moveTo>
                  <a:lnTo>
                    <a:pt x="4985" y="7776"/>
                  </a:lnTo>
                  <a:lnTo>
                    <a:pt x="0" y="11232"/>
                  </a:lnTo>
                  <a:lnTo>
                    <a:pt x="0" y="12960"/>
                  </a:lnTo>
                  <a:lnTo>
                    <a:pt x="4985" y="15552"/>
                  </a:lnTo>
                  <a:lnTo>
                    <a:pt x="9969" y="17280"/>
                  </a:lnTo>
                  <a:lnTo>
                    <a:pt x="9969" y="20736"/>
                  </a:lnTo>
                  <a:lnTo>
                    <a:pt x="11631" y="21600"/>
                  </a:lnTo>
                  <a:lnTo>
                    <a:pt x="13292" y="20736"/>
                  </a:lnTo>
                  <a:lnTo>
                    <a:pt x="14954" y="18144"/>
                  </a:lnTo>
                  <a:lnTo>
                    <a:pt x="21600" y="14688"/>
                  </a:lnTo>
                  <a:lnTo>
                    <a:pt x="21600" y="12960"/>
                  </a:lnTo>
                  <a:lnTo>
                    <a:pt x="16615" y="12096"/>
                  </a:lnTo>
                  <a:lnTo>
                    <a:pt x="11631" y="10368"/>
                  </a:lnTo>
                  <a:lnTo>
                    <a:pt x="18277" y="5184"/>
                  </a:lnTo>
                  <a:lnTo>
                    <a:pt x="16615" y="1728"/>
                  </a:lnTo>
                  <a:lnTo>
                    <a:pt x="9969" y="0"/>
                  </a:lnTo>
                  <a:lnTo>
                    <a:pt x="6646" y="0"/>
                  </a:lnTo>
                  <a:lnTo>
                    <a:pt x="6646" y="864"/>
                  </a:lnTo>
                  <a:lnTo>
                    <a:pt x="4985" y="172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274733" y="2885016"/>
              <a:ext cx="395818" cy="30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26" y="19366"/>
                  </a:moveTo>
                  <a:lnTo>
                    <a:pt x="10800" y="17131"/>
                  </a:lnTo>
                  <a:lnTo>
                    <a:pt x="13642" y="14897"/>
                  </a:lnTo>
                  <a:lnTo>
                    <a:pt x="17053" y="13407"/>
                  </a:lnTo>
                  <a:lnTo>
                    <a:pt x="18189" y="10428"/>
                  </a:lnTo>
                  <a:lnTo>
                    <a:pt x="20463" y="9683"/>
                  </a:lnTo>
                  <a:lnTo>
                    <a:pt x="21600" y="8938"/>
                  </a:lnTo>
                  <a:lnTo>
                    <a:pt x="20463" y="1490"/>
                  </a:lnTo>
                  <a:lnTo>
                    <a:pt x="15916" y="1490"/>
                  </a:lnTo>
                  <a:lnTo>
                    <a:pt x="13642" y="0"/>
                  </a:lnTo>
                  <a:lnTo>
                    <a:pt x="11368" y="4469"/>
                  </a:lnTo>
                  <a:lnTo>
                    <a:pt x="9095" y="7448"/>
                  </a:lnTo>
                  <a:lnTo>
                    <a:pt x="6821" y="11172"/>
                  </a:lnTo>
                  <a:lnTo>
                    <a:pt x="6253" y="17131"/>
                  </a:lnTo>
                  <a:lnTo>
                    <a:pt x="1137" y="20110"/>
                  </a:lnTo>
                  <a:lnTo>
                    <a:pt x="0" y="21600"/>
                  </a:lnTo>
                  <a:lnTo>
                    <a:pt x="7958" y="21600"/>
                  </a:lnTo>
                  <a:lnTo>
                    <a:pt x="8526" y="19366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156200" y="3187700"/>
              <a:ext cx="273051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026"/>
                  </a:moveTo>
                  <a:cubicBezTo>
                    <a:pt x="12462" y="13148"/>
                    <a:pt x="12462" y="13148"/>
                    <a:pt x="12462" y="13148"/>
                  </a:cubicBezTo>
                  <a:cubicBezTo>
                    <a:pt x="13292" y="5635"/>
                    <a:pt x="13292" y="5635"/>
                    <a:pt x="13292" y="5635"/>
                  </a:cubicBezTo>
                  <a:cubicBezTo>
                    <a:pt x="21600" y="5635"/>
                    <a:pt x="21600" y="5635"/>
                    <a:pt x="21600" y="5635"/>
                  </a:cubicBezTo>
                  <a:cubicBezTo>
                    <a:pt x="21600" y="2817"/>
                    <a:pt x="21600" y="2817"/>
                    <a:pt x="21600" y="2817"/>
                  </a:cubicBezTo>
                  <a:cubicBezTo>
                    <a:pt x="20769" y="2817"/>
                    <a:pt x="20769" y="2817"/>
                    <a:pt x="20769" y="2817"/>
                  </a:cubicBezTo>
                  <a:cubicBezTo>
                    <a:pt x="20769" y="0"/>
                    <a:pt x="20769" y="0"/>
                    <a:pt x="20769" y="0"/>
                  </a:cubicBezTo>
                  <a:cubicBezTo>
                    <a:pt x="9138" y="0"/>
                    <a:pt x="9138" y="0"/>
                    <a:pt x="9138" y="0"/>
                  </a:cubicBezTo>
                  <a:cubicBezTo>
                    <a:pt x="7477" y="1878"/>
                    <a:pt x="7477" y="1878"/>
                    <a:pt x="7477" y="1878"/>
                  </a:cubicBezTo>
                  <a:cubicBezTo>
                    <a:pt x="3323" y="12209"/>
                    <a:pt x="3323" y="12209"/>
                    <a:pt x="3323" y="12209"/>
                  </a:cubicBezTo>
                  <a:cubicBezTo>
                    <a:pt x="0" y="20661"/>
                    <a:pt x="0" y="20661"/>
                    <a:pt x="0" y="20661"/>
                  </a:cubicBezTo>
                  <a:cubicBezTo>
                    <a:pt x="3323" y="20661"/>
                    <a:pt x="9969" y="21600"/>
                    <a:pt x="9969" y="21600"/>
                  </a:cubicBezTo>
                  <a:cubicBezTo>
                    <a:pt x="10800" y="21600"/>
                    <a:pt x="10800" y="15026"/>
                    <a:pt x="10800" y="15026"/>
                  </a:cubicBez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168900" y="3716866"/>
              <a:ext cx="82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00"/>
                  </a:moveTo>
                  <a:lnTo>
                    <a:pt x="21600" y="0"/>
                  </a:lnTo>
                  <a:lnTo>
                    <a:pt x="16200" y="0"/>
                  </a:lnTo>
                  <a:lnTo>
                    <a:pt x="2700" y="3600"/>
                  </a:lnTo>
                  <a:lnTo>
                    <a:pt x="0" y="3600"/>
                  </a:lnTo>
                  <a:lnTo>
                    <a:pt x="8100" y="21600"/>
                  </a:lnTo>
                  <a:lnTo>
                    <a:pt x="16200" y="14400"/>
                  </a:lnTo>
                  <a:lnTo>
                    <a:pt x="21600" y="144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434666" y="3354916"/>
              <a:ext cx="541868" cy="66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69" y="1688"/>
                  </a:moveTo>
                  <a:cubicBezTo>
                    <a:pt x="15369" y="1688"/>
                    <a:pt x="6231" y="1688"/>
                    <a:pt x="4569" y="1688"/>
                  </a:cubicBezTo>
                  <a:cubicBezTo>
                    <a:pt x="4154" y="3713"/>
                    <a:pt x="4154" y="3713"/>
                    <a:pt x="4154" y="3713"/>
                  </a:cubicBezTo>
                  <a:cubicBezTo>
                    <a:pt x="2908" y="3713"/>
                    <a:pt x="2908" y="3713"/>
                    <a:pt x="2908" y="3713"/>
                  </a:cubicBezTo>
                  <a:cubicBezTo>
                    <a:pt x="2908" y="4725"/>
                    <a:pt x="2908" y="4725"/>
                    <a:pt x="2908" y="4725"/>
                  </a:cubicBezTo>
                  <a:cubicBezTo>
                    <a:pt x="2492" y="4388"/>
                    <a:pt x="2492" y="4388"/>
                    <a:pt x="2492" y="4388"/>
                  </a:cubicBezTo>
                  <a:cubicBezTo>
                    <a:pt x="2077" y="8438"/>
                    <a:pt x="2077" y="8438"/>
                    <a:pt x="2077" y="8438"/>
                  </a:cubicBezTo>
                  <a:cubicBezTo>
                    <a:pt x="831" y="9113"/>
                    <a:pt x="831" y="9113"/>
                    <a:pt x="831" y="9113"/>
                  </a:cubicBezTo>
                  <a:cubicBezTo>
                    <a:pt x="415" y="10800"/>
                    <a:pt x="415" y="10800"/>
                    <a:pt x="415" y="10800"/>
                  </a:cubicBezTo>
                  <a:cubicBezTo>
                    <a:pt x="0" y="11812"/>
                    <a:pt x="0" y="11812"/>
                    <a:pt x="0" y="11812"/>
                  </a:cubicBezTo>
                  <a:cubicBezTo>
                    <a:pt x="1246" y="13837"/>
                    <a:pt x="1246" y="13837"/>
                    <a:pt x="1246" y="13837"/>
                  </a:cubicBezTo>
                  <a:cubicBezTo>
                    <a:pt x="2077" y="15187"/>
                    <a:pt x="2077" y="15187"/>
                    <a:pt x="2077" y="15187"/>
                  </a:cubicBezTo>
                  <a:cubicBezTo>
                    <a:pt x="3323" y="16875"/>
                    <a:pt x="3323" y="16875"/>
                    <a:pt x="3323" y="16875"/>
                  </a:cubicBezTo>
                  <a:cubicBezTo>
                    <a:pt x="4985" y="17550"/>
                    <a:pt x="4985" y="17550"/>
                    <a:pt x="4985" y="17550"/>
                  </a:cubicBezTo>
                  <a:cubicBezTo>
                    <a:pt x="7477" y="19575"/>
                    <a:pt x="7477" y="19575"/>
                    <a:pt x="7477" y="19575"/>
                  </a:cubicBezTo>
                  <a:cubicBezTo>
                    <a:pt x="8308" y="20587"/>
                    <a:pt x="8308" y="20587"/>
                    <a:pt x="8308" y="20587"/>
                  </a:cubicBezTo>
                  <a:cubicBezTo>
                    <a:pt x="10385" y="20587"/>
                    <a:pt x="10385" y="20587"/>
                    <a:pt x="10385" y="20587"/>
                  </a:cubicBezTo>
                  <a:cubicBezTo>
                    <a:pt x="12046" y="21600"/>
                    <a:pt x="12046" y="21600"/>
                    <a:pt x="12046" y="21600"/>
                  </a:cubicBezTo>
                  <a:cubicBezTo>
                    <a:pt x="14954" y="21262"/>
                    <a:pt x="14954" y="21262"/>
                    <a:pt x="14954" y="21262"/>
                  </a:cubicBezTo>
                  <a:cubicBezTo>
                    <a:pt x="17031" y="20587"/>
                    <a:pt x="17031" y="20587"/>
                    <a:pt x="17031" y="20587"/>
                  </a:cubicBezTo>
                  <a:cubicBezTo>
                    <a:pt x="18277" y="20587"/>
                    <a:pt x="18277" y="20587"/>
                    <a:pt x="18277" y="20587"/>
                  </a:cubicBezTo>
                  <a:cubicBezTo>
                    <a:pt x="18277" y="19912"/>
                    <a:pt x="18277" y="19912"/>
                    <a:pt x="18277" y="19912"/>
                  </a:cubicBezTo>
                  <a:cubicBezTo>
                    <a:pt x="17446" y="19237"/>
                    <a:pt x="17446" y="19237"/>
                    <a:pt x="17446" y="19237"/>
                  </a:cubicBezTo>
                  <a:cubicBezTo>
                    <a:pt x="16200" y="18225"/>
                    <a:pt x="16200" y="18225"/>
                    <a:pt x="16200" y="18225"/>
                  </a:cubicBezTo>
                  <a:cubicBezTo>
                    <a:pt x="14538" y="17212"/>
                    <a:pt x="14538" y="17212"/>
                    <a:pt x="14538" y="17212"/>
                  </a:cubicBezTo>
                  <a:cubicBezTo>
                    <a:pt x="14954" y="16200"/>
                    <a:pt x="14954" y="16200"/>
                    <a:pt x="14954" y="16200"/>
                  </a:cubicBezTo>
                  <a:cubicBezTo>
                    <a:pt x="15785" y="16200"/>
                    <a:pt x="15785" y="16200"/>
                    <a:pt x="15785" y="16200"/>
                  </a:cubicBezTo>
                  <a:cubicBezTo>
                    <a:pt x="16200" y="14175"/>
                    <a:pt x="16200" y="14175"/>
                    <a:pt x="16200" y="14175"/>
                  </a:cubicBezTo>
                  <a:cubicBezTo>
                    <a:pt x="17862" y="12825"/>
                    <a:pt x="17862" y="12825"/>
                    <a:pt x="17862" y="12825"/>
                  </a:cubicBezTo>
                  <a:cubicBezTo>
                    <a:pt x="19108" y="10800"/>
                    <a:pt x="19108" y="10800"/>
                    <a:pt x="19108" y="10800"/>
                  </a:cubicBezTo>
                  <a:cubicBezTo>
                    <a:pt x="19523" y="7088"/>
                    <a:pt x="19523" y="7088"/>
                    <a:pt x="19523" y="7088"/>
                  </a:cubicBezTo>
                  <a:cubicBezTo>
                    <a:pt x="20769" y="6413"/>
                    <a:pt x="20769" y="6413"/>
                    <a:pt x="20769" y="6413"/>
                  </a:cubicBezTo>
                  <a:cubicBezTo>
                    <a:pt x="21600" y="6075"/>
                    <a:pt x="21600" y="6075"/>
                    <a:pt x="21600" y="6075"/>
                  </a:cubicBezTo>
                  <a:cubicBezTo>
                    <a:pt x="20769" y="4388"/>
                    <a:pt x="20769" y="4388"/>
                    <a:pt x="20769" y="4388"/>
                  </a:cubicBezTo>
                  <a:cubicBezTo>
                    <a:pt x="19523" y="1350"/>
                    <a:pt x="19523" y="1350"/>
                    <a:pt x="19523" y="1350"/>
                  </a:cubicBezTo>
                  <a:cubicBezTo>
                    <a:pt x="18277" y="0"/>
                    <a:pt x="18277" y="0"/>
                    <a:pt x="18277" y="0"/>
                  </a:cubicBezTo>
                  <a:cubicBezTo>
                    <a:pt x="17446" y="675"/>
                    <a:pt x="17446" y="675"/>
                    <a:pt x="17446" y="675"/>
                  </a:cubicBezTo>
                  <a:lnTo>
                    <a:pt x="15369" y="168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429250" y="3790950"/>
              <a:ext cx="19896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11368"/>
                  </a:moveTo>
                  <a:cubicBezTo>
                    <a:pt x="21600" y="6821"/>
                    <a:pt x="21600" y="6821"/>
                    <a:pt x="21600" y="6821"/>
                  </a:cubicBezTo>
                  <a:cubicBezTo>
                    <a:pt x="19326" y="2274"/>
                    <a:pt x="19326" y="2274"/>
                    <a:pt x="19326" y="2274"/>
                  </a:cubicBezTo>
                  <a:cubicBezTo>
                    <a:pt x="13642" y="3411"/>
                    <a:pt x="13642" y="3411"/>
                    <a:pt x="13642" y="3411"/>
                  </a:cubicBezTo>
                  <a:cubicBezTo>
                    <a:pt x="11368" y="1137"/>
                    <a:pt x="11368" y="1137"/>
                    <a:pt x="11368" y="1137"/>
                  </a:cubicBezTo>
                  <a:cubicBezTo>
                    <a:pt x="9095" y="1137"/>
                    <a:pt x="9095" y="1137"/>
                    <a:pt x="9095" y="1137"/>
                  </a:cubicBezTo>
                  <a:cubicBezTo>
                    <a:pt x="6821" y="0"/>
                    <a:pt x="6821" y="0"/>
                    <a:pt x="6821" y="0"/>
                  </a:cubicBezTo>
                  <a:cubicBezTo>
                    <a:pt x="5684" y="0"/>
                    <a:pt x="5684" y="0"/>
                    <a:pt x="5684" y="0"/>
                  </a:cubicBezTo>
                  <a:cubicBezTo>
                    <a:pt x="3411" y="0"/>
                    <a:pt x="3411" y="0"/>
                    <a:pt x="3411" y="0"/>
                  </a:cubicBezTo>
                  <a:cubicBezTo>
                    <a:pt x="1137" y="1137"/>
                    <a:pt x="1137" y="1137"/>
                    <a:pt x="1137" y="1137"/>
                  </a:cubicBezTo>
                  <a:cubicBezTo>
                    <a:pt x="2274" y="1137"/>
                    <a:pt x="2274" y="1137"/>
                    <a:pt x="2274" y="1137"/>
                  </a:cubicBezTo>
                  <a:cubicBezTo>
                    <a:pt x="2274" y="5684"/>
                    <a:pt x="2274" y="5684"/>
                    <a:pt x="2274" y="5684"/>
                  </a:cubicBezTo>
                  <a:cubicBezTo>
                    <a:pt x="2274" y="10232"/>
                    <a:pt x="2274" y="10232"/>
                    <a:pt x="2274" y="10232"/>
                  </a:cubicBezTo>
                  <a:cubicBezTo>
                    <a:pt x="2274" y="10232"/>
                    <a:pt x="1137" y="11368"/>
                    <a:pt x="0" y="11368"/>
                  </a:cubicBezTo>
                  <a:cubicBezTo>
                    <a:pt x="1137" y="12505"/>
                    <a:pt x="1137" y="12505"/>
                    <a:pt x="1137" y="12505"/>
                  </a:cubicBezTo>
                  <a:cubicBezTo>
                    <a:pt x="1137" y="12505"/>
                    <a:pt x="0" y="15916"/>
                    <a:pt x="1137" y="15916"/>
                  </a:cubicBezTo>
                  <a:cubicBezTo>
                    <a:pt x="1137" y="15916"/>
                    <a:pt x="4547" y="18189"/>
                    <a:pt x="4547" y="18189"/>
                  </a:cubicBezTo>
                  <a:cubicBezTo>
                    <a:pt x="4547" y="21600"/>
                    <a:pt x="4547" y="21600"/>
                    <a:pt x="4547" y="21600"/>
                  </a:cubicBezTo>
                  <a:cubicBezTo>
                    <a:pt x="9095" y="21600"/>
                    <a:pt x="9095" y="21600"/>
                    <a:pt x="9095" y="21600"/>
                  </a:cubicBezTo>
                  <a:cubicBezTo>
                    <a:pt x="17053" y="18189"/>
                    <a:pt x="17053" y="18189"/>
                    <a:pt x="17053" y="18189"/>
                  </a:cubicBezTo>
                  <a:cubicBezTo>
                    <a:pt x="20463" y="18189"/>
                    <a:pt x="20463" y="18189"/>
                    <a:pt x="20463" y="18189"/>
                  </a:cubicBezTo>
                  <a:cubicBezTo>
                    <a:pt x="19326" y="14779"/>
                    <a:pt x="19326" y="14779"/>
                    <a:pt x="19326" y="14779"/>
                  </a:cubicBezTo>
                  <a:lnTo>
                    <a:pt x="19326" y="1136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5327650" y="3865033"/>
              <a:ext cx="141817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12600"/>
                  </a:moveTo>
                  <a:cubicBezTo>
                    <a:pt x="15429" y="12600"/>
                    <a:pt x="16971" y="7200"/>
                    <a:pt x="16971" y="7200"/>
                  </a:cubicBezTo>
                  <a:cubicBezTo>
                    <a:pt x="15429" y="5400"/>
                    <a:pt x="15429" y="5400"/>
                    <a:pt x="15429" y="5400"/>
                  </a:cubicBezTo>
                  <a:cubicBezTo>
                    <a:pt x="13886" y="5400"/>
                    <a:pt x="12343" y="7200"/>
                    <a:pt x="12343" y="7200"/>
                  </a:cubicBezTo>
                  <a:cubicBezTo>
                    <a:pt x="10800" y="7200"/>
                    <a:pt x="9257" y="1800"/>
                    <a:pt x="9257" y="1800"/>
                  </a:cubicBezTo>
                  <a:cubicBezTo>
                    <a:pt x="6171" y="0"/>
                    <a:pt x="6171" y="0"/>
                    <a:pt x="6171" y="0"/>
                  </a:cubicBezTo>
                  <a:cubicBezTo>
                    <a:pt x="4629" y="3600"/>
                    <a:pt x="4629" y="3600"/>
                    <a:pt x="4629" y="3600"/>
                  </a:cubicBezTo>
                  <a:cubicBezTo>
                    <a:pt x="1543" y="5400"/>
                    <a:pt x="1543" y="5400"/>
                    <a:pt x="1543" y="5400"/>
                  </a:cubicBezTo>
                  <a:cubicBezTo>
                    <a:pt x="0" y="9000"/>
                    <a:pt x="0" y="9000"/>
                    <a:pt x="0" y="9000"/>
                  </a:cubicBezTo>
                  <a:cubicBezTo>
                    <a:pt x="1543" y="10800"/>
                    <a:pt x="1543" y="10800"/>
                    <a:pt x="1543" y="10800"/>
                  </a:cubicBezTo>
                  <a:cubicBezTo>
                    <a:pt x="15429" y="21600"/>
                    <a:pt x="15429" y="21600"/>
                    <a:pt x="15429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6200"/>
                    <a:pt x="16971" y="12600"/>
                    <a:pt x="16971" y="12600"/>
                  </a:cubicBez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5262033" y="3822700"/>
              <a:ext cx="105834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4400"/>
                  </a:moveTo>
                  <a:lnTo>
                    <a:pt x="21600" y="9600"/>
                  </a:lnTo>
                  <a:lnTo>
                    <a:pt x="19440" y="7200"/>
                  </a:lnTo>
                  <a:lnTo>
                    <a:pt x="15120" y="0"/>
                  </a:lnTo>
                  <a:lnTo>
                    <a:pt x="6480" y="0"/>
                  </a:lnTo>
                  <a:lnTo>
                    <a:pt x="4320" y="4800"/>
                  </a:lnTo>
                  <a:lnTo>
                    <a:pt x="0" y="7200"/>
                  </a:lnTo>
                  <a:lnTo>
                    <a:pt x="12960" y="21600"/>
                  </a:lnTo>
                  <a:lnTo>
                    <a:pt x="15120" y="16800"/>
                  </a:lnTo>
                  <a:lnTo>
                    <a:pt x="19440" y="144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5416550" y="3187700"/>
              <a:ext cx="12700" cy="31750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defTabSz="914400">
                <a:spcBef>
                  <a:spcPts val="300"/>
                </a:spcBef>
                <a:defRPr sz="240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5416550" y="2823633"/>
              <a:ext cx="683684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3" y="14954"/>
                  </a:moveTo>
                  <a:lnTo>
                    <a:pt x="11963" y="20935"/>
                  </a:lnTo>
                  <a:lnTo>
                    <a:pt x="12628" y="21600"/>
                  </a:lnTo>
                  <a:lnTo>
                    <a:pt x="13625" y="21600"/>
                  </a:lnTo>
                  <a:lnTo>
                    <a:pt x="15618" y="20603"/>
                  </a:lnTo>
                  <a:lnTo>
                    <a:pt x="21600" y="16615"/>
                  </a:lnTo>
                  <a:lnTo>
                    <a:pt x="21268" y="16615"/>
                  </a:lnTo>
                  <a:lnTo>
                    <a:pt x="20271" y="15286"/>
                  </a:lnTo>
                  <a:lnTo>
                    <a:pt x="19606" y="14954"/>
                  </a:lnTo>
                  <a:lnTo>
                    <a:pt x="18942" y="13625"/>
                  </a:lnTo>
                  <a:lnTo>
                    <a:pt x="19274" y="12960"/>
                  </a:lnTo>
                  <a:lnTo>
                    <a:pt x="19274" y="9637"/>
                  </a:lnTo>
                  <a:lnTo>
                    <a:pt x="18942" y="8972"/>
                  </a:lnTo>
                  <a:lnTo>
                    <a:pt x="19274" y="8308"/>
                  </a:lnTo>
                  <a:lnTo>
                    <a:pt x="18942" y="7975"/>
                  </a:lnTo>
                  <a:lnTo>
                    <a:pt x="18942" y="6646"/>
                  </a:lnTo>
                  <a:lnTo>
                    <a:pt x="17945" y="5982"/>
                  </a:lnTo>
                  <a:lnTo>
                    <a:pt x="16948" y="4985"/>
                  </a:lnTo>
                  <a:lnTo>
                    <a:pt x="16948" y="4320"/>
                  </a:lnTo>
                  <a:lnTo>
                    <a:pt x="17945" y="2991"/>
                  </a:lnTo>
                  <a:lnTo>
                    <a:pt x="17945" y="665"/>
                  </a:lnTo>
                  <a:lnTo>
                    <a:pt x="18277" y="332"/>
                  </a:lnTo>
                  <a:lnTo>
                    <a:pt x="18277" y="0"/>
                  </a:lnTo>
                  <a:lnTo>
                    <a:pt x="17612" y="332"/>
                  </a:lnTo>
                  <a:lnTo>
                    <a:pt x="15951" y="665"/>
                  </a:lnTo>
                  <a:lnTo>
                    <a:pt x="12295" y="665"/>
                  </a:lnTo>
                  <a:lnTo>
                    <a:pt x="8972" y="1662"/>
                  </a:lnTo>
                  <a:lnTo>
                    <a:pt x="7311" y="2658"/>
                  </a:lnTo>
                  <a:lnTo>
                    <a:pt x="7975" y="5982"/>
                  </a:lnTo>
                  <a:lnTo>
                    <a:pt x="7311" y="6314"/>
                  </a:lnTo>
                  <a:lnTo>
                    <a:pt x="5982" y="6646"/>
                  </a:lnTo>
                  <a:lnTo>
                    <a:pt x="5317" y="7975"/>
                  </a:lnTo>
                  <a:lnTo>
                    <a:pt x="3323" y="8640"/>
                  </a:lnTo>
                  <a:lnTo>
                    <a:pt x="1662" y="9637"/>
                  </a:lnTo>
                  <a:lnTo>
                    <a:pt x="332" y="10634"/>
                  </a:lnTo>
                  <a:lnTo>
                    <a:pt x="0" y="11631"/>
                  </a:lnTo>
                  <a:lnTo>
                    <a:pt x="332" y="11631"/>
                  </a:lnTo>
                  <a:lnTo>
                    <a:pt x="332" y="12628"/>
                  </a:lnTo>
                  <a:lnTo>
                    <a:pt x="3323" y="14954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5416550" y="2823633"/>
              <a:ext cx="683684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3" y="14954"/>
                  </a:moveTo>
                  <a:lnTo>
                    <a:pt x="11963" y="20935"/>
                  </a:lnTo>
                  <a:lnTo>
                    <a:pt x="12628" y="21600"/>
                  </a:lnTo>
                  <a:lnTo>
                    <a:pt x="13625" y="21600"/>
                  </a:lnTo>
                  <a:lnTo>
                    <a:pt x="15618" y="20603"/>
                  </a:lnTo>
                  <a:lnTo>
                    <a:pt x="21600" y="16615"/>
                  </a:lnTo>
                  <a:lnTo>
                    <a:pt x="21268" y="16615"/>
                  </a:lnTo>
                  <a:lnTo>
                    <a:pt x="20271" y="15286"/>
                  </a:lnTo>
                  <a:lnTo>
                    <a:pt x="19606" y="14954"/>
                  </a:lnTo>
                  <a:lnTo>
                    <a:pt x="18942" y="13625"/>
                  </a:lnTo>
                  <a:lnTo>
                    <a:pt x="19274" y="12960"/>
                  </a:lnTo>
                  <a:lnTo>
                    <a:pt x="19274" y="9637"/>
                  </a:lnTo>
                  <a:lnTo>
                    <a:pt x="18942" y="8972"/>
                  </a:lnTo>
                  <a:lnTo>
                    <a:pt x="19274" y="8308"/>
                  </a:lnTo>
                  <a:lnTo>
                    <a:pt x="18942" y="7975"/>
                  </a:lnTo>
                  <a:lnTo>
                    <a:pt x="18942" y="6646"/>
                  </a:lnTo>
                  <a:lnTo>
                    <a:pt x="17945" y="5982"/>
                  </a:lnTo>
                  <a:lnTo>
                    <a:pt x="16948" y="4985"/>
                  </a:lnTo>
                  <a:lnTo>
                    <a:pt x="16948" y="4320"/>
                  </a:lnTo>
                  <a:lnTo>
                    <a:pt x="17945" y="2991"/>
                  </a:lnTo>
                  <a:lnTo>
                    <a:pt x="17945" y="665"/>
                  </a:lnTo>
                  <a:lnTo>
                    <a:pt x="18277" y="332"/>
                  </a:lnTo>
                  <a:lnTo>
                    <a:pt x="18277" y="0"/>
                  </a:lnTo>
                  <a:lnTo>
                    <a:pt x="17612" y="332"/>
                  </a:lnTo>
                  <a:lnTo>
                    <a:pt x="15951" y="665"/>
                  </a:lnTo>
                  <a:lnTo>
                    <a:pt x="12295" y="665"/>
                  </a:lnTo>
                  <a:lnTo>
                    <a:pt x="8972" y="1662"/>
                  </a:lnTo>
                  <a:lnTo>
                    <a:pt x="7311" y="2658"/>
                  </a:lnTo>
                  <a:lnTo>
                    <a:pt x="7975" y="5982"/>
                  </a:lnTo>
                  <a:lnTo>
                    <a:pt x="7311" y="6314"/>
                  </a:lnTo>
                  <a:lnTo>
                    <a:pt x="5982" y="6646"/>
                  </a:lnTo>
                  <a:lnTo>
                    <a:pt x="5317" y="7975"/>
                  </a:lnTo>
                  <a:lnTo>
                    <a:pt x="3323" y="8640"/>
                  </a:lnTo>
                  <a:lnTo>
                    <a:pt x="1662" y="9637"/>
                  </a:lnTo>
                  <a:lnTo>
                    <a:pt x="332" y="10634"/>
                  </a:lnTo>
                  <a:lnTo>
                    <a:pt x="0" y="11631"/>
                  </a:lnTo>
                  <a:lnTo>
                    <a:pt x="332" y="11631"/>
                  </a:lnTo>
                  <a:lnTo>
                    <a:pt x="332" y="12628"/>
                  </a:lnTo>
                  <a:lnTo>
                    <a:pt x="3323" y="14954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390216" y="876300"/>
              <a:ext cx="355601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40"/>
                  </a:moveTo>
                  <a:cubicBezTo>
                    <a:pt x="20329" y="15552"/>
                    <a:pt x="20329" y="15552"/>
                    <a:pt x="20329" y="15552"/>
                  </a:cubicBezTo>
                  <a:cubicBezTo>
                    <a:pt x="19059" y="14976"/>
                    <a:pt x="19059" y="14976"/>
                    <a:pt x="19059" y="14976"/>
                  </a:cubicBezTo>
                  <a:cubicBezTo>
                    <a:pt x="19694" y="13536"/>
                    <a:pt x="19694" y="13536"/>
                    <a:pt x="19694" y="13536"/>
                  </a:cubicBezTo>
                  <a:cubicBezTo>
                    <a:pt x="19694" y="13536"/>
                    <a:pt x="19059" y="13248"/>
                    <a:pt x="19059" y="12960"/>
                  </a:cubicBezTo>
                  <a:cubicBezTo>
                    <a:pt x="18424" y="12960"/>
                    <a:pt x="19059" y="12384"/>
                    <a:pt x="19059" y="12384"/>
                  </a:cubicBezTo>
                  <a:cubicBezTo>
                    <a:pt x="18424" y="12096"/>
                    <a:pt x="18424" y="12096"/>
                    <a:pt x="18424" y="12096"/>
                  </a:cubicBezTo>
                  <a:cubicBezTo>
                    <a:pt x="18424" y="11520"/>
                    <a:pt x="18424" y="11520"/>
                    <a:pt x="18424" y="11520"/>
                  </a:cubicBezTo>
                  <a:cubicBezTo>
                    <a:pt x="17788" y="10944"/>
                    <a:pt x="17788" y="10944"/>
                    <a:pt x="17788" y="10944"/>
                  </a:cubicBezTo>
                  <a:cubicBezTo>
                    <a:pt x="19059" y="10368"/>
                    <a:pt x="19059" y="10368"/>
                    <a:pt x="19059" y="10368"/>
                  </a:cubicBezTo>
                  <a:cubicBezTo>
                    <a:pt x="17153" y="7776"/>
                    <a:pt x="17153" y="7776"/>
                    <a:pt x="17153" y="7776"/>
                  </a:cubicBezTo>
                  <a:cubicBezTo>
                    <a:pt x="19059" y="6048"/>
                    <a:pt x="19059" y="6048"/>
                    <a:pt x="19059" y="6048"/>
                  </a:cubicBezTo>
                  <a:cubicBezTo>
                    <a:pt x="17788" y="4896"/>
                    <a:pt x="17788" y="4896"/>
                    <a:pt x="17788" y="4896"/>
                  </a:cubicBezTo>
                  <a:cubicBezTo>
                    <a:pt x="15882" y="4320"/>
                    <a:pt x="15882" y="4320"/>
                    <a:pt x="15882" y="4320"/>
                  </a:cubicBezTo>
                  <a:cubicBezTo>
                    <a:pt x="15882" y="4032"/>
                    <a:pt x="15882" y="4032"/>
                    <a:pt x="15882" y="4032"/>
                  </a:cubicBezTo>
                  <a:cubicBezTo>
                    <a:pt x="15882" y="2880"/>
                    <a:pt x="15882" y="2880"/>
                    <a:pt x="15882" y="2880"/>
                  </a:cubicBezTo>
                  <a:cubicBezTo>
                    <a:pt x="15882" y="2880"/>
                    <a:pt x="15882" y="2880"/>
                    <a:pt x="15882" y="2880"/>
                  </a:cubicBezTo>
                  <a:cubicBezTo>
                    <a:pt x="16518" y="2592"/>
                    <a:pt x="16518" y="2592"/>
                    <a:pt x="16518" y="2592"/>
                  </a:cubicBezTo>
                  <a:cubicBezTo>
                    <a:pt x="16518" y="2304"/>
                    <a:pt x="16518" y="2304"/>
                    <a:pt x="16518" y="2304"/>
                  </a:cubicBezTo>
                  <a:cubicBezTo>
                    <a:pt x="17153" y="1728"/>
                    <a:pt x="17153" y="1728"/>
                    <a:pt x="17153" y="1728"/>
                  </a:cubicBezTo>
                  <a:cubicBezTo>
                    <a:pt x="17153" y="864"/>
                    <a:pt x="17153" y="864"/>
                    <a:pt x="17153" y="864"/>
                  </a:cubicBezTo>
                  <a:cubicBezTo>
                    <a:pt x="15247" y="0"/>
                    <a:pt x="15247" y="0"/>
                    <a:pt x="15247" y="0"/>
                  </a:cubicBezTo>
                  <a:cubicBezTo>
                    <a:pt x="12071" y="288"/>
                    <a:pt x="12071" y="288"/>
                    <a:pt x="12071" y="288"/>
                  </a:cubicBezTo>
                  <a:cubicBezTo>
                    <a:pt x="10800" y="864"/>
                    <a:pt x="10800" y="864"/>
                    <a:pt x="10800" y="864"/>
                  </a:cubicBezTo>
                  <a:cubicBezTo>
                    <a:pt x="9529" y="2304"/>
                    <a:pt x="9529" y="2304"/>
                    <a:pt x="9529" y="2304"/>
                  </a:cubicBezTo>
                  <a:cubicBezTo>
                    <a:pt x="7624" y="3168"/>
                    <a:pt x="7624" y="3168"/>
                    <a:pt x="7624" y="3168"/>
                  </a:cubicBezTo>
                  <a:cubicBezTo>
                    <a:pt x="6988" y="2880"/>
                    <a:pt x="6988" y="2880"/>
                    <a:pt x="6988" y="2880"/>
                  </a:cubicBezTo>
                  <a:cubicBezTo>
                    <a:pt x="5082" y="3168"/>
                    <a:pt x="5082" y="3168"/>
                    <a:pt x="5082" y="3168"/>
                  </a:cubicBezTo>
                  <a:cubicBezTo>
                    <a:pt x="3176" y="2880"/>
                    <a:pt x="3176" y="2880"/>
                    <a:pt x="3176" y="2880"/>
                  </a:cubicBezTo>
                  <a:cubicBezTo>
                    <a:pt x="1906" y="2304"/>
                    <a:pt x="1906" y="2304"/>
                    <a:pt x="1906" y="2304"/>
                  </a:cubicBezTo>
                  <a:cubicBezTo>
                    <a:pt x="1271" y="1728"/>
                    <a:pt x="1271" y="1728"/>
                    <a:pt x="1271" y="1728"/>
                  </a:cubicBezTo>
                  <a:cubicBezTo>
                    <a:pt x="635" y="2304"/>
                    <a:pt x="635" y="2304"/>
                    <a:pt x="635" y="2304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635" y="2880"/>
                    <a:pt x="635" y="2880"/>
                    <a:pt x="635" y="2880"/>
                  </a:cubicBezTo>
                  <a:cubicBezTo>
                    <a:pt x="2541" y="3744"/>
                    <a:pt x="2541" y="3744"/>
                    <a:pt x="2541" y="3744"/>
                  </a:cubicBezTo>
                  <a:cubicBezTo>
                    <a:pt x="3812" y="4032"/>
                    <a:pt x="3812" y="4032"/>
                    <a:pt x="3812" y="4032"/>
                  </a:cubicBezTo>
                  <a:cubicBezTo>
                    <a:pt x="4447" y="4032"/>
                    <a:pt x="4447" y="4032"/>
                    <a:pt x="4447" y="4032"/>
                  </a:cubicBezTo>
                  <a:cubicBezTo>
                    <a:pt x="5718" y="5472"/>
                    <a:pt x="5718" y="5472"/>
                    <a:pt x="5718" y="5472"/>
                  </a:cubicBezTo>
                  <a:cubicBezTo>
                    <a:pt x="5718" y="6624"/>
                    <a:pt x="5718" y="6624"/>
                    <a:pt x="5718" y="6624"/>
                  </a:cubicBezTo>
                  <a:cubicBezTo>
                    <a:pt x="5718" y="7488"/>
                    <a:pt x="5718" y="7488"/>
                    <a:pt x="5718" y="7488"/>
                  </a:cubicBezTo>
                  <a:cubicBezTo>
                    <a:pt x="6353" y="8352"/>
                    <a:pt x="6353" y="8352"/>
                    <a:pt x="6353" y="8352"/>
                  </a:cubicBezTo>
                  <a:cubicBezTo>
                    <a:pt x="6353" y="8640"/>
                    <a:pt x="6353" y="8640"/>
                    <a:pt x="6353" y="8640"/>
                  </a:cubicBezTo>
                  <a:cubicBezTo>
                    <a:pt x="6353" y="10080"/>
                    <a:pt x="6353" y="10080"/>
                    <a:pt x="6353" y="10080"/>
                  </a:cubicBezTo>
                  <a:cubicBezTo>
                    <a:pt x="6353" y="10368"/>
                    <a:pt x="6353" y="10368"/>
                    <a:pt x="6353" y="10368"/>
                  </a:cubicBezTo>
                  <a:cubicBezTo>
                    <a:pt x="7624" y="10368"/>
                    <a:pt x="7624" y="10368"/>
                    <a:pt x="7624" y="10368"/>
                  </a:cubicBezTo>
                  <a:cubicBezTo>
                    <a:pt x="8894" y="11520"/>
                    <a:pt x="8894" y="11520"/>
                    <a:pt x="8894" y="11520"/>
                  </a:cubicBezTo>
                  <a:cubicBezTo>
                    <a:pt x="5718" y="14112"/>
                    <a:pt x="5718" y="14112"/>
                    <a:pt x="5718" y="14112"/>
                  </a:cubicBezTo>
                  <a:cubicBezTo>
                    <a:pt x="2541" y="15264"/>
                    <a:pt x="2541" y="15264"/>
                    <a:pt x="2541" y="15264"/>
                  </a:cubicBezTo>
                  <a:cubicBezTo>
                    <a:pt x="635" y="16704"/>
                    <a:pt x="635" y="16704"/>
                    <a:pt x="635" y="16704"/>
                  </a:cubicBezTo>
                  <a:cubicBezTo>
                    <a:pt x="1271" y="19008"/>
                    <a:pt x="1271" y="19008"/>
                    <a:pt x="1271" y="19008"/>
                  </a:cubicBezTo>
                  <a:cubicBezTo>
                    <a:pt x="1906" y="20448"/>
                    <a:pt x="1906" y="20448"/>
                    <a:pt x="1906" y="20448"/>
                  </a:cubicBezTo>
                  <a:cubicBezTo>
                    <a:pt x="3176" y="21024"/>
                    <a:pt x="3176" y="21024"/>
                    <a:pt x="3176" y="21024"/>
                  </a:cubicBezTo>
                  <a:cubicBezTo>
                    <a:pt x="4447" y="21600"/>
                    <a:pt x="4447" y="21600"/>
                    <a:pt x="4447" y="21600"/>
                  </a:cubicBezTo>
                  <a:cubicBezTo>
                    <a:pt x="7624" y="21600"/>
                    <a:pt x="7624" y="21600"/>
                    <a:pt x="7624" y="21600"/>
                  </a:cubicBezTo>
                  <a:cubicBezTo>
                    <a:pt x="12706" y="20736"/>
                    <a:pt x="12706" y="20736"/>
                    <a:pt x="12706" y="20736"/>
                  </a:cubicBezTo>
                  <a:cubicBezTo>
                    <a:pt x="13976" y="20736"/>
                    <a:pt x="13976" y="20736"/>
                    <a:pt x="13976" y="20736"/>
                  </a:cubicBezTo>
                  <a:cubicBezTo>
                    <a:pt x="21600" y="16704"/>
                    <a:pt x="21600" y="16704"/>
                    <a:pt x="21600" y="16704"/>
                  </a:cubicBezTo>
                  <a:lnTo>
                    <a:pt x="21600" y="1584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56400" y="2114550"/>
              <a:ext cx="21167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620933" y="0"/>
              <a:ext cx="5056717" cy="270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5" y="10551"/>
                  </a:moveTo>
                  <a:cubicBezTo>
                    <a:pt x="21600" y="7975"/>
                    <a:pt x="21600" y="7975"/>
                    <a:pt x="21600" y="7975"/>
                  </a:cubicBezTo>
                  <a:cubicBezTo>
                    <a:pt x="21466" y="7892"/>
                    <a:pt x="21466" y="7892"/>
                    <a:pt x="21466" y="7892"/>
                  </a:cubicBezTo>
                  <a:cubicBezTo>
                    <a:pt x="21376" y="7809"/>
                    <a:pt x="21376" y="7809"/>
                    <a:pt x="21376" y="7809"/>
                  </a:cubicBezTo>
                  <a:cubicBezTo>
                    <a:pt x="21376" y="7809"/>
                    <a:pt x="21198" y="7477"/>
                    <a:pt x="21198" y="7477"/>
                  </a:cubicBezTo>
                  <a:cubicBezTo>
                    <a:pt x="21153" y="7394"/>
                    <a:pt x="21019" y="7394"/>
                    <a:pt x="21019" y="7394"/>
                  </a:cubicBezTo>
                  <a:cubicBezTo>
                    <a:pt x="20706" y="7311"/>
                    <a:pt x="20706" y="7311"/>
                    <a:pt x="20706" y="7311"/>
                  </a:cubicBezTo>
                  <a:cubicBezTo>
                    <a:pt x="20527" y="7228"/>
                    <a:pt x="20527" y="7228"/>
                    <a:pt x="20527" y="7228"/>
                  </a:cubicBezTo>
                  <a:cubicBezTo>
                    <a:pt x="20393" y="7228"/>
                    <a:pt x="20393" y="7228"/>
                    <a:pt x="20393" y="7228"/>
                  </a:cubicBezTo>
                  <a:cubicBezTo>
                    <a:pt x="20303" y="7228"/>
                    <a:pt x="20303" y="7228"/>
                    <a:pt x="20303" y="7228"/>
                  </a:cubicBezTo>
                  <a:cubicBezTo>
                    <a:pt x="20348" y="7892"/>
                    <a:pt x="20348" y="7892"/>
                    <a:pt x="20348" y="7892"/>
                  </a:cubicBezTo>
                  <a:cubicBezTo>
                    <a:pt x="20348" y="7892"/>
                    <a:pt x="20169" y="8058"/>
                    <a:pt x="20169" y="8058"/>
                  </a:cubicBezTo>
                  <a:cubicBezTo>
                    <a:pt x="20124" y="8058"/>
                    <a:pt x="20035" y="7809"/>
                    <a:pt x="20035" y="7809"/>
                  </a:cubicBezTo>
                  <a:cubicBezTo>
                    <a:pt x="19901" y="7560"/>
                    <a:pt x="19901" y="7560"/>
                    <a:pt x="19901" y="7560"/>
                  </a:cubicBezTo>
                  <a:cubicBezTo>
                    <a:pt x="19901" y="7394"/>
                    <a:pt x="19901" y="7394"/>
                    <a:pt x="19901" y="7394"/>
                  </a:cubicBezTo>
                  <a:cubicBezTo>
                    <a:pt x="19677" y="7394"/>
                    <a:pt x="19677" y="7394"/>
                    <a:pt x="19677" y="7394"/>
                  </a:cubicBezTo>
                  <a:cubicBezTo>
                    <a:pt x="19543" y="7477"/>
                    <a:pt x="19543" y="7477"/>
                    <a:pt x="19543" y="7477"/>
                  </a:cubicBezTo>
                  <a:cubicBezTo>
                    <a:pt x="19275" y="7394"/>
                    <a:pt x="19275" y="7394"/>
                    <a:pt x="19275" y="7394"/>
                  </a:cubicBezTo>
                  <a:cubicBezTo>
                    <a:pt x="19051" y="7394"/>
                    <a:pt x="19051" y="7394"/>
                    <a:pt x="19051" y="7394"/>
                  </a:cubicBezTo>
                  <a:cubicBezTo>
                    <a:pt x="18917" y="7477"/>
                    <a:pt x="18917" y="7477"/>
                    <a:pt x="18917" y="7477"/>
                  </a:cubicBezTo>
                  <a:cubicBezTo>
                    <a:pt x="18738" y="7228"/>
                    <a:pt x="18738" y="7228"/>
                    <a:pt x="18738" y="7228"/>
                  </a:cubicBezTo>
                  <a:cubicBezTo>
                    <a:pt x="18738" y="6646"/>
                    <a:pt x="18738" y="6646"/>
                    <a:pt x="18738" y="6646"/>
                  </a:cubicBezTo>
                  <a:cubicBezTo>
                    <a:pt x="18470" y="6397"/>
                    <a:pt x="18470" y="6397"/>
                    <a:pt x="18470" y="6397"/>
                  </a:cubicBezTo>
                  <a:cubicBezTo>
                    <a:pt x="18022" y="6397"/>
                    <a:pt x="18022" y="6397"/>
                    <a:pt x="18022" y="6397"/>
                  </a:cubicBezTo>
                  <a:cubicBezTo>
                    <a:pt x="17620" y="6397"/>
                    <a:pt x="17620" y="6397"/>
                    <a:pt x="17620" y="6397"/>
                  </a:cubicBezTo>
                  <a:cubicBezTo>
                    <a:pt x="17575" y="6231"/>
                    <a:pt x="17575" y="6231"/>
                    <a:pt x="17575" y="6231"/>
                  </a:cubicBezTo>
                  <a:cubicBezTo>
                    <a:pt x="17530" y="5982"/>
                    <a:pt x="17530" y="5982"/>
                    <a:pt x="17530" y="5982"/>
                  </a:cubicBezTo>
                  <a:cubicBezTo>
                    <a:pt x="17262" y="5732"/>
                    <a:pt x="17262" y="5732"/>
                    <a:pt x="17262" y="5732"/>
                  </a:cubicBezTo>
                  <a:cubicBezTo>
                    <a:pt x="17262" y="5317"/>
                    <a:pt x="17262" y="5317"/>
                    <a:pt x="17262" y="5317"/>
                  </a:cubicBezTo>
                  <a:cubicBezTo>
                    <a:pt x="16189" y="4902"/>
                    <a:pt x="16189" y="4902"/>
                    <a:pt x="16189" y="4902"/>
                  </a:cubicBezTo>
                  <a:cubicBezTo>
                    <a:pt x="16144" y="5068"/>
                    <a:pt x="16144" y="5068"/>
                    <a:pt x="16144" y="5068"/>
                  </a:cubicBezTo>
                  <a:cubicBezTo>
                    <a:pt x="15920" y="5400"/>
                    <a:pt x="15920" y="5400"/>
                    <a:pt x="15920" y="5400"/>
                  </a:cubicBezTo>
                  <a:cubicBezTo>
                    <a:pt x="15965" y="5898"/>
                    <a:pt x="15965" y="5898"/>
                    <a:pt x="15965" y="5898"/>
                  </a:cubicBezTo>
                  <a:cubicBezTo>
                    <a:pt x="15697" y="6065"/>
                    <a:pt x="15697" y="6065"/>
                    <a:pt x="15697" y="6065"/>
                  </a:cubicBezTo>
                  <a:cubicBezTo>
                    <a:pt x="15518" y="5982"/>
                    <a:pt x="15518" y="5982"/>
                    <a:pt x="15518" y="5982"/>
                  </a:cubicBezTo>
                  <a:cubicBezTo>
                    <a:pt x="15294" y="5815"/>
                    <a:pt x="15294" y="5815"/>
                    <a:pt x="15294" y="5815"/>
                  </a:cubicBezTo>
                  <a:cubicBezTo>
                    <a:pt x="15205" y="5982"/>
                    <a:pt x="15205" y="5982"/>
                    <a:pt x="15205" y="5982"/>
                  </a:cubicBezTo>
                  <a:cubicBezTo>
                    <a:pt x="15026" y="5898"/>
                    <a:pt x="15026" y="5898"/>
                    <a:pt x="15026" y="5898"/>
                  </a:cubicBezTo>
                  <a:cubicBezTo>
                    <a:pt x="14847" y="5649"/>
                    <a:pt x="14847" y="5649"/>
                    <a:pt x="14847" y="5649"/>
                  </a:cubicBezTo>
                  <a:cubicBezTo>
                    <a:pt x="14802" y="6148"/>
                    <a:pt x="14802" y="6148"/>
                    <a:pt x="14802" y="6148"/>
                  </a:cubicBezTo>
                  <a:cubicBezTo>
                    <a:pt x="14668" y="6480"/>
                    <a:pt x="14668" y="6480"/>
                    <a:pt x="14668" y="6480"/>
                  </a:cubicBezTo>
                  <a:cubicBezTo>
                    <a:pt x="14445" y="6065"/>
                    <a:pt x="14445" y="6065"/>
                    <a:pt x="14445" y="6065"/>
                  </a:cubicBezTo>
                  <a:cubicBezTo>
                    <a:pt x="14311" y="5566"/>
                    <a:pt x="14311" y="5566"/>
                    <a:pt x="14311" y="5566"/>
                  </a:cubicBezTo>
                  <a:cubicBezTo>
                    <a:pt x="14445" y="4985"/>
                    <a:pt x="14445" y="4985"/>
                    <a:pt x="14445" y="4985"/>
                  </a:cubicBezTo>
                  <a:cubicBezTo>
                    <a:pt x="14445" y="4735"/>
                    <a:pt x="14445" y="4735"/>
                    <a:pt x="14445" y="4735"/>
                  </a:cubicBezTo>
                  <a:cubicBezTo>
                    <a:pt x="14311" y="4320"/>
                    <a:pt x="14311" y="4320"/>
                    <a:pt x="14311" y="4320"/>
                  </a:cubicBezTo>
                  <a:cubicBezTo>
                    <a:pt x="14132" y="4237"/>
                    <a:pt x="14132" y="4237"/>
                    <a:pt x="14132" y="4237"/>
                  </a:cubicBezTo>
                  <a:cubicBezTo>
                    <a:pt x="13953" y="4237"/>
                    <a:pt x="13953" y="4237"/>
                    <a:pt x="13953" y="4237"/>
                  </a:cubicBezTo>
                  <a:cubicBezTo>
                    <a:pt x="13863" y="4071"/>
                    <a:pt x="13863" y="4071"/>
                    <a:pt x="13863" y="4071"/>
                  </a:cubicBezTo>
                  <a:cubicBezTo>
                    <a:pt x="13684" y="3822"/>
                    <a:pt x="13684" y="3822"/>
                    <a:pt x="13684" y="3822"/>
                  </a:cubicBezTo>
                  <a:cubicBezTo>
                    <a:pt x="13550" y="4154"/>
                    <a:pt x="13550" y="4154"/>
                    <a:pt x="13550" y="4154"/>
                  </a:cubicBezTo>
                  <a:cubicBezTo>
                    <a:pt x="13461" y="4569"/>
                    <a:pt x="13461" y="4569"/>
                    <a:pt x="13461" y="4569"/>
                  </a:cubicBezTo>
                  <a:cubicBezTo>
                    <a:pt x="13058" y="4569"/>
                    <a:pt x="13058" y="4569"/>
                    <a:pt x="13058" y="4569"/>
                  </a:cubicBezTo>
                  <a:cubicBezTo>
                    <a:pt x="12835" y="4403"/>
                    <a:pt x="12835" y="4403"/>
                    <a:pt x="12835" y="4403"/>
                  </a:cubicBezTo>
                  <a:cubicBezTo>
                    <a:pt x="12790" y="4071"/>
                    <a:pt x="12790" y="4071"/>
                    <a:pt x="12790" y="4071"/>
                  </a:cubicBezTo>
                  <a:cubicBezTo>
                    <a:pt x="12388" y="4071"/>
                    <a:pt x="12388" y="4071"/>
                    <a:pt x="12388" y="4071"/>
                  </a:cubicBezTo>
                  <a:cubicBezTo>
                    <a:pt x="12164" y="4320"/>
                    <a:pt x="12164" y="4320"/>
                    <a:pt x="12164" y="4320"/>
                  </a:cubicBezTo>
                  <a:cubicBezTo>
                    <a:pt x="12119" y="4071"/>
                    <a:pt x="12119" y="4071"/>
                    <a:pt x="12119" y="4071"/>
                  </a:cubicBezTo>
                  <a:cubicBezTo>
                    <a:pt x="11985" y="3738"/>
                    <a:pt x="11985" y="3738"/>
                    <a:pt x="11985" y="3738"/>
                  </a:cubicBezTo>
                  <a:cubicBezTo>
                    <a:pt x="11806" y="3655"/>
                    <a:pt x="11806" y="3655"/>
                    <a:pt x="11806" y="3655"/>
                  </a:cubicBezTo>
                  <a:cubicBezTo>
                    <a:pt x="11583" y="4071"/>
                    <a:pt x="11583" y="4071"/>
                    <a:pt x="11583" y="4071"/>
                  </a:cubicBezTo>
                  <a:cubicBezTo>
                    <a:pt x="11314" y="4320"/>
                    <a:pt x="11314" y="4320"/>
                    <a:pt x="11314" y="4320"/>
                  </a:cubicBezTo>
                  <a:cubicBezTo>
                    <a:pt x="11046" y="4735"/>
                    <a:pt x="11046" y="4735"/>
                    <a:pt x="11046" y="4735"/>
                  </a:cubicBezTo>
                  <a:cubicBezTo>
                    <a:pt x="11225" y="4237"/>
                    <a:pt x="11225" y="4237"/>
                    <a:pt x="11225" y="4237"/>
                  </a:cubicBezTo>
                  <a:cubicBezTo>
                    <a:pt x="11404" y="3988"/>
                    <a:pt x="11404" y="3988"/>
                    <a:pt x="11404" y="3988"/>
                  </a:cubicBezTo>
                  <a:cubicBezTo>
                    <a:pt x="11717" y="3240"/>
                    <a:pt x="11717" y="3240"/>
                    <a:pt x="11717" y="3240"/>
                  </a:cubicBezTo>
                  <a:cubicBezTo>
                    <a:pt x="11896" y="2908"/>
                    <a:pt x="11896" y="2908"/>
                    <a:pt x="11896" y="2908"/>
                  </a:cubicBezTo>
                  <a:cubicBezTo>
                    <a:pt x="12075" y="2409"/>
                    <a:pt x="12075" y="2409"/>
                    <a:pt x="12075" y="2409"/>
                  </a:cubicBezTo>
                  <a:cubicBezTo>
                    <a:pt x="11985" y="1578"/>
                    <a:pt x="11985" y="1578"/>
                    <a:pt x="11985" y="1578"/>
                  </a:cubicBezTo>
                  <a:cubicBezTo>
                    <a:pt x="11627" y="997"/>
                    <a:pt x="11627" y="997"/>
                    <a:pt x="11627" y="997"/>
                  </a:cubicBezTo>
                  <a:cubicBezTo>
                    <a:pt x="11359" y="914"/>
                    <a:pt x="11359" y="914"/>
                    <a:pt x="11359" y="914"/>
                  </a:cubicBezTo>
                  <a:cubicBezTo>
                    <a:pt x="11359" y="665"/>
                    <a:pt x="11359" y="665"/>
                    <a:pt x="11359" y="665"/>
                  </a:cubicBezTo>
                  <a:cubicBezTo>
                    <a:pt x="11135" y="83"/>
                    <a:pt x="11135" y="83"/>
                    <a:pt x="11135" y="83"/>
                  </a:cubicBezTo>
                  <a:cubicBezTo>
                    <a:pt x="11135" y="83"/>
                    <a:pt x="10822" y="0"/>
                    <a:pt x="10778" y="0"/>
                  </a:cubicBezTo>
                  <a:cubicBezTo>
                    <a:pt x="10778" y="83"/>
                    <a:pt x="10420" y="748"/>
                    <a:pt x="10420" y="748"/>
                  </a:cubicBezTo>
                  <a:cubicBezTo>
                    <a:pt x="10330" y="1329"/>
                    <a:pt x="10330" y="1329"/>
                    <a:pt x="10330" y="1329"/>
                  </a:cubicBezTo>
                  <a:cubicBezTo>
                    <a:pt x="9928" y="1828"/>
                    <a:pt x="9928" y="1828"/>
                    <a:pt x="9928" y="1828"/>
                  </a:cubicBezTo>
                  <a:cubicBezTo>
                    <a:pt x="9660" y="1578"/>
                    <a:pt x="9660" y="1578"/>
                    <a:pt x="9660" y="1578"/>
                  </a:cubicBezTo>
                  <a:cubicBezTo>
                    <a:pt x="9212" y="1911"/>
                    <a:pt x="9212" y="1911"/>
                    <a:pt x="9212" y="1911"/>
                  </a:cubicBezTo>
                  <a:cubicBezTo>
                    <a:pt x="8720" y="2409"/>
                    <a:pt x="8720" y="2409"/>
                    <a:pt x="8720" y="2409"/>
                  </a:cubicBezTo>
                  <a:cubicBezTo>
                    <a:pt x="8497" y="2908"/>
                    <a:pt x="8497" y="2908"/>
                    <a:pt x="8497" y="2908"/>
                  </a:cubicBezTo>
                  <a:cubicBezTo>
                    <a:pt x="8497" y="2908"/>
                    <a:pt x="8452" y="3822"/>
                    <a:pt x="8407" y="3822"/>
                  </a:cubicBezTo>
                  <a:cubicBezTo>
                    <a:pt x="8363" y="3822"/>
                    <a:pt x="7692" y="4154"/>
                    <a:pt x="7692" y="4154"/>
                  </a:cubicBezTo>
                  <a:cubicBezTo>
                    <a:pt x="7558" y="4486"/>
                    <a:pt x="7558" y="4486"/>
                    <a:pt x="7558" y="4486"/>
                  </a:cubicBezTo>
                  <a:cubicBezTo>
                    <a:pt x="7558" y="4486"/>
                    <a:pt x="7647" y="5234"/>
                    <a:pt x="7602" y="5317"/>
                  </a:cubicBezTo>
                  <a:cubicBezTo>
                    <a:pt x="7602" y="5317"/>
                    <a:pt x="7468" y="5234"/>
                    <a:pt x="7468" y="5234"/>
                  </a:cubicBezTo>
                  <a:cubicBezTo>
                    <a:pt x="7245" y="5068"/>
                    <a:pt x="7245" y="5068"/>
                    <a:pt x="7245" y="5068"/>
                  </a:cubicBezTo>
                  <a:cubicBezTo>
                    <a:pt x="7245" y="5068"/>
                    <a:pt x="7155" y="5400"/>
                    <a:pt x="7066" y="5483"/>
                  </a:cubicBezTo>
                  <a:cubicBezTo>
                    <a:pt x="6932" y="5566"/>
                    <a:pt x="6932" y="5151"/>
                    <a:pt x="6932" y="5151"/>
                  </a:cubicBezTo>
                  <a:cubicBezTo>
                    <a:pt x="6798" y="4902"/>
                    <a:pt x="6798" y="4902"/>
                    <a:pt x="6798" y="4902"/>
                  </a:cubicBezTo>
                  <a:cubicBezTo>
                    <a:pt x="6708" y="4902"/>
                    <a:pt x="6708" y="4902"/>
                    <a:pt x="6708" y="4902"/>
                  </a:cubicBezTo>
                  <a:cubicBezTo>
                    <a:pt x="6619" y="5400"/>
                    <a:pt x="6619" y="5400"/>
                    <a:pt x="6619" y="5400"/>
                  </a:cubicBezTo>
                  <a:cubicBezTo>
                    <a:pt x="6619" y="5400"/>
                    <a:pt x="6619" y="5815"/>
                    <a:pt x="6619" y="5815"/>
                  </a:cubicBezTo>
                  <a:cubicBezTo>
                    <a:pt x="6663" y="5898"/>
                    <a:pt x="6619" y="6563"/>
                    <a:pt x="6619" y="6563"/>
                  </a:cubicBezTo>
                  <a:cubicBezTo>
                    <a:pt x="6484" y="6646"/>
                    <a:pt x="6484" y="6646"/>
                    <a:pt x="6484" y="6646"/>
                  </a:cubicBezTo>
                  <a:cubicBezTo>
                    <a:pt x="6395" y="6314"/>
                    <a:pt x="6395" y="6314"/>
                    <a:pt x="6395" y="6314"/>
                  </a:cubicBezTo>
                  <a:cubicBezTo>
                    <a:pt x="6484" y="5649"/>
                    <a:pt x="6484" y="5649"/>
                    <a:pt x="6484" y="5649"/>
                  </a:cubicBezTo>
                  <a:cubicBezTo>
                    <a:pt x="6440" y="5234"/>
                    <a:pt x="6440" y="5234"/>
                    <a:pt x="6440" y="5234"/>
                  </a:cubicBezTo>
                  <a:cubicBezTo>
                    <a:pt x="6395" y="4818"/>
                    <a:pt x="6395" y="4818"/>
                    <a:pt x="6395" y="4818"/>
                  </a:cubicBezTo>
                  <a:cubicBezTo>
                    <a:pt x="6127" y="4652"/>
                    <a:pt x="6127" y="4652"/>
                    <a:pt x="6127" y="4652"/>
                  </a:cubicBezTo>
                  <a:cubicBezTo>
                    <a:pt x="5858" y="4652"/>
                    <a:pt x="5858" y="4652"/>
                    <a:pt x="5858" y="4652"/>
                  </a:cubicBezTo>
                  <a:cubicBezTo>
                    <a:pt x="5724" y="5815"/>
                    <a:pt x="5724" y="5815"/>
                    <a:pt x="5724" y="5815"/>
                  </a:cubicBezTo>
                  <a:cubicBezTo>
                    <a:pt x="5590" y="6065"/>
                    <a:pt x="5590" y="6065"/>
                    <a:pt x="5590" y="6065"/>
                  </a:cubicBezTo>
                  <a:cubicBezTo>
                    <a:pt x="5501" y="6314"/>
                    <a:pt x="5501" y="6314"/>
                    <a:pt x="5501" y="6314"/>
                  </a:cubicBezTo>
                  <a:cubicBezTo>
                    <a:pt x="5635" y="6729"/>
                    <a:pt x="5635" y="6729"/>
                    <a:pt x="5635" y="6729"/>
                  </a:cubicBezTo>
                  <a:cubicBezTo>
                    <a:pt x="5590" y="7145"/>
                    <a:pt x="5590" y="7145"/>
                    <a:pt x="5590" y="7145"/>
                  </a:cubicBezTo>
                  <a:cubicBezTo>
                    <a:pt x="5635" y="7311"/>
                    <a:pt x="5635" y="7311"/>
                    <a:pt x="5635" y="7311"/>
                  </a:cubicBezTo>
                  <a:cubicBezTo>
                    <a:pt x="5903" y="7809"/>
                    <a:pt x="5903" y="7809"/>
                    <a:pt x="5903" y="7809"/>
                  </a:cubicBezTo>
                  <a:cubicBezTo>
                    <a:pt x="5724" y="8391"/>
                    <a:pt x="5724" y="8391"/>
                    <a:pt x="5724" y="8391"/>
                  </a:cubicBezTo>
                  <a:cubicBezTo>
                    <a:pt x="5411" y="7809"/>
                    <a:pt x="5411" y="7809"/>
                    <a:pt x="5411" y="7809"/>
                  </a:cubicBezTo>
                  <a:cubicBezTo>
                    <a:pt x="5053" y="7311"/>
                    <a:pt x="5053" y="7311"/>
                    <a:pt x="5053" y="7311"/>
                  </a:cubicBezTo>
                  <a:cubicBezTo>
                    <a:pt x="4830" y="7311"/>
                    <a:pt x="4830" y="7311"/>
                    <a:pt x="4830" y="7311"/>
                  </a:cubicBezTo>
                  <a:cubicBezTo>
                    <a:pt x="4606" y="7311"/>
                    <a:pt x="4606" y="7311"/>
                    <a:pt x="4606" y="7311"/>
                  </a:cubicBezTo>
                  <a:cubicBezTo>
                    <a:pt x="4651" y="7892"/>
                    <a:pt x="4651" y="7892"/>
                    <a:pt x="4651" y="7892"/>
                  </a:cubicBezTo>
                  <a:cubicBezTo>
                    <a:pt x="4561" y="7975"/>
                    <a:pt x="4561" y="7975"/>
                    <a:pt x="4561" y="7975"/>
                  </a:cubicBezTo>
                  <a:cubicBezTo>
                    <a:pt x="4383" y="7892"/>
                    <a:pt x="4383" y="7892"/>
                    <a:pt x="4383" y="7892"/>
                  </a:cubicBezTo>
                  <a:cubicBezTo>
                    <a:pt x="4159" y="8058"/>
                    <a:pt x="4159" y="8058"/>
                    <a:pt x="4159" y="8058"/>
                  </a:cubicBezTo>
                  <a:cubicBezTo>
                    <a:pt x="3980" y="8142"/>
                    <a:pt x="3980" y="8142"/>
                    <a:pt x="3980" y="8142"/>
                  </a:cubicBezTo>
                  <a:cubicBezTo>
                    <a:pt x="3801" y="8225"/>
                    <a:pt x="3801" y="8225"/>
                    <a:pt x="3801" y="8225"/>
                  </a:cubicBezTo>
                  <a:cubicBezTo>
                    <a:pt x="3712" y="8058"/>
                    <a:pt x="3712" y="8058"/>
                    <a:pt x="3712" y="8058"/>
                  </a:cubicBezTo>
                  <a:cubicBezTo>
                    <a:pt x="3533" y="8142"/>
                    <a:pt x="3533" y="8142"/>
                    <a:pt x="3533" y="8142"/>
                  </a:cubicBezTo>
                  <a:cubicBezTo>
                    <a:pt x="3265" y="8474"/>
                    <a:pt x="3265" y="8474"/>
                    <a:pt x="3265" y="8474"/>
                  </a:cubicBezTo>
                  <a:cubicBezTo>
                    <a:pt x="2952" y="8806"/>
                    <a:pt x="2952" y="8806"/>
                    <a:pt x="2952" y="8806"/>
                  </a:cubicBezTo>
                  <a:cubicBezTo>
                    <a:pt x="2862" y="8889"/>
                    <a:pt x="2862" y="8889"/>
                    <a:pt x="2862" y="8889"/>
                  </a:cubicBezTo>
                  <a:cubicBezTo>
                    <a:pt x="2773" y="9305"/>
                    <a:pt x="2773" y="9305"/>
                    <a:pt x="2773" y="9305"/>
                  </a:cubicBezTo>
                  <a:cubicBezTo>
                    <a:pt x="2639" y="9305"/>
                    <a:pt x="2639" y="9305"/>
                    <a:pt x="2639" y="9305"/>
                  </a:cubicBezTo>
                  <a:cubicBezTo>
                    <a:pt x="2504" y="9055"/>
                    <a:pt x="2504" y="9055"/>
                    <a:pt x="2504" y="9055"/>
                  </a:cubicBezTo>
                  <a:cubicBezTo>
                    <a:pt x="2549" y="8806"/>
                    <a:pt x="2549" y="8806"/>
                    <a:pt x="2549" y="8806"/>
                  </a:cubicBezTo>
                  <a:cubicBezTo>
                    <a:pt x="2683" y="8640"/>
                    <a:pt x="2683" y="8640"/>
                    <a:pt x="2683" y="8640"/>
                  </a:cubicBezTo>
                  <a:cubicBezTo>
                    <a:pt x="2639" y="8308"/>
                    <a:pt x="2639" y="8308"/>
                    <a:pt x="2639" y="8308"/>
                  </a:cubicBezTo>
                  <a:cubicBezTo>
                    <a:pt x="2460" y="8225"/>
                    <a:pt x="2460" y="8225"/>
                    <a:pt x="2460" y="8225"/>
                  </a:cubicBezTo>
                  <a:cubicBezTo>
                    <a:pt x="2370" y="8225"/>
                    <a:pt x="2370" y="8225"/>
                    <a:pt x="2370" y="8225"/>
                  </a:cubicBezTo>
                  <a:cubicBezTo>
                    <a:pt x="2236" y="8142"/>
                    <a:pt x="2236" y="8142"/>
                    <a:pt x="2236" y="8142"/>
                  </a:cubicBezTo>
                  <a:cubicBezTo>
                    <a:pt x="2325" y="8474"/>
                    <a:pt x="2325" y="8474"/>
                    <a:pt x="2325" y="8474"/>
                  </a:cubicBezTo>
                  <a:cubicBezTo>
                    <a:pt x="2325" y="9055"/>
                    <a:pt x="2325" y="9055"/>
                    <a:pt x="2325" y="9055"/>
                  </a:cubicBezTo>
                  <a:cubicBezTo>
                    <a:pt x="2415" y="9305"/>
                    <a:pt x="2415" y="9305"/>
                    <a:pt x="2415" y="9305"/>
                  </a:cubicBezTo>
                  <a:cubicBezTo>
                    <a:pt x="2325" y="9803"/>
                    <a:pt x="2325" y="9803"/>
                    <a:pt x="2325" y="9803"/>
                  </a:cubicBezTo>
                  <a:cubicBezTo>
                    <a:pt x="2191" y="9637"/>
                    <a:pt x="2191" y="9637"/>
                    <a:pt x="2191" y="9637"/>
                  </a:cubicBezTo>
                  <a:cubicBezTo>
                    <a:pt x="2057" y="9637"/>
                    <a:pt x="2057" y="9637"/>
                    <a:pt x="2057" y="9637"/>
                  </a:cubicBezTo>
                  <a:cubicBezTo>
                    <a:pt x="1923" y="9803"/>
                    <a:pt x="1923" y="9803"/>
                    <a:pt x="1923" y="9803"/>
                  </a:cubicBezTo>
                  <a:cubicBezTo>
                    <a:pt x="1789" y="10052"/>
                    <a:pt x="1789" y="10052"/>
                    <a:pt x="1789" y="10052"/>
                  </a:cubicBezTo>
                  <a:cubicBezTo>
                    <a:pt x="1699" y="10218"/>
                    <a:pt x="1699" y="10218"/>
                    <a:pt x="1699" y="10218"/>
                  </a:cubicBezTo>
                  <a:cubicBezTo>
                    <a:pt x="1834" y="10800"/>
                    <a:pt x="1834" y="10800"/>
                    <a:pt x="1834" y="10800"/>
                  </a:cubicBezTo>
                  <a:cubicBezTo>
                    <a:pt x="1834" y="10800"/>
                    <a:pt x="1744" y="10717"/>
                    <a:pt x="1744" y="10717"/>
                  </a:cubicBezTo>
                  <a:cubicBezTo>
                    <a:pt x="1699" y="10634"/>
                    <a:pt x="1476" y="10634"/>
                    <a:pt x="1476" y="10634"/>
                  </a:cubicBezTo>
                  <a:cubicBezTo>
                    <a:pt x="1342" y="10551"/>
                    <a:pt x="1342" y="10551"/>
                    <a:pt x="1342" y="10551"/>
                  </a:cubicBezTo>
                  <a:cubicBezTo>
                    <a:pt x="1342" y="10717"/>
                    <a:pt x="1342" y="10717"/>
                    <a:pt x="1342" y="10717"/>
                  </a:cubicBezTo>
                  <a:cubicBezTo>
                    <a:pt x="1431" y="10966"/>
                    <a:pt x="1431" y="10966"/>
                    <a:pt x="1431" y="10966"/>
                  </a:cubicBezTo>
                  <a:cubicBezTo>
                    <a:pt x="1476" y="11215"/>
                    <a:pt x="1476" y="11215"/>
                    <a:pt x="1476" y="11215"/>
                  </a:cubicBezTo>
                  <a:cubicBezTo>
                    <a:pt x="1386" y="11298"/>
                    <a:pt x="1386" y="11298"/>
                    <a:pt x="1386" y="11298"/>
                  </a:cubicBezTo>
                  <a:cubicBezTo>
                    <a:pt x="1163" y="11049"/>
                    <a:pt x="1163" y="11049"/>
                    <a:pt x="1163" y="11049"/>
                  </a:cubicBezTo>
                  <a:cubicBezTo>
                    <a:pt x="1029" y="10800"/>
                    <a:pt x="1029" y="10800"/>
                    <a:pt x="1029" y="10800"/>
                  </a:cubicBezTo>
                  <a:cubicBezTo>
                    <a:pt x="1029" y="10634"/>
                    <a:pt x="1029" y="10634"/>
                    <a:pt x="1029" y="10634"/>
                  </a:cubicBezTo>
                  <a:cubicBezTo>
                    <a:pt x="939" y="10218"/>
                    <a:pt x="939" y="10218"/>
                    <a:pt x="939" y="10218"/>
                  </a:cubicBezTo>
                  <a:cubicBezTo>
                    <a:pt x="1029" y="10052"/>
                    <a:pt x="1029" y="10052"/>
                    <a:pt x="1029" y="10052"/>
                  </a:cubicBezTo>
                  <a:cubicBezTo>
                    <a:pt x="1029" y="9803"/>
                    <a:pt x="1029" y="9803"/>
                    <a:pt x="1029" y="9803"/>
                  </a:cubicBezTo>
                  <a:cubicBezTo>
                    <a:pt x="850" y="9637"/>
                    <a:pt x="850" y="9637"/>
                    <a:pt x="850" y="9637"/>
                  </a:cubicBezTo>
                  <a:cubicBezTo>
                    <a:pt x="671" y="9388"/>
                    <a:pt x="671" y="9388"/>
                    <a:pt x="671" y="9388"/>
                  </a:cubicBezTo>
                  <a:cubicBezTo>
                    <a:pt x="626" y="9222"/>
                    <a:pt x="626" y="9222"/>
                    <a:pt x="626" y="9222"/>
                  </a:cubicBezTo>
                  <a:cubicBezTo>
                    <a:pt x="716" y="9222"/>
                    <a:pt x="716" y="9222"/>
                    <a:pt x="716" y="9222"/>
                  </a:cubicBezTo>
                  <a:cubicBezTo>
                    <a:pt x="805" y="9305"/>
                    <a:pt x="805" y="9305"/>
                    <a:pt x="805" y="9305"/>
                  </a:cubicBezTo>
                  <a:cubicBezTo>
                    <a:pt x="805" y="9305"/>
                    <a:pt x="984" y="9388"/>
                    <a:pt x="984" y="9388"/>
                  </a:cubicBezTo>
                  <a:cubicBezTo>
                    <a:pt x="1029" y="9388"/>
                    <a:pt x="1073" y="9637"/>
                    <a:pt x="1073" y="9637"/>
                  </a:cubicBezTo>
                  <a:cubicBezTo>
                    <a:pt x="1386" y="9803"/>
                    <a:pt x="1386" y="9803"/>
                    <a:pt x="1386" y="9803"/>
                  </a:cubicBezTo>
                  <a:cubicBezTo>
                    <a:pt x="1699" y="9720"/>
                    <a:pt x="1699" y="9720"/>
                    <a:pt x="1699" y="9720"/>
                  </a:cubicBezTo>
                  <a:cubicBezTo>
                    <a:pt x="1878" y="9471"/>
                    <a:pt x="1878" y="9471"/>
                    <a:pt x="1878" y="9471"/>
                  </a:cubicBezTo>
                  <a:cubicBezTo>
                    <a:pt x="1923" y="9055"/>
                    <a:pt x="1923" y="9055"/>
                    <a:pt x="1923" y="9055"/>
                  </a:cubicBezTo>
                  <a:cubicBezTo>
                    <a:pt x="1610" y="8391"/>
                    <a:pt x="1610" y="8391"/>
                    <a:pt x="1610" y="8391"/>
                  </a:cubicBezTo>
                  <a:cubicBezTo>
                    <a:pt x="1342" y="8058"/>
                    <a:pt x="1342" y="8058"/>
                    <a:pt x="1342" y="8058"/>
                  </a:cubicBezTo>
                  <a:cubicBezTo>
                    <a:pt x="1163" y="7726"/>
                    <a:pt x="1163" y="7726"/>
                    <a:pt x="1163" y="7726"/>
                  </a:cubicBezTo>
                  <a:cubicBezTo>
                    <a:pt x="894" y="7560"/>
                    <a:pt x="894" y="7560"/>
                    <a:pt x="894" y="7560"/>
                  </a:cubicBezTo>
                  <a:cubicBezTo>
                    <a:pt x="760" y="7477"/>
                    <a:pt x="760" y="7477"/>
                    <a:pt x="760" y="7477"/>
                  </a:cubicBezTo>
                  <a:cubicBezTo>
                    <a:pt x="760" y="7228"/>
                    <a:pt x="760" y="7228"/>
                    <a:pt x="760" y="7228"/>
                  </a:cubicBezTo>
                  <a:cubicBezTo>
                    <a:pt x="581" y="7228"/>
                    <a:pt x="581" y="7228"/>
                    <a:pt x="581" y="7228"/>
                  </a:cubicBezTo>
                  <a:cubicBezTo>
                    <a:pt x="447" y="7228"/>
                    <a:pt x="447" y="7228"/>
                    <a:pt x="447" y="7228"/>
                  </a:cubicBezTo>
                  <a:cubicBezTo>
                    <a:pt x="402" y="7228"/>
                    <a:pt x="402" y="7228"/>
                    <a:pt x="402" y="7228"/>
                  </a:cubicBezTo>
                  <a:cubicBezTo>
                    <a:pt x="358" y="7394"/>
                    <a:pt x="358" y="7394"/>
                    <a:pt x="358" y="7394"/>
                  </a:cubicBezTo>
                  <a:cubicBezTo>
                    <a:pt x="179" y="7726"/>
                    <a:pt x="179" y="7726"/>
                    <a:pt x="179" y="7726"/>
                  </a:cubicBezTo>
                  <a:cubicBezTo>
                    <a:pt x="179" y="7726"/>
                    <a:pt x="179" y="7726"/>
                    <a:pt x="179" y="7726"/>
                  </a:cubicBezTo>
                  <a:cubicBezTo>
                    <a:pt x="179" y="7809"/>
                    <a:pt x="179" y="7809"/>
                    <a:pt x="179" y="7809"/>
                  </a:cubicBezTo>
                  <a:cubicBezTo>
                    <a:pt x="134" y="7892"/>
                    <a:pt x="134" y="7892"/>
                    <a:pt x="134" y="7892"/>
                  </a:cubicBezTo>
                  <a:cubicBezTo>
                    <a:pt x="134" y="7975"/>
                    <a:pt x="134" y="7975"/>
                    <a:pt x="134" y="7975"/>
                  </a:cubicBezTo>
                  <a:cubicBezTo>
                    <a:pt x="89" y="8225"/>
                    <a:pt x="89" y="8225"/>
                    <a:pt x="89" y="8225"/>
                  </a:cubicBezTo>
                  <a:cubicBezTo>
                    <a:pt x="134" y="8308"/>
                    <a:pt x="134" y="8308"/>
                    <a:pt x="134" y="8308"/>
                  </a:cubicBezTo>
                  <a:cubicBezTo>
                    <a:pt x="268" y="8474"/>
                    <a:pt x="268" y="8474"/>
                    <a:pt x="268" y="8474"/>
                  </a:cubicBezTo>
                  <a:cubicBezTo>
                    <a:pt x="358" y="8889"/>
                    <a:pt x="358" y="8889"/>
                    <a:pt x="358" y="8889"/>
                  </a:cubicBezTo>
                  <a:cubicBezTo>
                    <a:pt x="179" y="9305"/>
                    <a:pt x="179" y="9305"/>
                    <a:pt x="179" y="9305"/>
                  </a:cubicBezTo>
                  <a:cubicBezTo>
                    <a:pt x="358" y="10135"/>
                    <a:pt x="358" y="10135"/>
                    <a:pt x="358" y="10135"/>
                  </a:cubicBezTo>
                  <a:cubicBezTo>
                    <a:pt x="268" y="10302"/>
                    <a:pt x="268" y="10302"/>
                    <a:pt x="268" y="10302"/>
                  </a:cubicBezTo>
                  <a:cubicBezTo>
                    <a:pt x="313" y="10468"/>
                    <a:pt x="313" y="10468"/>
                    <a:pt x="313" y="10468"/>
                  </a:cubicBezTo>
                  <a:cubicBezTo>
                    <a:pt x="268" y="10551"/>
                    <a:pt x="268" y="10551"/>
                    <a:pt x="268" y="10551"/>
                  </a:cubicBezTo>
                  <a:cubicBezTo>
                    <a:pt x="358" y="10717"/>
                    <a:pt x="358" y="10717"/>
                    <a:pt x="358" y="10717"/>
                  </a:cubicBezTo>
                  <a:cubicBezTo>
                    <a:pt x="358" y="10717"/>
                    <a:pt x="313" y="10883"/>
                    <a:pt x="313" y="10883"/>
                  </a:cubicBezTo>
                  <a:cubicBezTo>
                    <a:pt x="358" y="10883"/>
                    <a:pt x="402" y="11049"/>
                    <a:pt x="402" y="11049"/>
                  </a:cubicBezTo>
                  <a:cubicBezTo>
                    <a:pt x="358" y="11382"/>
                    <a:pt x="358" y="11382"/>
                    <a:pt x="358" y="11382"/>
                  </a:cubicBezTo>
                  <a:cubicBezTo>
                    <a:pt x="447" y="11631"/>
                    <a:pt x="447" y="11631"/>
                    <a:pt x="447" y="11631"/>
                  </a:cubicBezTo>
                  <a:cubicBezTo>
                    <a:pt x="537" y="11714"/>
                    <a:pt x="537" y="11714"/>
                    <a:pt x="537" y="11714"/>
                  </a:cubicBezTo>
                  <a:cubicBezTo>
                    <a:pt x="492" y="11880"/>
                    <a:pt x="492" y="11880"/>
                    <a:pt x="492" y="11880"/>
                  </a:cubicBezTo>
                  <a:cubicBezTo>
                    <a:pt x="0" y="13043"/>
                    <a:pt x="0" y="13043"/>
                    <a:pt x="0" y="13043"/>
                  </a:cubicBezTo>
                  <a:cubicBezTo>
                    <a:pt x="89" y="13043"/>
                    <a:pt x="89" y="13043"/>
                    <a:pt x="89" y="13043"/>
                  </a:cubicBezTo>
                  <a:cubicBezTo>
                    <a:pt x="179" y="13126"/>
                    <a:pt x="179" y="13126"/>
                    <a:pt x="179" y="13126"/>
                  </a:cubicBezTo>
                  <a:cubicBezTo>
                    <a:pt x="179" y="13542"/>
                    <a:pt x="179" y="13542"/>
                    <a:pt x="179" y="13542"/>
                  </a:cubicBezTo>
                  <a:cubicBezTo>
                    <a:pt x="45" y="13542"/>
                    <a:pt x="45" y="13542"/>
                    <a:pt x="45" y="13542"/>
                  </a:cubicBezTo>
                  <a:cubicBezTo>
                    <a:pt x="89" y="13625"/>
                    <a:pt x="89" y="13625"/>
                    <a:pt x="89" y="13625"/>
                  </a:cubicBezTo>
                  <a:cubicBezTo>
                    <a:pt x="45" y="13957"/>
                    <a:pt x="45" y="13957"/>
                    <a:pt x="45" y="13957"/>
                  </a:cubicBezTo>
                  <a:cubicBezTo>
                    <a:pt x="45" y="14206"/>
                    <a:pt x="45" y="14206"/>
                    <a:pt x="45" y="14206"/>
                  </a:cubicBezTo>
                  <a:cubicBezTo>
                    <a:pt x="0" y="14788"/>
                    <a:pt x="0" y="14788"/>
                    <a:pt x="0" y="14788"/>
                  </a:cubicBezTo>
                  <a:cubicBezTo>
                    <a:pt x="89" y="15203"/>
                    <a:pt x="89" y="15203"/>
                    <a:pt x="89" y="15203"/>
                  </a:cubicBezTo>
                  <a:cubicBezTo>
                    <a:pt x="268" y="15369"/>
                    <a:pt x="268" y="15369"/>
                    <a:pt x="268" y="15369"/>
                  </a:cubicBezTo>
                  <a:cubicBezTo>
                    <a:pt x="402" y="15452"/>
                    <a:pt x="402" y="15452"/>
                    <a:pt x="402" y="15452"/>
                  </a:cubicBezTo>
                  <a:cubicBezTo>
                    <a:pt x="581" y="16200"/>
                    <a:pt x="581" y="16200"/>
                    <a:pt x="581" y="16200"/>
                  </a:cubicBezTo>
                  <a:cubicBezTo>
                    <a:pt x="716" y="16366"/>
                    <a:pt x="716" y="16366"/>
                    <a:pt x="716" y="16366"/>
                  </a:cubicBezTo>
                  <a:cubicBezTo>
                    <a:pt x="671" y="16532"/>
                    <a:pt x="671" y="16532"/>
                    <a:pt x="671" y="16532"/>
                  </a:cubicBezTo>
                  <a:cubicBezTo>
                    <a:pt x="537" y="16698"/>
                    <a:pt x="537" y="16698"/>
                    <a:pt x="537" y="16698"/>
                  </a:cubicBezTo>
                  <a:cubicBezTo>
                    <a:pt x="581" y="16948"/>
                    <a:pt x="581" y="16948"/>
                    <a:pt x="581" y="16948"/>
                  </a:cubicBezTo>
                  <a:cubicBezTo>
                    <a:pt x="671" y="17031"/>
                    <a:pt x="671" y="17031"/>
                    <a:pt x="671" y="17031"/>
                  </a:cubicBezTo>
                  <a:cubicBezTo>
                    <a:pt x="805" y="17031"/>
                    <a:pt x="805" y="17031"/>
                    <a:pt x="805" y="17031"/>
                  </a:cubicBezTo>
                  <a:cubicBezTo>
                    <a:pt x="939" y="17280"/>
                    <a:pt x="939" y="17280"/>
                    <a:pt x="939" y="17280"/>
                  </a:cubicBezTo>
                  <a:cubicBezTo>
                    <a:pt x="984" y="17363"/>
                    <a:pt x="984" y="17363"/>
                    <a:pt x="984" y="17363"/>
                  </a:cubicBezTo>
                  <a:cubicBezTo>
                    <a:pt x="1520" y="17778"/>
                    <a:pt x="1520" y="17778"/>
                    <a:pt x="1520" y="17778"/>
                  </a:cubicBezTo>
                  <a:cubicBezTo>
                    <a:pt x="1565" y="17778"/>
                    <a:pt x="1565" y="17778"/>
                    <a:pt x="1565" y="17778"/>
                  </a:cubicBezTo>
                  <a:cubicBezTo>
                    <a:pt x="1520" y="18194"/>
                    <a:pt x="1520" y="18194"/>
                    <a:pt x="1520" y="18194"/>
                  </a:cubicBezTo>
                  <a:cubicBezTo>
                    <a:pt x="1431" y="18277"/>
                    <a:pt x="1431" y="18277"/>
                    <a:pt x="1431" y="18277"/>
                  </a:cubicBezTo>
                  <a:cubicBezTo>
                    <a:pt x="1342" y="18526"/>
                    <a:pt x="1342" y="18526"/>
                    <a:pt x="1342" y="18526"/>
                  </a:cubicBezTo>
                  <a:cubicBezTo>
                    <a:pt x="1252" y="18692"/>
                    <a:pt x="1252" y="18692"/>
                    <a:pt x="1252" y="18692"/>
                  </a:cubicBezTo>
                  <a:cubicBezTo>
                    <a:pt x="1386" y="18609"/>
                    <a:pt x="1386" y="18609"/>
                    <a:pt x="1386" y="18609"/>
                  </a:cubicBezTo>
                  <a:cubicBezTo>
                    <a:pt x="1297" y="18942"/>
                    <a:pt x="1297" y="18942"/>
                    <a:pt x="1297" y="18942"/>
                  </a:cubicBezTo>
                  <a:cubicBezTo>
                    <a:pt x="1163" y="19274"/>
                    <a:pt x="1163" y="19274"/>
                    <a:pt x="1163" y="19274"/>
                  </a:cubicBezTo>
                  <a:cubicBezTo>
                    <a:pt x="1297" y="19606"/>
                    <a:pt x="1297" y="19606"/>
                    <a:pt x="1297" y="19606"/>
                  </a:cubicBezTo>
                  <a:cubicBezTo>
                    <a:pt x="1565" y="19855"/>
                    <a:pt x="1565" y="19855"/>
                    <a:pt x="1565" y="19855"/>
                  </a:cubicBezTo>
                  <a:cubicBezTo>
                    <a:pt x="1789" y="20271"/>
                    <a:pt x="1789" y="20271"/>
                    <a:pt x="1789" y="20271"/>
                  </a:cubicBezTo>
                  <a:cubicBezTo>
                    <a:pt x="1789" y="20520"/>
                    <a:pt x="1789" y="20520"/>
                    <a:pt x="1789" y="20520"/>
                  </a:cubicBezTo>
                  <a:cubicBezTo>
                    <a:pt x="1878" y="20603"/>
                    <a:pt x="1878" y="20603"/>
                    <a:pt x="1878" y="20603"/>
                  </a:cubicBezTo>
                  <a:cubicBezTo>
                    <a:pt x="2012" y="20603"/>
                    <a:pt x="2012" y="20603"/>
                    <a:pt x="2012" y="20603"/>
                  </a:cubicBezTo>
                  <a:cubicBezTo>
                    <a:pt x="2102" y="20769"/>
                    <a:pt x="2102" y="20769"/>
                    <a:pt x="2102" y="20769"/>
                  </a:cubicBezTo>
                  <a:cubicBezTo>
                    <a:pt x="2236" y="21185"/>
                    <a:pt x="2236" y="21185"/>
                    <a:pt x="2236" y="21185"/>
                  </a:cubicBezTo>
                  <a:cubicBezTo>
                    <a:pt x="2191" y="21268"/>
                    <a:pt x="2191" y="21268"/>
                    <a:pt x="2191" y="21268"/>
                  </a:cubicBezTo>
                  <a:cubicBezTo>
                    <a:pt x="2325" y="21517"/>
                    <a:pt x="2325" y="21517"/>
                    <a:pt x="2325" y="21517"/>
                  </a:cubicBezTo>
                  <a:cubicBezTo>
                    <a:pt x="2504" y="21517"/>
                    <a:pt x="2504" y="21517"/>
                    <a:pt x="2504" y="21517"/>
                  </a:cubicBezTo>
                  <a:cubicBezTo>
                    <a:pt x="2639" y="21268"/>
                    <a:pt x="2639" y="21268"/>
                    <a:pt x="2639" y="21268"/>
                  </a:cubicBezTo>
                  <a:cubicBezTo>
                    <a:pt x="2728" y="21434"/>
                    <a:pt x="2728" y="21434"/>
                    <a:pt x="2728" y="21434"/>
                  </a:cubicBezTo>
                  <a:cubicBezTo>
                    <a:pt x="2728" y="21600"/>
                    <a:pt x="2728" y="21600"/>
                    <a:pt x="2728" y="21600"/>
                  </a:cubicBezTo>
                  <a:cubicBezTo>
                    <a:pt x="2773" y="21600"/>
                    <a:pt x="2773" y="21600"/>
                    <a:pt x="2773" y="21600"/>
                  </a:cubicBezTo>
                  <a:cubicBezTo>
                    <a:pt x="2862" y="21351"/>
                    <a:pt x="2862" y="21351"/>
                    <a:pt x="2862" y="21351"/>
                  </a:cubicBezTo>
                  <a:cubicBezTo>
                    <a:pt x="2996" y="21018"/>
                    <a:pt x="2996" y="21018"/>
                    <a:pt x="2996" y="21018"/>
                  </a:cubicBezTo>
                  <a:cubicBezTo>
                    <a:pt x="2996" y="21018"/>
                    <a:pt x="2862" y="20271"/>
                    <a:pt x="2817" y="20271"/>
                  </a:cubicBezTo>
                  <a:cubicBezTo>
                    <a:pt x="2773" y="20188"/>
                    <a:pt x="2504" y="19523"/>
                    <a:pt x="2504" y="19523"/>
                  </a:cubicBezTo>
                  <a:cubicBezTo>
                    <a:pt x="2639" y="19025"/>
                    <a:pt x="2639" y="19025"/>
                    <a:pt x="2639" y="19025"/>
                  </a:cubicBezTo>
                  <a:cubicBezTo>
                    <a:pt x="2817" y="18775"/>
                    <a:pt x="2817" y="18775"/>
                    <a:pt x="2817" y="18775"/>
                  </a:cubicBezTo>
                  <a:cubicBezTo>
                    <a:pt x="2817" y="18692"/>
                    <a:pt x="2817" y="18692"/>
                    <a:pt x="2817" y="18692"/>
                  </a:cubicBezTo>
                  <a:cubicBezTo>
                    <a:pt x="2862" y="18775"/>
                    <a:pt x="2862" y="18775"/>
                    <a:pt x="2862" y="18775"/>
                  </a:cubicBezTo>
                  <a:cubicBezTo>
                    <a:pt x="2817" y="18609"/>
                    <a:pt x="2817" y="18609"/>
                    <a:pt x="2817" y="18609"/>
                  </a:cubicBezTo>
                  <a:cubicBezTo>
                    <a:pt x="2817" y="18609"/>
                    <a:pt x="2817" y="18609"/>
                    <a:pt x="2817" y="18609"/>
                  </a:cubicBezTo>
                  <a:cubicBezTo>
                    <a:pt x="2817" y="18609"/>
                    <a:pt x="2817" y="18609"/>
                    <a:pt x="2817" y="18609"/>
                  </a:cubicBezTo>
                  <a:cubicBezTo>
                    <a:pt x="2683" y="18443"/>
                    <a:pt x="2683" y="18443"/>
                    <a:pt x="2683" y="18443"/>
                  </a:cubicBezTo>
                  <a:cubicBezTo>
                    <a:pt x="2817" y="17778"/>
                    <a:pt x="2817" y="17778"/>
                    <a:pt x="2817" y="17778"/>
                  </a:cubicBezTo>
                  <a:cubicBezTo>
                    <a:pt x="3265" y="17446"/>
                    <a:pt x="3265" y="17446"/>
                    <a:pt x="3265" y="17446"/>
                  </a:cubicBezTo>
                  <a:cubicBezTo>
                    <a:pt x="3667" y="17363"/>
                    <a:pt x="3667" y="17363"/>
                    <a:pt x="3667" y="17363"/>
                  </a:cubicBezTo>
                  <a:cubicBezTo>
                    <a:pt x="3891" y="17612"/>
                    <a:pt x="3891" y="17612"/>
                    <a:pt x="3891" y="17612"/>
                  </a:cubicBezTo>
                  <a:cubicBezTo>
                    <a:pt x="4159" y="17529"/>
                    <a:pt x="4159" y="17529"/>
                    <a:pt x="4159" y="17529"/>
                  </a:cubicBezTo>
                  <a:cubicBezTo>
                    <a:pt x="4472" y="17695"/>
                    <a:pt x="4472" y="17695"/>
                    <a:pt x="4472" y="17695"/>
                  </a:cubicBezTo>
                  <a:cubicBezTo>
                    <a:pt x="4785" y="17529"/>
                    <a:pt x="4785" y="17529"/>
                    <a:pt x="4785" y="17529"/>
                  </a:cubicBezTo>
                  <a:cubicBezTo>
                    <a:pt x="4696" y="17031"/>
                    <a:pt x="4696" y="17031"/>
                    <a:pt x="4696" y="17031"/>
                  </a:cubicBezTo>
                  <a:cubicBezTo>
                    <a:pt x="4875" y="16283"/>
                    <a:pt x="4875" y="16283"/>
                    <a:pt x="4875" y="16283"/>
                  </a:cubicBezTo>
                  <a:cubicBezTo>
                    <a:pt x="5456" y="15868"/>
                    <a:pt x="5456" y="15868"/>
                    <a:pt x="5456" y="15868"/>
                  </a:cubicBezTo>
                  <a:cubicBezTo>
                    <a:pt x="5993" y="15702"/>
                    <a:pt x="5993" y="15702"/>
                    <a:pt x="5993" y="15702"/>
                  </a:cubicBezTo>
                  <a:cubicBezTo>
                    <a:pt x="6350" y="16449"/>
                    <a:pt x="6350" y="16449"/>
                    <a:pt x="6350" y="16449"/>
                  </a:cubicBezTo>
                  <a:cubicBezTo>
                    <a:pt x="6753" y="16200"/>
                    <a:pt x="6753" y="16200"/>
                    <a:pt x="6753" y="16200"/>
                  </a:cubicBezTo>
                  <a:cubicBezTo>
                    <a:pt x="6976" y="16117"/>
                    <a:pt x="6976" y="16117"/>
                    <a:pt x="6976" y="16117"/>
                  </a:cubicBezTo>
                  <a:cubicBezTo>
                    <a:pt x="7155" y="16865"/>
                    <a:pt x="7155" y="16865"/>
                    <a:pt x="7155" y="16865"/>
                  </a:cubicBezTo>
                  <a:cubicBezTo>
                    <a:pt x="7334" y="17612"/>
                    <a:pt x="7334" y="17612"/>
                    <a:pt x="7334" y="17612"/>
                  </a:cubicBezTo>
                  <a:cubicBezTo>
                    <a:pt x="7781" y="17612"/>
                    <a:pt x="7781" y="17612"/>
                    <a:pt x="7781" y="17612"/>
                  </a:cubicBezTo>
                  <a:cubicBezTo>
                    <a:pt x="8139" y="17945"/>
                    <a:pt x="8139" y="17945"/>
                    <a:pt x="8139" y="17945"/>
                  </a:cubicBezTo>
                  <a:cubicBezTo>
                    <a:pt x="8452" y="18028"/>
                    <a:pt x="8452" y="18028"/>
                    <a:pt x="8452" y="18028"/>
                  </a:cubicBezTo>
                  <a:cubicBezTo>
                    <a:pt x="8452" y="18526"/>
                    <a:pt x="8452" y="18526"/>
                    <a:pt x="8452" y="18526"/>
                  </a:cubicBezTo>
                  <a:cubicBezTo>
                    <a:pt x="8542" y="18443"/>
                    <a:pt x="8542" y="18443"/>
                    <a:pt x="8542" y="18443"/>
                  </a:cubicBezTo>
                  <a:cubicBezTo>
                    <a:pt x="8586" y="18526"/>
                    <a:pt x="8586" y="18526"/>
                    <a:pt x="8586" y="18526"/>
                  </a:cubicBezTo>
                  <a:cubicBezTo>
                    <a:pt x="8676" y="18194"/>
                    <a:pt x="8676" y="18194"/>
                    <a:pt x="8676" y="18194"/>
                  </a:cubicBezTo>
                  <a:cubicBezTo>
                    <a:pt x="8989" y="17778"/>
                    <a:pt x="8989" y="17778"/>
                    <a:pt x="8989" y="17778"/>
                  </a:cubicBezTo>
                  <a:cubicBezTo>
                    <a:pt x="9481" y="17695"/>
                    <a:pt x="9481" y="17695"/>
                    <a:pt x="9481" y="17695"/>
                  </a:cubicBezTo>
                  <a:cubicBezTo>
                    <a:pt x="9839" y="18028"/>
                    <a:pt x="9839" y="18028"/>
                    <a:pt x="9839" y="18028"/>
                  </a:cubicBezTo>
                  <a:cubicBezTo>
                    <a:pt x="10017" y="17529"/>
                    <a:pt x="10017" y="17529"/>
                    <a:pt x="10017" y="17529"/>
                  </a:cubicBezTo>
                  <a:cubicBezTo>
                    <a:pt x="10196" y="17114"/>
                    <a:pt x="10196" y="17114"/>
                    <a:pt x="10196" y="17114"/>
                  </a:cubicBezTo>
                  <a:cubicBezTo>
                    <a:pt x="10733" y="17529"/>
                    <a:pt x="10733" y="17529"/>
                    <a:pt x="10733" y="17529"/>
                  </a:cubicBezTo>
                  <a:cubicBezTo>
                    <a:pt x="10867" y="17862"/>
                    <a:pt x="10867" y="17862"/>
                    <a:pt x="10867" y="17862"/>
                  </a:cubicBezTo>
                  <a:cubicBezTo>
                    <a:pt x="11314" y="17862"/>
                    <a:pt x="11314" y="17862"/>
                    <a:pt x="11314" y="17862"/>
                  </a:cubicBezTo>
                  <a:cubicBezTo>
                    <a:pt x="11583" y="18277"/>
                    <a:pt x="11583" y="18277"/>
                    <a:pt x="11583" y="18277"/>
                  </a:cubicBezTo>
                  <a:cubicBezTo>
                    <a:pt x="12298" y="17945"/>
                    <a:pt x="12298" y="17945"/>
                    <a:pt x="12298" y="17945"/>
                  </a:cubicBezTo>
                  <a:cubicBezTo>
                    <a:pt x="12611" y="18111"/>
                    <a:pt x="12611" y="18111"/>
                    <a:pt x="12611" y="18111"/>
                  </a:cubicBezTo>
                  <a:cubicBezTo>
                    <a:pt x="12656" y="17945"/>
                    <a:pt x="12656" y="17945"/>
                    <a:pt x="12656" y="17945"/>
                  </a:cubicBezTo>
                  <a:cubicBezTo>
                    <a:pt x="12924" y="17945"/>
                    <a:pt x="12924" y="17945"/>
                    <a:pt x="12924" y="17945"/>
                  </a:cubicBezTo>
                  <a:cubicBezTo>
                    <a:pt x="13193" y="17031"/>
                    <a:pt x="13193" y="17031"/>
                    <a:pt x="13193" y="17031"/>
                  </a:cubicBezTo>
                  <a:cubicBezTo>
                    <a:pt x="13327" y="16615"/>
                    <a:pt x="13327" y="16615"/>
                    <a:pt x="13327" y="16615"/>
                  </a:cubicBezTo>
                  <a:cubicBezTo>
                    <a:pt x="13729" y="16615"/>
                    <a:pt x="13729" y="16615"/>
                    <a:pt x="13729" y="16615"/>
                  </a:cubicBezTo>
                  <a:cubicBezTo>
                    <a:pt x="14176" y="18111"/>
                    <a:pt x="14176" y="18111"/>
                    <a:pt x="14176" y="18111"/>
                  </a:cubicBezTo>
                  <a:cubicBezTo>
                    <a:pt x="14534" y="18277"/>
                    <a:pt x="14534" y="18277"/>
                    <a:pt x="14534" y="18277"/>
                  </a:cubicBezTo>
                  <a:cubicBezTo>
                    <a:pt x="14624" y="18609"/>
                    <a:pt x="14624" y="18609"/>
                    <a:pt x="14624" y="18609"/>
                  </a:cubicBezTo>
                  <a:cubicBezTo>
                    <a:pt x="15160" y="18526"/>
                    <a:pt x="15160" y="18526"/>
                    <a:pt x="15160" y="18526"/>
                  </a:cubicBezTo>
                  <a:cubicBezTo>
                    <a:pt x="14937" y="19772"/>
                    <a:pt x="14937" y="19772"/>
                    <a:pt x="14937" y="19772"/>
                  </a:cubicBezTo>
                  <a:cubicBezTo>
                    <a:pt x="14713" y="19855"/>
                    <a:pt x="14713" y="19855"/>
                    <a:pt x="14713" y="19855"/>
                  </a:cubicBezTo>
                  <a:cubicBezTo>
                    <a:pt x="14579" y="20769"/>
                    <a:pt x="14579" y="20769"/>
                    <a:pt x="14579" y="20769"/>
                  </a:cubicBezTo>
                  <a:cubicBezTo>
                    <a:pt x="14624" y="20769"/>
                    <a:pt x="14624" y="20769"/>
                    <a:pt x="14624" y="20769"/>
                  </a:cubicBezTo>
                  <a:cubicBezTo>
                    <a:pt x="14713" y="20769"/>
                    <a:pt x="14713" y="20769"/>
                    <a:pt x="14713" y="20769"/>
                  </a:cubicBezTo>
                  <a:cubicBezTo>
                    <a:pt x="14802" y="20686"/>
                    <a:pt x="14802" y="20686"/>
                    <a:pt x="14802" y="20686"/>
                  </a:cubicBezTo>
                  <a:cubicBezTo>
                    <a:pt x="14847" y="20686"/>
                    <a:pt x="14847" y="20686"/>
                    <a:pt x="14847" y="20686"/>
                  </a:cubicBezTo>
                  <a:cubicBezTo>
                    <a:pt x="14981" y="20769"/>
                    <a:pt x="14981" y="20769"/>
                    <a:pt x="14981" y="20769"/>
                  </a:cubicBezTo>
                  <a:cubicBezTo>
                    <a:pt x="15294" y="20354"/>
                    <a:pt x="15294" y="20354"/>
                    <a:pt x="15294" y="20354"/>
                  </a:cubicBezTo>
                  <a:cubicBezTo>
                    <a:pt x="15429" y="20022"/>
                    <a:pt x="15429" y="20022"/>
                    <a:pt x="15429" y="20022"/>
                  </a:cubicBezTo>
                  <a:cubicBezTo>
                    <a:pt x="15786" y="19108"/>
                    <a:pt x="15786" y="19108"/>
                    <a:pt x="15786" y="19108"/>
                  </a:cubicBezTo>
                  <a:cubicBezTo>
                    <a:pt x="15965" y="18526"/>
                    <a:pt x="15965" y="18526"/>
                    <a:pt x="15965" y="18526"/>
                  </a:cubicBezTo>
                  <a:cubicBezTo>
                    <a:pt x="16010" y="17778"/>
                    <a:pt x="16010" y="17778"/>
                    <a:pt x="16010" y="17778"/>
                  </a:cubicBezTo>
                  <a:cubicBezTo>
                    <a:pt x="16099" y="16865"/>
                    <a:pt x="16099" y="16865"/>
                    <a:pt x="16099" y="16865"/>
                  </a:cubicBezTo>
                  <a:cubicBezTo>
                    <a:pt x="16099" y="16532"/>
                    <a:pt x="16099" y="16532"/>
                    <a:pt x="16099" y="16532"/>
                  </a:cubicBezTo>
                  <a:cubicBezTo>
                    <a:pt x="15876" y="16117"/>
                    <a:pt x="15876" y="16117"/>
                    <a:pt x="15876" y="16117"/>
                  </a:cubicBezTo>
                  <a:cubicBezTo>
                    <a:pt x="15876" y="16117"/>
                    <a:pt x="15607" y="16449"/>
                    <a:pt x="15607" y="16449"/>
                  </a:cubicBezTo>
                  <a:cubicBezTo>
                    <a:pt x="15563" y="16449"/>
                    <a:pt x="15473" y="16283"/>
                    <a:pt x="15473" y="16283"/>
                  </a:cubicBezTo>
                  <a:cubicBezTo>
                    <a:pt x="15384" y="15951"/>
                    <a:pt x="15384" y="15951"/>
                    <a:pt x="15384" y="15951"/>
                  </a:cubicBezTo>
                  <a:cubicBezTo>
                    <a:pt x="15250" y="15951"/>
                    <a:pt x="15250" y="15951"/>
                    <a:pt x="15250" y="15951"/>
                  </a:cubicBezTo>
                  <a:cubicBezTo>
                    <a:pt x="15384" y="15785"/>
                    <a:pt x="15384" y="15785"/>
                    <a:pt x="15384" y="15785"/>
                  </a:cubicBezTo>
                  <a:cubicBezTo>
                    <a:pt x="15607" y="15369"/>
                    <a:pt x="15607" y="15369"/>
                    <a:pt x="15607" y="15369"/>
                  </a:cubicBezTo>
                  <a:cubicBezTo>
                    <a:pt x="15786" y="14954"/>
                    <a:pt x="15786" y="14954"/>
                    <a:pt x="15786" y="14954"/>
                  </a:cubicBezTo>
                  <a:cubicBezTo>
                    <a:pt x="15831" y="14788"/>
                    <a:pt x="15831" y="14788"/>
                    <a:pt x="15831" y="14788"/>
                  </a:cubicBezTo>
                  <a:cubicBezTo>
                    <a:pt x="16412" y="13708"/>
                    <a:pt x="16412" y="13708"/>
                    <a:pt x="16412" y="13708"/>
                  </a:cubicBezTo>
                  <a:cubicBezTo>
                    <a:pt x="16591" y="13625"/>
                    <a:pt x="16591" y="13625"/>
                    <a:pt x="16591" y="13625"/>
                  </a:cubicBezTo>
                  <a:cubicBezTo>
                    <a:pt x="17039" y="13625"/>
                    <a:pt x="17039" y="13625"/>
                    <a:pt x="17039" y="13625"/>
                  </a:cubicBezTo>
                  <a:cubicBezTo>
                    <a:pt x="17262" y="13542"/>
                    <a:pt x="17262" y="13542"/>
                    <a:pt x="17262" y="13542"/>
                  </a:cubicBezTo>
                  <a:cubicBezTo>
                    <a:pt x="17530" y="13708"/>
                    <a:pt x="17530" y="13708"/>
                    <a:pt x="17530" y="13708"/>
                  </a:cubicBezTo>
                  <a:cubicBezTo>
                    <a:pt x="17530" y="13957"/>
                    <a:pt x="17530" y="13957"/>
                    <a:pt x="17530" y="13957"/>
                  </a:cubicBezTo>
                  <a:cubicBezTo>
                    <a:pt x="17530" y="13957"/>
                    <a:pt x="17888" y="13791"/>
                    <a:pt x="17933" y="13791"/>
                  </a:cubicBezTo>
                  <a:cubicBezTo>
                    <a:pt x="17933" y="13874"/>
                    <a:pt x="18022" y="13791"/>
                    <a:pt x="18022" y="13791"/>
                  </a:cubicBezTo>
                  <a:cubicBezTo>
                    <a:pt x="17978" y="13625"/>
                    <a:pt x="17978" y="13625"/>
                    <a:pt x="17978" y="13625"/>
                  </a:cubicBezTo>
                  <a:cubicBezTo>
                    <a:pt x="18022" y="13209"/>
                    <a:pt x="18022" y="13209"/>
                    <a:pt x="18022" y="13209"/>
                  </a:cubicBezTo>
                  <a:cubicBezTo>
                    <a:pt x="18157" y="12711"/>
                    <a:pt x="18157" y="12711"/>
                    <a:pt x="18157" y="12711"/>
                  </a:cubicBezTo>
                  <a:cubicBezTo>
                    <a:pt x="18380" y="12378"/>
                    <a:pt x="18380" y="12378"/>
                    <a:pt x="18380" y="12378"/>
                  </a:cubicBezTo>
                  <a:cubicBezTo>
                    <a:pt x="18738" y="12462"/>
                    <a:pt x="18738" y="12462"/>
                    <a:pt x="18738" y="12462"/>
                  </a:cubicBezTo>
                  <a:cubicBezTo>
                    <a:pt x="18827" y="12877"/>
                    <a:pt x="18827" y="12877"/>
                    <a:pt x="18827" y="12877"/>
                  </a:cubicBezTo>
                  <a:cubicBezTo>
                    <a:pt x="19051" y="12545"/>
                    <a:pt x="19051" y="12545"/>
                    <a:pt x="19051" y="12545"/>
                  </a:cubicBezTo>
                  <a:cubicBezTo>
                    <a:pt x="19364" y="11963"/>
                    <a:pt x="19364" y="11963"/>
                    <a:pt x="19364" y="11963"/>
                  </a:cubicBezTo>
                  <a:cubicBezTo>
                    <a:pt x="19364" y="12628"/>
                    <a:pt x="19364" y="12628"/>
                    <a:pt x="19364" y="12628"/>
                  </a:cubicBezTo>
                  <a:cubicBezTo>
                    <a:pt x="19096" y="13126"/>
                    <a:pt x="19096" y="13126"/>
                    <a:pt x="19096" y="13126"/>
                  </a:cubicBezTo>
                  <a:cubicBezTo>
                    <a:pt x="18917" y="13292"/>
                    <a:pt x="18917" y="13292"/>
                    <a:pt x="18917" y="13292"/>
                  </a:cubicBezTo>
                  <a:cubicBezTo>
                    <a:pt x="18738" y="13791"/>
                    <a:pt x="18738" y="13791"/>
                    <a:pt x="18738" y="13791"/>
                  </a:cubicBezTo>
                  <a:cubicBezTo>
                    <a:pt x="18604" y="14206"/>
                    <a:pt x="18604" y="14206"/>
                    <a:pt x="18604" y="14206"/>
                  </a:cubicBezTo>
                  <a:cubicBezTo>
                    <a:pt x="18604" y="14206"/>
                    <a:pt x="18380" y="14372"/>
                    <a:pt x="18380" y="14455"/>
                  </a:cubicBezTo>
                  <a:cubicBezTo>
                    <a:pt x="18335" y="14455"/>
                    <a:pt x="18291" y="14538"/>
                    <a:pt x="18291" y="14538"/>
                  </a:cubicBezTo>
                  <a:cubicBezTo>
                    <a:pt x="18112" y="15452"/>
                    <a:pt x="18112" y="15452"/>
                    <a:pt x="18112" y="15452"/>
                  </a:cubicBezTo>
                  <a:cubicBezTo>
                    <a:pt x="18335" y="17446"/>
                    <a:pt x="18335" y="17446"/>
                    <a:pt x="18335" y="17446"/>
                  </a:cubicBezTo>
                  <a:cubicBezTo>
                    <a:pt x="18604" y="16782"/>
                    <a:pt x="18604" y="16782"/>
                    <a:pt x="18604" y="16782"/>
                  </a:cubicBezTo>
                  <a:cubicBezTo>
                    <a:pt x="18693" y="16698"/>
                    <a:pt x="18693" y="16698"/>
                    <a:pt x="18693" y="16698"/>
                  </a:cubicBezTo>
                  <a:cubicBezTo>
                    <a:pt x="18783" y="16283"/>
                    <a:pt x="18783" y="16283"/>
                    <a:pt x="18783" y="16283"/>
                  </a:cubicBezTo>
                  <a:cubicBezTo>
                    <a:pt x="18872" y="16034"/>
                    <a:pt x="18872" y="16034"/>
                    <a:pt x="18872" y="16034"/>
                  </a:cubicBezTo>
                  <a:cubicBezTo>
                    <a:pt x="19051" y="15868"/>
                    <a:pt x="19051" y="15868"/>
                    <a:pt x="19051" y="15868"/>
                  </a:cubicBezTo>
                  <a:cubicBezTo>
                    <a:pt x="19051" y="15452"/>
                    <a:pt x="19051" y="15452"/>
                    <a:pt x="19051" y="15452"/>
                  </a:cubicBezTo>
                  <a:cubicBezTo>
                    <a:pt x="19096" y="15286"/>
                    <a:pt x="19096" y="15286"/>
                    <a:pt x="19096" y="15286"/>
                  </a:cubicBezTo>
                  <a:cubicBezTo>
                    <a:pt x="19185" y="14705"/>
                    <a:pt x="19185" y="14705"/>
                    <a:pt x="19185" y="14705"/>
                  </a:cubicBezTo>
                  <a:cubicBezTo>
                    <a:pt x="19185" y="14538"/>
                    <a:pt x="19185" y="14538"/>
                    <a:pt x="19185" y="14538"/>
                  </a:cubicBezTo>
                  <a:cubicBezTo>
                    <a:pt x="19051" y="14455"/>
                    <a:pt x="19051" y="14455"/>
                    <a:pt x="19051" y="14455"/>
                  </a:cubicBezTo>
                  <a:cubicBezTo>
                    <a:pt x="19230" y="13708"/>
                    <a:pt x="19230" y="13708"/>
                    <a:pt x="19230" y="13708"/>
                  </a:cubicBezTo>
                  <a:cubicBezTo>
                    <a:pt x="19319" y="13458"/>
                    <a:pt x="19319" y="13458"/>
                    <a:pt x="19319" y="13458"/>
                  </a:cubicBezTo>
                  <a:cubicBezTo>
                    <a:pt x="19453" y="13375"/>
                    <a:pt x="19453" y="13375"/>
                    <a:pt x="19453" y="13375"/>
                  </a:cubicBezTo>
                  <a:cubicBezTo>
                    <a:pt x="19588" y="13292"/>
                    <a:pt x="19588" y="13292"/>
                    <a:pt x="19588" y="13292"/>
                  </a:cubicBezTo>
                  <a:cubicBezTo>
                    <a:pt x="19632" y="13458"/>
                    <a:pt x="19632" y="13458"/>
                    <a:pt x="19632" y="13458"/>
                  </a:cubicBezTo>
                  <a:cubicBezTo>
                    <a:pt x="19945" y="13043"/>
                    <a:pt x="19945" y="13043"/>
                    <a:pt x="19945" y="13043"/>
                  </a:cubicBezTo>
                  <a:cubicBezTo>
                    <a:pt x="19945" y="13043"/>
                    <a:pt x="20214" y="13458"/>
                    <a:pt x="20214" y="13458"/>
                  </a:cubicBezTo>
                  <a:cubicBezTo>
                    <a:pt x="20258" y="13458"/>
                    <a:pt x="20303" y="13043"/>
                    <a:pt x="20303" y="13043"/>
                  </a:cubicBezTo>
                  <a:cubicBezTo>
                    <a:pt x="20437" y="12960"/>
                    <a:pt x="20437" y="12960"/>
                    <a:pt x="20437" y="12960"/>
                  </a:cubicBezTo>
                  <a:cubicBezTo>
                    <a:pt x="20437" y="12960"/>
                    <a:pt x="20706" y="12462"/>
                    <a:pt x="20750" y="12378"/>
                  </a:cubicBezTo>
                  <a:cubicBezTo>
                    <a:pt x="20750" y="12378"/>
                    <a:pt x="21108" y="12046"/>
                    <a:pt x="21108" y="12046"/>
                  </a:cubicBezTo>
                  <a:cubicBezTo>
                    <a:pt x="21153" y="12046"/>
                    <a:pt x="21287" y="12046"/>
                    <a:pt x="21287" y="12046"/>
                  </a:cubicBezTo>
                  <a:cubicBezTo>
                    <a:pt x="21466" y="12129"/>
                    <a:pt x="21466" y="12129"/>
                    <a:pt x="21466" y="12129"/>
                  </a:cubicBezTo>
                  <a:cubicBezTo>
                    <a:pt x="21466" y="11963"/>
                    <a:pt x="21466" y="11963"/>
                    <a:pt x="21466" y="11963"/>
                  </a:cubicBezTo>
                  <a:cubicBezTo>
                    <a:pt x="21421" y="11631"/>
                    <a:pt x="21421" y="11631"/>
                    <a:pt x="21421" y="11631"/>
                  </a:cubicBezTo>
                  <a:cubicBezTo>
                    <a:pt x="21376" y="11215"/>
                    <a:pt x="21376" y="11215"/>
                    <a:pt x="21376" y="11215"/>
                  </a:cubicBezTo>
                  <a:cubicBezTo>
                    <a:pt x="21198" y="10883"/>
                    <a:pt x="21198" y="10883"/>
                    <a:pt x="21198" y="10883"/>
                  </a:cubicBezTo>
                  <a:cubicBezTo>
                    <a:pt x="21332" y="10717"/>
                    <a:pt x="21332" y="10717"/>
                    <a:pt x="21332" y="10717"/>
                  </a:cubicBezTo>
                  <a:lnTo>
                    <a:pt x="21555" y="10551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251700" y="1947333"/>
              <a:ext cx="1348317" cy="94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02" y="18752"/>
                  </a:moveTo>
                  <a:cubicBezTo>
                    <a:pt x="14567" y="18277"/>
                    <a:pt x="14567" y="18277"/>
                    <a:pt x="14567" y="18277"/>
                  </a:cubicBezTo>
                  <a:cubicBezTo>
                    <a:pt x="14735" y="17327"/>
                    <a:pt x="14735" y="17327"/>
                    <a:pt x="14735" y="17327"/>
                  </a:cubicBezTo>
                  <a:cubicBezTo>
                    <a:pt x="16074" y="16853"/>
                    <a:pt x="16074" y="16853"/>
                    <a:pt x="16074" y="16853"/>
                  </a:cubicBezTo>
                  <a:cubicBezTo>
                    <a:pt x="16912" y="15903"/>
                    <a:pt x="16912" y="15903"/>
                    <a:pt x="16912" y="15903"/>
                  </a:cubicBezTo>
                  <a:cubicBezTo>
                    <a:pt x="17581" y="14954"/>
                    <a:pt x="17581" y="14954"/>
                    <a:pt x="17581" y="14954"/>
                  </a:cubicBezTo>
                  <a:cubicBezTo>
                    <a:pt x="17916" y="12105"/>
                    <a:pt x="17916" y="12105"/>
                    <a:pt x="17916" y="12105"/>
                  </a:cubicBezTo>
                  <a:cubicBezTo>
                    <a:pt x="19088" y="11868"/>
                    <a:pt x="19088" y="11868"/>
                    <a:pt x="19088" y="11868"/>
                  </a:cubicBezTo>
                  <a:cubicBezTo>
                    <a:pt x="19423" y="9495"/>
                    <a:pt x="19423" y="9495"/>
                    <a:pt x="19423" y="9495"/>
                  </a:cubicBezTo>
                  <a:cubicBezTo>
                    <a:pt x="20763" y="9732"/>
                    <a:pt x="20763" y="9732"/>
                    <a:pt x="20763" y="9732"/>
                  </a:cubicBezTo>
                  <a:cubicBezTo>
                    <a:pt x="21098" y="8308"/>
                    <a:pt x="21098" y="8308"/>
                    <a:pt x="21098" y="8308"/>
                  </a:cubicBezTo>
                  <a:cubicBezTo>
                    <a:pt x="21600" y="8070"/>
                    <a:pt x="21600" y="8070"/>
                    <a:pt x="21600" y="8070"/>
                  </a:cubicBezTo>
                  <a:cubicBezTo>
                    <a:pt x="21600" y="6884"/>
                    <a:pt x="21600" y="6884"/>
                    <a:pt x="21600" y="6884"/>
                  </a:cubicBezTo>
                  <a:cubicBezTo>
                    <a:pt x="20428" y="6409"/>
                    <a:pt x="20428" y="6409"/>
                    <a:pt x="20428" y="6409"/>
                  </a:cubicBezTo>
                  <a:cubicBezTo>
                    <a:pt x="19088" y="5459"/>
                    <a:pt x="19088" y="5459"/>
                    <a:pt x="19088" y="5459"/>
                  </a:cubicBezTo>
                  <a:cubicBezTo>
                    <a:pt x="17414" y="5459"/>
                    <a:pt x="17414" y="5459"/>
                    <a:pt x="17414" y="5459"/>
                  </a:cubicBezTo>
                  <a:cubicBezTo>
                    <a:pt x="16744" y="3323"/>
                    <a:pt x="16744" y="3323"/>
                    <a:pt x="16744" y="3323"/>
                  </a:cubicBezTo>
                  <a:cubicBezTo>
                    <a:pt x="16074" y="1424"/>
                    <a:pt x="16074" y="1424"/>
                    <a:pt x="16074" y="1424"/>
                  </a:cubicBezTo>
                  <a:cubicBezTo>
                    <a:pt x="15237" y="1424"/>
                    <a:pt x="15237" y="1424"/>
                    <a:pt x="15237" y="1424"/>
                  </a:cubicBezTo>
                  <a:cubicBezTo>
                    <a:pt x="13730" y="2136"/>
                    <a:pt x="13730" y="2136"/>
                    <a:pt x="13730" y="2136"/>
                  </a:cubicBezTo>
                  <a:cubicBezTo>
                    <a:pt x="12391" y="0"/>
                    <a:pt x="12391" y="0"/>
                    <a:pt x="12391" y="0"/>
                  </a:cubicBezTo>
                  <a:cubicBezTo>
                    <a:pt x="10381" y="712"/>
                    <a:pt x="10381" y="712"/>
                    <a:pt x="10381" y="712"/>
                  </a:cubicBezTo>
                  <a:cubicBezTo>
                    <a:pt x="8205" y="1662"/>
                    <a:pt x="8205" y="1662"/>
                    <a:pt x="8205" y="1662"/>
                  </a:cubicBezTo>
                  <a:cubicBezTo>
                    <a:pt x="7535" y="3798"/>
                    <a:pt x="7535" y="3798"/>
                    <a:pt x="7535" y="3798"/>
                  </a:cubicBezTo>
                  <a:cubicBezTo>
                    <a:pt x="7870" y="5459"/>
                    <a:pt x="7870" y="5459"/>
                    <a:pt x="7870" y="5459"/>
                  </a:cubicBezTo>
                  <a:cubicBezTo>
                    <a:pt x="6698" y="5697"/>
                    <a:pt x="6698" y="5697"/>
                    <a:pt x="6698" y="5697"/>
                  </a:cubicBezTo>
                  <a:cubicBezTo>
                    <a:pt x="5526" y="5459"/>
                    <a:pt x="5526" y="5459"/>
                    <a:pt x="5526" y="5459"/>
                  </a:cubicBezTo>
                  <a:cubicBezTo>
                    <a:pt x="4521" y="5697"/>
                    <a:pt x="4521" y="5697"/>
                    <a:pt x="4521" y="5697"/>
                  </a:cubicBezTo>
                  <a:cubicBezTo>
                    <a:pt x="3684" y="4747"/>
                    <a:pt x="3684" y="4747"/>
                    <a:pt x="3684" y="4747"/>
                  </a:cubicBezTo>
                  <a:cubicBezTo>
                    <a:pt x="2177" y="4985"/>
                    <a:pt x="2177" y="4985"/>
                    <a:pt x="2177" y="4985"/>
                  </a:cubicBezTo>
                  <a:cubicBezTo>
                    <a:pt x="502" y="6171"/>
                    <a:pt x="502" y="6171"/>
                    <a:pt x="502" y="6171"/>
                  </a:cubicBezTo>
                  <a:cubicBezTo>
                    <a:pt x="0" y="7833"/>
                    <a:pt x="0" y="7833"/>
                    <a:pt x="0" y="7833"/>
                  </a:cubicBezTo>
                  <a:cubicBezTo>
                    <a:pt x="670" y="8782"/>
                    <a:pt x="670" y="8782"/>
                    <a:pt x="670" y="8782"/>
                  </a:cubicBezTo>
                  <a:cubicBezTo>
                    <a:pt x="1005" y="9969"/>
                    <a:pt x="1005" y="9969"/>
                    <a:pt x="1005" y="9969"/>
                  </a:cubicBezTo>
                  <a:cubicBezTo>
                    <a:pt x="2177" y="9732"/>
                    <a:pt x="2177" y="9732"/>
                    <a:pt x="2177" y="9732"/>
                  </a:cubicBezTo>
                  <a:cubicBezTo>
                    <a:pt x="3181" y="9732"/>
                    <a:pt x="3181" y="9732"/>
                    <a:pt x="3181" y="9732"/>
                  </a:cubicBezTo>
                  <a:cubicBezTo>
                    <a:pt x="4353" y="11631"/>
                    <a:pt x="4353" y="11631"/>
                    <a:pt x="4353" y="11631"/>
                  </a:cubicBezTo>
                  <a:cubicBezTo>
                    <a:pt x="3349" y="11868"/>
                    <a:pt x="3349" y="11868"/>
                    <a:pt x="3349" y="11868"/>
                  </a:cubicBezTo>
                  <a:cubicBezTo>
                    <a:pt x="2679" y="11868"/>
                    <a:pt x="2679" y="11868"/>
                    <a:pt x="2679" y="11868"/>
                  </a:cubicBezTo>
                  <a:cubicBezTo>
                    <a:pt x="2177" y="12343"/>
                    <a:pt x="2177" y="12343"/>
                    <a:pt x="2177" y="12343"/>
                  </a:cubicBezTo>
                  <a:cubicBezTo>
                    <a:pt x="2679" y="14004"/>
                    <a:pt x="2679" y="14004"/>
                    <a:pt x="2679" y="14004"/>
                  </a:cubicBezTo>
                  <a:cubicBezTo>
                    <a:pt x="2679" y="14004"/>
                    <a:pt x="3349" y="14716"/>
                    <a:pt x="3349" y="14954"/>
                  </a:cubicBezTo>
                  <a:cubicBezTo>
                    <a:pt x="3349" y="15191"/>
                    <a:pt x="3349" y="17090"/>
                    <a:pt x="3349" y="17090"/>
                  </a:cubicBezTo>
                  <a:cubicBezTo>
                    <a:pt x="4019" y="18040"/>
                    <a:pt x="4019" y="18040"/>
                    <a:pt x="4019" y="18040"/>
                  </a:cubicBezTo>
                  <a:cubicBezTo>
                    <a:pt x="3851" y="19938"/>
                    <a:pt x="3851" y="19938"/>
                    <a:pt x="3851" y="19938"/>
                  </a:cubicBezTo>
                  <a:cubicBezTo>
                    <a:pt x="4019" y="19464"/>
                    <a:pt x="4019" y="19464"/>
                    <a:pt x="4019" y="19464"/>
                  </a:cubicBezTo>
                  <a:cubicBezTo>
                    <a:pt x="4856" y="18989"/>
                    <a:pt x="4856" y="18989"/>
                    <a:pt x="4856" y="18989"/>
                  </a:cubicBezTo>
                  <a:cubicBezTo>
                    <a:pt x="5526" y="18752"/>
                    <a:pt x="5526" y="18752"/>
                    <a:pt x="5526" y="18752"/>
                  </a:cubicBezTo>
                  <a:cubicBezTo>
                    <a:pt x="6363" y="19464"/>
                    <a:pt x="6363" y="19464"/>
                    <a:pt x="6363" y="19464"/>
                  </a:cubicBezTo>
                  <a:cubicBezTo>
                    <a:pt x="7033" y="20176"/>
                    <a:pt x="7033" y="20176"/>
                    <a:pt x="7033" y="20176"/>
                  </a:cubicBezTo>
                  <a:cubicBezTo>
                    <a:pt x="7702" y="20413"/>
                    <a:pt x="7702" y="20413"/>
                    <a:pt x="7702" y="20413"/>
                  </a:cubicBezTo>
                  <a:cubicBezTo>
                    <a:pt x="7702" y="21125"/>
                    <a:pt x="7702" y="21125"/>
                    <a:pt x="7702" y="21125"/>
                  </a:cubicBezTo>
                  <a:cubicBezTo>
                    <a:pt x="8037" y="21363"/>
                    <a:pt x="8037" y="21363"/>
                    <a:pt x="8037" y="21363"/>
                  </a:cubicBezTo>
                  <a:cubicBezTo>
                    <a:pt x="8540" y="21600"/>
                    <a:pt x="8540" y="21600"/>
                    <a:pt x="8540" y="21600"/>
                  </a:cubicBezTo>
                  <a:cubicBezTo>
                    <a:pt x="8874" y="21125"/>
                    <a:pt x="8874" y="21125"/>
                    <a:pt x="8874" y="21125"/>
                  </a:cubicBezTo>
                  <a:cubicBezTo>
                    <a:pt x="9712" y="20651"/>
                    <a:pt x="9712" y="20651"/>
                    <a:pt x="9712" y="20651"/>
                  </a:cubicBezTo>
                  <a:cubicBezTo>
                    <a:pt x="9879" y="19464"/>
                    <a:pt x="9879" y="19464"/>
                    <a:pt x="9879" y="19464"/>
                  </a:cubicBezTo>
                  <a:cubicBezTo>
                    <a:pt x="10549" y="19701"/>
                    <a:pt x="10549" y="19701"/>
                    <a:pt x="10549" y="19701"/>
                  </a:cubicBezTo>
                  <a:cubicBezTo>
                    <a:pt x="11051" y="19701"/>
                    <a:pt x="11051" y="19701"/>
                    <a:pt x="11051" y="19701"/>
                  </a:cubicBezTo>
                  <a:cubicBezTo>
                    <a:pt x="11386" y="20176"/>
                    <a:pt x="11386" y="20176"/>
                    <a:pt x="11386" y="20176"/>
                  </a:cubicBezTo>
                  <a:cubicBezTo>
                    <a:pt x="12056" y="19938"/>
                    <a:pt x="12056" y="19938"/>
                    <a:pt x="12056" y="19938"/>
                  </a:cubicBezTo>
                  <a:cubicBezTo>
                    <a:pt x="12391" y="19464"/>
                    <a:pt x="12391" y="19464"/>
                    <a:pt x="12391" y="19464"/>
                  </a:cubicBezTo>
                  <a:cubicBezTo>
                    <a:pt x="12893" y="18752"/>
                    <a:pt x="12893" y="18752"/>
                    <a:pt x="12893" y="18752"/>
                  </a:cubicBezTo>
                  <a:cubicBezTo>
                    <a:pt x="13060" y="18989"/>
                    <a:pt x="13060" y="18989"/>
                    <a:pt x="13060" y="18989"/>
                  </a:cubicBezTo>
                  <a:cubicBezTo>
                    <a:pt x="13228" y="19701"/>
                    <a:pt x="13228" y="19701"/>
                    <a:pt x="13228" y="19701"/>
                  </a:cubicBezTo>
                  <a:cubicBezTo>
                    <a:pt x="13730" y="19701"/>
                    <a:pt x="13730" y="19701"/>
                    <a:pt x="13730" y="19701"/>
                  </a:cubicBezTo>
                  <a:cubicBezTo>
                    <a:pt x="14400" y="19464"/>
                    <a:pt x="14400" y="19464"/>
                    <a:pt x="14400" y="19464"/>
                  </a:cubicBezTo>
                  <a:cubicBezTo>
                    <a:pt x="14735" y="19464"/>
                    <a:pt x="14735" y="19464"/>
                    <a:pt x="14735" y="19464"/>
                  </a:cubicBezTo>
                  <a:cubicBezTo>
                    <a:pt x="14735" y="19701"/>
                    <a:pt x="14735" y="19701"/>
                    <a:pt x="14735" y="19701"/>
                  </a:cubicBezTo>
                  <a:cubicBezTo>
                    <a:pt x="15070" y="19464"/>
                    <a:pt x="15070" y="19464"/>
                    <a:pt x="15070" y="19464"/>
                  </a:cubicBezTo>
                  <a:lnTo>
                    <a:pt x="14902" y="1875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244166" y="2299758"/>
              <a:ext cx="12701" cy="4234"/>
            </a:xfrm>
            <a:prstGeom prst="rect">
              <a:avLst/>
            </a:pr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defTabSz="914400">
                <a:spcBef>
                  <a:spcPts val="300"/>
                </a:spcBef>
                <a:defRPr sz="240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5861050" y="759883"/>
              <a:ext cx="865717" cy="10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86" y="19176"/>
                  </a:moveTo>
                  <a:cubicBezTo>
                    <a:pt x="5986" y="19176"/>
                    <a:pt x="6246" y="19176"/>
                    <a:pt x="6246" y="18955"/>
                  </a:cubicBezTo>
                  <a:cubicBezTo>
                    <a:pt x="6246" y="18955"/>
                    <a:pt x="6246" y="18073"/>
                    <a:pt x="6246" y="18073"/>
                  </a:cubicBezTo>
                  <a:cubicBezTo>
                    <a:pt x="6246" y="17633"/>
                    <a:pt x="6246" y="17633"/>
                    <a:pt x="6246" y="17633"/>
                  </a:cubicBezTo>
                  <a:cubicBezTo>
                    <a:pt x="6766" y="17192"/>
                    <a:pt x="6766" y="17192"/>
                    <a:pt x="6766" y="17192"/>
                  </a:cubicBezTo>
                  <a:cubicBezTo>
                    <a:pt x="6246" y="16531"/>
                    <a:pt x="6246" y="16531"/>
                    <a:pt x="6246" y="16531"/>
                  </a:cubicBezTo>
                  <a:cubicBezTo>
                    <a:pt x="6246" y="16531"/>
                    <a:pt x="5986" y="15429"/>
                    <a:pt x="5986" y="15429"/>
                  </a:cubicBezTo>
                  <a:cubicBezTo>
                    <a:pt x="5986" y="15208"/>
                    <a:pt x="6246" y="14327"/>
                    <a:pt x="6246" y="14327"/>
                  </a:cubicBezTo>
                  <a:cubicBezTo>
                    <a:pt x="6246" y="14327"/>
                    <a:pt x="6246" y="13665"/>
                    <a:pt x="6246" y="13665"/>
                  </a:cubicBezTo>
                  <a:cubicBezTo>
                    <a:pt x="6766" y="13224"/>
                    <a:pt x="6766" y="13224"/>
                    <a:pt x="6766" y="13224"/>
                  </a:cubicBezTo>
                  <a:cubicBezTo>
                    <a:pt x="7807" y="13004"/>
                    <a:pt x="7807" y="13004"/>
                    <a:pt x="7807" y="13004"/>
                  </a:cubicBezTo>
                  <a:cubicBezTo>
                    <a:pt x="7807" y="12343"/>
                    <a:pt x="7807" y="12343"/>
                    <a:pt x="7807" y="12343"/>
                  </a:cubicBezTo>
                  <a:cubicBezTo>
                    <a:pt x="7547" y="11902"/>
                    <a:pt x="7547" y="11902"/>
                    <a:pt x="7547" y="11902"/>
                  </a:cubicBezTo>
                  <a:cubicBezTo>
                    <a:pt x="8067" y="11020"/>
                    <a:pt x="8067" y="11020"/>
                    <a:pt x="8067" y="11020"/>
                  </a:cubicBezTo>
                  <a:cubicBezTo>
                    <a:pt x="8328" y="9698"/>
                    <a:pt x="8328" y="9698"/>
                    <a:pt x="8328" y="9698"/>
                  </a:cubicBezTo>
                  <a:cubicBezTo>
                    <a:pt x="8848" y="9478"/>
                    <a:pt x="8848" y="9478"/>
                    <a:pt x="8848" y="9478"/>
                  </a:cubicBezTo>
                  <a:cubicBezTo>
                    <a:pt x="9369" y="8376"/>
                    <a:pt x="9369" y="8376"/>
                    <a:pt x="9369" y="8376"/>
                  </a:cubicBezTo>
                  <a:cubicBezTo>
                    <a:pt x="9889" y="7714"/>
                    <a:pt x="9889" y="7714"/>
                    <a:pt x="9889" y="7714"/>
                  </a:cubicBezTo>
                  <a:cubicBezTo>
                    <a:pt x="9629" y="7053"/>
                    <a:pt x="9629" y="7053"/>
                    <a:pt x="9629" y="7053"/>
                  </a:cubicBezTo>
                  <a:cubicBezTo>
                    <a:pt x="9889" y="6612"/>
                    <a:pt x="9889" y="6612"/>
                    <a:pt x="9889" y="6612"/>
                  </a:cubicBezTo>
                  <a:cubicBezTo>
                    <a:pt x="10670" y="6171"/>
                    <a:pt x="10670" y="6171"/>
                    <a:pt x="10670" y="6171"/>
                  </a:cubicBezTo>
                  <a:cubicBezTo>
                    <a:pt x="10930" y="6171"/>
                    <a:pt x="10930" y="6171"/>
                    <a:pt x="10930" y="6171"/>
                  </a:cubicBezTo>
                  <a:cubicBezTo>
                    <a:pt x="11451" y="5290"/>
                    <a:pt x="11451" y="5290"/>
                    <a:pt x="11451" y="5290"/>
                  </a:cubicBezTo>
                  <a:cubicBezTo>
                    <a:pt x="12231" y="5290"/>
                    <a:pt x="12231" y="5290"/>
                    <a:pt x="12231" y="5290"/>
                  </a:cubicBezTo>
                  <a:cubicBezTo>
                    <a:pt x="12752" y="5290"/>
                    <a:pt x="12752" y="5290"/>
                    <a:pt x="12752" y="5290"/>
                  </a:cubicBezTo>
                  <a:cubicBezTo>
                    <a:pt x="12752" y="4849"/>
                    <a:pt x="12752" y="4849"/>
                    <a:pt x="12752" y="4849"/>
                  </a:cubicBezTo>
                  <a:cubicBezTo>
                    <a:pt x="13012" y="4188"/>
                    <a:pt x="13012" y="4188"/>
                    <a:pt x="13012" y="4188"/>
                  </a:cubicBezTo>
                  <a:cubicBezTo>
                    <a:pt x="13272" y="4188"/>
                    <a:pt x="13272" y="4188"/>
                    <a:pt x="13272" y="4188"/>
                  </a:cubicBezTo>
                  <a:cubicBezTo>
                    <a:pt x="13533" y="4188"/>
                    <a:pt x="13533" y="4188"/>
                    <a:pt x="13533" y="4188"/>
                  </a:cubicBezTo>
                  <a:cubicBezTo>
                    <a:pt x="13793" y="3747"/>
                    <a:pt x="13793" y="3747"/>
                    <a:pt x="13793" y="3747"/>
                  </a:cubicBezTo>
                  <a:cubicBezTo>
                    <a:pt x="14053" y="4188"/>
                    <a:pt x="14053" y="4188"/>
                    <a:pt x="14053" y="4188"/>
                  </a:cubicBezTo>
                  <a:cubicBezTo>
                    <a:pt x="14573" y="4629"/>
                    <a:pt x="14573" y="4629"/>
                    <a:pt x="14573" y="4629"/>
                  </a:cubicBezTo>
                  <a:cubicBezTo>
                    <a:pt x="15354" y="4849"/>
                    <a:pt x="15354" y="4849"/>
                    <a:pt x="15354" y="4849"/>
                  </a:cubicBezTo>
                  <a:cubicBezTo>
                    <a:pt x="16135" y="4629"/>
                    <a:pt x="16135" y="4629"/>
                    <a:pt x="16135" y="4629"/>
                  </a:cubicBezTo>
                  <a:cubicBezTo>
                    <a:pt x="16395" y="4849"/>
                    <a:pt x="16395" y="4849"/>
                    <a:pt x="16395" y="4849"/>
                  </a:cubicBezTo>
                  <a:cubicBezTo>
                    <a:pt x="17176" y="4188"/>
                    <a:pt x="17176" y="4188"/>
                    <a:pt x="17176" y="4188"/>
                  </a:cubicBezTo>
                  <a:cubicBezTo>
                    <a:pt x="17696" y="3086"/>
                    <a:pt x="17696" y="3086"/>
                    <a:pt x="17696" y="3086"/>
                  </a:cubicBezTo>
                  <a:cubicBezTo>
                    <a:pt x="18217" y="2645"/>
                    <a:pt x="18217" y="2645"/>
                    <a:pt x="18217" y="2645"/>
                  </a:cubicBezTo>
                  <a:cubicBezTo>
                    <a:pt x="19518" y="2424"/>
                    <a:pt x="19518" y="2424"/>
                    <a:pt x="19518" y="2424"/>
                  </a:cubicBezTo>
                  <a:cubicBezTo>
                    <a:pt x="20299" y="3086"/>
                    <a:pt x="20299" y="3086"/>
                    <a:pt x="20299" y="3086"/>
                  </a:cubicBezTo>
                  <a:cubicBezTo>
                    <a:pt x="20299" y="3747"/>
                    <a:pt x="20299" y="3747"/>
                    <a:pt x="20299" y="3747"/>
                  </a:cubicBezTo>
                  <a:cubicBezTo>
                    <a:pt x="20039" y="4188"/>
                    <a:pt x="20039" y="4188"/>
                    <a:pt x="20039" y="4188"/>
                  </a:cubicBezTo>
                  <a:cubicBezTo>
                    <a:pt x="20299" y="3967"/>
                    <a:pt x="20299" y="3967"/>
                    <a:pt x="20299" y="3967"/>
                  </a:cubicBezTo>
                  <a:cubicBezTo>
                    <a:pt x="20039" y="4188"/>
                    <a:pt x="20039" y="4188"/>
                    <a:pt x="20039" y="4188"/>
                  </a:cubicBezTo>
                  <a:cubicBezTo>
                    <a:pt x="20039" y="4188"/>
                    <a:pt x="20039" y="4188"/>
                    <a:pt x="20039" y="4188"/>
                  </a:cubicBezTo>
                  <a:cubicBezTo>
                    <a:pt x="21080" y="3306"/>
                    <a:pt x="21080" y="3306"/>
                    <a:pt x="21080" y="3306"/>
                  </a:cubicBezTo>
                  <a:cubicBezTo>
                    <a:pt x="21340" y="2865"/>
                    <a:pt x="21340" y="2865"/>
                    <a:pt x="21340" y="2865"/>
                  </a:cubicBezTo>
                  <a:cubicBezTo>
                    <a:pt x="21080" y="2645"/>
                    <a:pt x="21080" y="2645"/>
                    <a:pt x="21080" y="2645"/>
                  </a:cubicBezTo>
                  <a:cubicBezTo>
                    <a:pt x="20819" y="1984"/>
                    <a:pt x="20819" y="1984"/>
                    <a:pt x="20819" y="1984"/>
                  </a:cubicBezTo>
                  <a:cubicBezTo>
                    <a:pt x="21600" y="1322"/>
                    <a:pt x="21600" y="1322"/>
                    <a:pt x="21600" y="1322"/>
                  </a:cubicBezTo>
                  <a:cubicBezTo>
                    <a:pt x="20819" y="882"/>
                    <a:pt x="20819" y="882"/>
                    <a:pt x="20819" y="882"/>
                  </a:cubicBezTo>
                  <a:cubicBezTo>
                    <a:pt x="19778" y="0"/>
                    <a:pt x="19778" y="0"/>
                    <a:pt x="19778" y="0"/>
                  </a:cubicBezTo>
                  <a:cubicBezTo>
                    <a:pt x="18737" y="882"/>
                    <a:pt x="18737" y="882"/>
                    <a:pt x="18737" y="882"/>
                  </a:cubicBezTo>
                  <a:cubicBezTo>
                    <a:pt x="17957" y="441"/>
                    <a:pt x="17957" y="441"/>
                    <a:pt x="17957" y="441"/>
                  </a:cubicBezTo>
                  <a:cubicBezTo>
                    <a:pt x="17957" y="220"/>
                    <a:pt x="17957" y="220"/>
                    <a:pt x="17957" y="220"/>
                  </a:cubicBezTo>
                  <a:cubicBezTo>
                    <a:pt x="17176" y="220"/>
                    <a:pt x="17176" y="220"/>
                    <a:pt x="17176" y="220"/>
                  </a:cubicBezTo>
                  <a:cubicBezTo>
                    <a:pt x="16135" y="220"/>
                    <a:pt x="16135" y="220"/>
                    <a:pt x="16135" y="220"/>
                  </a:cubicBezTo>
                  <a:cubicBezTo>
                    <a:pt x="15354" y="1102"/>
                    <a:pt x="15354" y="1102"/>
                    <a:pt x="15354" y="1102"/>
                  </a:cubicBezTo>
                  <a:cubicBezTo>
                    <a:pt x="14573" y="1322"/>
                    <a:pt x="14573" y="1322"/>
                    <a:pt x="14573" y="1322"/>
                  </a:cubicBezTo>
                  <a:cubicBezTo>
                    <a:pt x="14313" y="1322"/>
                    <a:pt x="14313" y="1322"/>
                    <a:pt x="14313" y="1322"/>
                  </a:cubicBezTo>
                  <a:cubicBezTo>
                    <a:pt x="13793" y="1763"/>
                    <a:pt x="13793" y="1763"/>
                    <a:pt x="13793" y="1763"/>
                  </a:cubicBezTo>
                  <a:cubicBezTo>
                    <a:pt x="13012" y="1763"/>
                    <a:pt x="13012" y="1763"/>
                    <a:pt x="13012" y="1763"/>
                  </a:cubicBezTo>
                  <a:cubicBezTo>
                    <a:pt x="12492" y="2865"/>
                    <a:pt x="12492" y="2865"/>
                    <a:pt x="12492" y="2865"/>
                  </a:cubicBezTo>
                  <a:cubicBezTo>
                    <a:pt x="11190" y="3086"/>
                    <a:pt x="11190" y="3086"/>
                    <a:pt x="11190" y="3086"/>
                  </a:cubicBezTo>
                  <a:cubicBezTo>
                    <a:pt x="10670" y="4188"/>
                    <a:pt x="10670" y="4188"/>
                    <a:pt x="10670" y="4188"/>
                  </a:cubicBezTo>
                  <a:cubicBezTo>
                    <a:pt x="10410" y="4849"/>
                    <a:pt x="10410" y="4849"/>
                    <a:pt x="10410" y="4849"/>
                  </a:cubicBezTo>
                  <a:cubicBezTo>
                    <a:pt x="9629" y="4849"/>
                    <a:pt x="9629" y="4849"/>
                    <a:pt x="9629" y="4849"/>
                  </a:cubicBezTo>
                  <a:cubicBezTo>
                    <a:pt x="8328" y="6171"/>
                    <a:pt x="8328" y="6171"/>
                    <a:pt x="8328" y="6171"/>
                  </a:cubicBezTo>
                  <a:cubicBezTo>
                    <a:pt x="8328" y="6833"/>
                    <a:pt x="8328" y="6833"/>
                    <a:pt x="8328" y="6833"/>
                  </a:cubicBezTo>
                  <a:cubicBezTo>
                    <a:pt x="7287" y="8376"/>
                    <a:pt x="7287" y="8376"/>
                    <a:pt x="7287" y="8376"/>
                  </a:cubicBezTo>
                  <a:cubicBezTo>
                    <a:pt x="6766" y="9037"/>
                    <a:pt x="6766" y="9037"/>
                    <a:pt x="6766" y="9037"/>
                  </a:cubicBezTo>
                  <a:cubicBezTo>
                    <a:pt x="6506" y="10139"/>
                    <a:pt x="6506" y="10139"/>
                    <a:pt x="6506" y="10139"/>
                  </a:cubicBezTo>
                  <a:cubicBezTo>
                    <a:pt x="5986" y="10800"/>
                    <a:pt x="5986" y="10800"/>
                    <a:pt x="5986" y="10800"/>
                  </a:cubicBezTo>
                  <a:cubicBezTo>
                    <a:pt x="4424" y="13224"/>
                    <a:pt x="4424" y="13224"/>
                    <a:pt x="4424" y="13224"/>
                  </a:cubicBezTo>
                  <a:cubicBezTo>
                    <a:pt x="3383" y="13886"/>
                    <a:pt x="3383" y="13886"/>
                    <a:pt x="3383" y="13886"/>
                  </a:cubicBezTo>
                  <a:cubicBezTo>
                    <a:pt x="2082" y="14327"/>
                    <a:pt x="2082" y="14327"/>
                    <a:pt x="2082" y="14327"/>
                  </a:cubicBezTo>
                  <a:cubicBezTo>
                    <a:pt x="1561" y="15208"/>
                    <a:pt x="1561" y="15208"/>
                    <a:pt x="1561" y="15208"/>
                  </a:cubicBezTo>
                  <a:cubicBezTo>
                    <a:pt x="1041" y="15649"/>
                    <a:pt x="1041" y="15649"/>
                    <a:pt x="1041" y="15649"/>
                  </a:cubicBezTo>
                  <a:cubicBezTo>
                    <a:pt x="781" y="16090"/>
                    <a:pt x="781" y="16090"/>
                    <a:pt x="781" y="16090"/>
                  </a:cubicBezTo>
                  <a:cubicBezTo>
                    <a:pt x="520" y="16751"/>
                    <a:pt x="520" y="16751"/>
                    <a:pt x="520" y="16751"/>
                  </a:cubicBezTo>
                  <a:cubicBezTo>
                    <a:pt x="0" y="17412"/>
                    <a:pt x="0" y="17412"/>
                    <a:pt x="0" y="17412"/>
                  </a:cubicBezTo>
                  <a:cubicBezTo>
                    <a:pt x="260" y="18514"/>
                    <a:pt x="260" y="18514"/>
                    <a:pt x="260" y="18514"/>
                  </a:cubicBezTo>
                  <a:cubicBezTo>
                    <a:pt x="520" y="19176"/>
                    <a:pt x="520" y="19176"/>
                    <a:pt x="520" y="19176"/>
                  </a:cubicBezTo>
                  <a:cubicBezTo>
                    <a:pt x="781" y="20057"/>
                    <a:pt x="781" y="20057"/>
                    <a:pt x="781" y="20057"/>
                  </a:cubicBezTo>
                  <a:cubicBezTo>
                    <a:pt x="781" y="20939"/>
                    <a:pt x="781" y="20939"/>
                    <a:pt x="781" y="20939"/>
                  </a:cubicBezTo>
                  <a:cubicBezTo>
                    <a:pt x="1822" y="21600"/>
                    <a:pt x="1822" y="21600"/>
                    <a:pt x="1822" y="21600"/>
                  </a:cubicBezTo>
                  <a:cubicBezTo>
                    <a:pt x="2863" y="21380"/>
                    <a:pt x="2863" y="21380"/>
                    <a:pt x="2863" y="21380"/>
                  </a:cubicBezTo>
                  <a:cubicBezTo>
                    <a:pt x="4164" y="20498"/>
                    <a:pt x="4164" y="20498"/>
                    <a:pt x="4164" y="20498"/>
                  </a:cubicBezTo>
                  <a:cubicBezTo>
                    <a:pt x="4945" y="20057"/>
                    <a:pt x="4945" y="20057"/>
                    <a:pt x="4945" y="20057"/>
                  </a:cubicBezTo>
                  <a:cubicBezTo>
                    <a:pt x="5205" y="20278"/>
                    <a:pt x="5205" y="20278"/>
                    <a:pt x="5205" y="20278"/>
                  </a:cubicBezTo>
                  <a:cubicBezTo>
                    <a:pt x="5205" y="20498"/>
                    <a:pt x="5205" y="20498"/>
                    <a:pt x="5205" y="20498"/>
                  </a:cubicBezTo>
                  <a:cubicBezTo>
                    <a:pt x="5465" y="20278"/>
                    <a:pt x="5465" y="20278"/>
                    <a:pt x="5465" y="20278"/>
                  </a:cubicBezTo>
                  <a:lnTo>
                    <a:pt x="5986" y="19176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068483" y="958850"/>
              <a:ext cx="427568" cy="97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extrusionOk="0">
                  <a:moveTo>
                    <a:pt x="21600" y="5051"/>
                  </a:moveTo>
                  <a:lnTo>
                    <a:pt x="21600" y="4822"/>
                  </a:lnTo>
                  <a:lnTo>
                    <a:pt x="21073" y="4132"/>
                  </a:lnTo>
                  <a:lnTo>
                    <a:pt x="21073" y="2525"/>
                  </a:lnTo>
                  <a:lnTo>
                    <a:pt x="20019" y="1378"/>
                  </a:lnTo>
                  <a:lnTo>
                    <a:pt x="19492" y="1378"/>
                  </a:lnTo>
                  <a:lnTo>
                    <a:pt x="18440" y="1147"/>
                  </a:lnTo>
                  <a:lnTo>
                    <a:pt x="16859" y="460"/>
                  </a:lnTo>
                  <a:lnTo>
                    <a:pt x="16332" y="0"/>
                  </a:lnTo>
                  <a:lnTo>
                    <a:pt x="15805" y="0"/>
                  </a:lnTo>
                  <a:lnTo>
                    <a:pt x="15278" y="689"/>
                  </a:lnTo>
                  <a:lnTo>
                    <a:pt x="15278" y="1147"/>
                  </a:lnTo>
                  <a:lnTo>
                    <a:pt x="12645" y="1147"/>
                  </a:lnTo>
                  <a:lnTo>
                    <a:pt x="11591" y="2065"/>
                  </a:lnTo>
                  <a:lnTo>
                    <a:pt x="11064" y="2065"/>
                  </a:lnTo>
                  <a:lnTo>
                    <a:pt x="9482" y="2525"/>
                  </a:lnTo>
                  <a:lnTo>
                    <a:pt x="8955" y="2983"/>
                  </a:lnTo>
                  <a:lnTo>
                    <a:pt x="9482" y="3672"/>
                  </a:lnTo>
                  <a:lnTo>
                    <a:pt x="8428" y="4361"/>
                  </a:lnTo>
                  <a:lnTo>
                    <a:pt x="7376" y="5508"/>
                  </a:lnTo>
                  <a:lnTo>
                    <a:pt x="6322" y="5740"/>
                  </a:lnTo>
                  <a:lnTo>
                    <a:pt x="5795" y="7116"/>
                  </a:lnTo>
                  <a:lnTo>
                    <a:pt x="4741" y="8034"/>
                  </a:lnTo>
                  <a:lnTo>
                    <a:pt x="5268" y="8494"/>
                  </a:lnTo>
                  <a:lnTo>
                    <a:pt x="5268" y="9183"/>
                  </a:lnTo>
                  <a:lnTo>
                    <a:pt x="3160" y="9412"/>
                  </a:lnTo>
                  <a:lnTo>
                    <a:pt x="2108" y="9870"/>
                  </a:lnTo>
                  <a:lnTo>
                    <a:pt x="2108" y="10559"/>
                  </a:lnTo>
                  <a:cubicBezTo>
                    <a:pt x="2108" y="10559"/>
                    <a:pt x="1581" y="11477"/>
                    <a:pt x="1581" y="11706"/>
                  </a:cubicBezTo>
                  <a:cubicBezTo>
                    <a:pt x="1756" y="12090"/>
                    <a:pt x="1933" y="12472"/>
                    <a:pt x="2108" y="12855"/>
                  </a:cubicBezTo>
                  <a:lnTo>
                    <a:pt x="3160" y="13544"/>
                  </a:lnTo>
                  <a:lnTo>
                    <a:pt x="2108" y="14002"/>
                  </a:lnTo>
                  <a:lnTo>
                    <a:pt x="2108" y="15381"/>
                  </a:lnTo>
                  <a:cubicBezTo>
                    <a:pt x="2108" y="15610"/>
                    <a:pt x="1581" y="15610"/>
                    <a:pt x="1581" y="15610"/>
                  </a:cubicBezTo>
                  <a:lnTo>
                    <a:pt x="527" y="16757"/>
                  </a:lnTo>
                  <a:lnTo>
                    <a:pt x="0" y="16986"/>
                  </a:lnTo>
                  <a:cubicBezTo>
                    <a:pt x="1054" y="18135"/>
                    <a:pt x="711" y="17919"/>
                    <a:pt x="1054" y="18135"/>
                  </a:cubicBezTo>
                  <a:cubicBezTo>
                    <a:pt x="1398" y="18351"/>
                    <a:pt x="1611" y="18021"/>
                    <a:pt x="2063" y="18283"/>
                  </a:cubicBezTo>
                  <a:cubicBezTo>
                    <a:pt x="2514" y="18545"/>
                    <a:pt x="3450" y="19336"/>
                    <a:pt x="3758" y="19709"/>
                  </a:cubicBezTo>
                  <a:cubicBezTo>
                    <a:pt x="4067" y="20082"/>
                    <a:pt x="3858" y="20283"/>
                    <a:pt x="3918" y="20521"/>
                  </a:cubicBezTo>
                  <a:cubicBezTo>
                    <a:pt x="3979" y="20758"/>
                    <a:pt x="4028" y="21016"/>
                    <a:pt x="4123" y="21138"/>
                  </a:cubicBezTo>
                  <a:cubicBezTo>
                    <a:pt x="4218" y="21260"/>
                    <a:pt x="4298" y="21173"/>
                    <a:pt x="4488" y="21247"/>
                  </a:cubicBezTo>
                  <a:cubicBezTo>
                    <a:pt x="4679" y="21321"/>
                    <a:pt x="5050" y="21600"/>
                    <a:pt x="5268" y="21578"/>
                  </a:cubicBezTo>
                  <a:cubicBezTo>
                    <a:pt x="5486" y="21556"/>
                    <a:pt x="5620" y="21271"/>
                    <a:pt x="5795" y="21118"/>
                  </a:cubicBezTo>
                  <a:lnTo>
                    <a:pt x="6849" y="20660"/>
                  </a:lnTo>
                  <a:lnTo>
                    <a:pt x="8428" y="20660"/>
                  </a:lnTo>
                  <a:lnTo>
                    <a:pt x="9482" y="19742"/>
                  </a:lnTo>
                  <a:cubicBezTo>
                    <a:pt x="9657" y="19206"/>
                    <a:pt x="9834" y="18671"/>
                    <a:pt x="10009" y="18135"/>
                  </a:cubicBezTo>
                  <a:lnTo>
                    <a:pt x="10009" y="17217"/>
                  </a:lnTo>
                  <a:lnTo>
                    <a:pt x="11064" y="16986"/>
                  </a:lnTo>
                  <a:lnTo>
                    <a:pt x="12645" y="16757"/>
                  </a:lnTo>
                  <a:lnTo>
                    <a:pt x="12645" y="15610"/>
                  </a:lnTo>
                  <a:lnTo>
                    <a:pt x="12118" y="14920"/>
                  </a:lnTo>
                  <a:lnTo>
                    <a:pt x="10536" y="14463"/>
                  </a:lnTo>
                  <a:cubicBezTo>
                    <a:pt x="10711" y="13926"/>
                    <a:pt x="10889" y="13392"/>
                    <a:pt x="11064" y="12855"/>
                  </a:cubicBezTo>
                  <a:lnTo>
                    <a:pt x="11064" y="11706"/>
                  </a:lnTo>
                  <a:lnTo>
                    <a:pt x="12645" y="10559"/>
                  </a:lnTo>
                  <a:lnTo>
                    <a:pt x="14224" y="10101"/>
                  </a:lnTo>
                  <a:lnTo>
                    <a:pt x="17386" y="9183"/>
                  </a:lnTo>
                  <a:lnTo>
                    <a:pt x="17913" y="8494"/>
                  </a:lnTo>
                  <a:lnTo>
                    <a:pt x="17386" y="7805"/>
                  </a:lnTo>
                  <a:lnTo>
                    <a:pt x="18440" y="7116"/>
                  </a:lnTo>
                  <a:lnTo>
                    <a:pt x="20019" y="6198"/>
                  </a:lnTo>
                  <a:lnTo>
                    <a:pt x="21600" y="6427"/>
                  </a:lnTo>
                  <a:lnTo>
                    <a:pt x="21600" y="5051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434666" y="2114550"/>
              <a:ext cx="594784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3" y="12843"/>
                  </a:moveTo>
                  <a:cubicBezTo>
                    <a:pt x="21221" y="12259"/>
                    <a:pt x="21221" y="12259"/>
                    <a:pt x="21221" y="12259"/>
                  </a:cubicBezTo>
                  <a:cubicBezTo>
                    <a:pt x="21600" y="9341"/>
                    <a:pt x="21600" y="9341"/>
                    <a:pt x="21600" y="9341"/>
                  </a:cubicBezTo>
                  <a:cubicBezTo>
                    <a:pt x="21600" y="8173"/>
                    <a:pt x="21600" y="8173"/>
                    <a:pt x="21600" y="8173"/>
                  </a:cubicBezTo>
                  <a:cubicBezTo>
                    <a:pt x="19705" y="7005"/>
                    <a:pt x="19705" y="7005"/>
                    <a:pt x="19705" y="7005"/>
                  </a:cubicBezTo>
                  <a:cubicBezTo>
                    <a:pt x="17811" y="5254"/>
                    <a:pt x="17811" y="5254"/>
                    <a:pt x="17811" y="5254"/>
                  </a:cubicBezTo>
                  <a:cubicBezTo>
                    <a:pt x="17053" y="5254"/>
                    <a:pt x="17053" y="5254"/>
                    <a:pt x="17053" y="5254"/>
                  </a:cubicBezTo>
                  <a:cubicBezTo>
                    <a:pt x="15916" y="4086"/>
                    <a:pt x="15916" y="4086"/>
                    <a:pt x="15916" y="4086"/>
                  </a:cubicBezTo>
                  <a:cubicBezTo>
                    <a:pt x="15158" y="2335"/>
                    <a:pt x="15158" y="2335"/>
                    <a:pt x="15158" y="2335"/>
                  </a:cubicBezTo>
                  <a:cubicBezTo>
                    <a:pt x="12505" y="584"/>
                    <a:pt x="12505" y="584"/>
                    <a:pt x="12505" y="584"/>
                  </a:cubicBezTo>
                  <a:cubicBezTo>
                    <a:pt x="11747" y="584"/>
                    <a:pt x="11747" y="584"/>
                    <a:pt x="11747" y="584"/>
                  </a:cubicBezTo>
                  <a:cubicBezTo>
                    <a:pt x="11747" y="0"/>
                    <a:pt x="11747" y="0"/>
                    <a:pt x="11747" y="0"/>
                  </a:cubicBezTo>
                  <a:cubicBezTo>
                    <a:pt x="11368" y="0"/>
                    <a:pt x="11368" y="0"/>
                    <a:pt x="11368" y="0"/>
                  </a:cubicBezTo>
                  <a:cubicBezTo>
                    <a:pt x="10611" y="3503"/>
                    <a:pt x="10611" y="3503"/>
                    <a:pt x="10611" y="3503"/>
                  </a:cubicBezTo>
                  <a:cubicBezTo>
                    <a:pt x="9095" y="2919"/>
                    <a:pt x="9095" y="2919"/>
                    <a:pt x="9095" y="2919"/>
                  </a:cubicBezTo>
                  <a:cubicBezTo>
                    <a:pt x="6442" y="2919"/>
                    <a:pt x="6442" y="2919"/>
                    <a:pt x="6442" y="2919"/>
                  </a:cubicBezTo>
                  <a:cubicBezTo>
                    <a:pt x="4168" y="1751"/>
                    <a:pt x="4168" y="1751"/>
                    <a:pt x="4168" y="1751"/>
                  </a:cubicBezTo>
                  <a:cubicBezTo>
                    <a:pt x="2653" y="1751"/>
                    <a:pt x="2653" y="1751"/>
                    <a:pt x="2653" y="1751"/>
                  </a:cubicBezTo>
                  <a:cubicBezTo>
                    <a:pt x="1895" y="2335"/>
                    <a:pt x="1895" y="2335"/>
                    <a:pt x="1895" y="2335"/>
                  </a:cubicBezTo>
                  <a:cubicBezTo>
                    <a:pt x="2274" y="4670"/>
                    <a:pt x="2274" y="4670"/>
                    <a:pt x="2274" y="4670"/>
                  </a:cubicBezTo>
                  <a:cubicBezTo>
                    <a:pt x="1516" y="5838"/>
                    <a:pt x="1516" y="5838"/>
                    <a:pt x="1516" y="5838"/>
                  </a:cubicBezTo>
                  <a:cubicBezTo>
                    <a:pt x="758" y="8757"/>
                    <a:pt x="758" y="8757"/>
                    <a:pt x="758" y="8757"/>
                  </a:cubicBezTo>
                  <a:cubicBezTo>
                    <a:pt x="0" y="8757"/>
                    <a:pt x="0" y="8757"/>
                    <a:pt x="0" y="8757"/>
                  </a:cubicBezTo>
                  <a:cubicBezTo>
                    <a:pt x="0" y="10508"/>
                    <a:pt x="0" y="10508"/>
                    <a:pt x="0" y="10508"/>
                  </a:cubicBezTo>
                  <a:cubicBezTo>
                    <a:pt x="379" y="11092"/>
                    <a:pt x="379" y="11092"/>
                    <a:pt x="379" y="11092"/>
                  </a:cubicBezTo>
                  <a:cubicBezTo>
                    <a:pt x="758" y="11676"/>
                    <a:pt x="758" y="11676"/>
                    <a:pt x="758" y="11676"/>
                  </a:cubicBezTo>
                  <a:cubicBezTo>
                    <a:pt x="1137" y="12259"/>
                    <a:pt x="1137" y="12259"/>
                    <a:pt x="1137" y="12259"/>
                  </a:cubicBezTo>
                  <a:cubicBezTo>
                    <a:pt x="4547" y="11676"/>
                    <a:pt x="4547" y="11676"/>
                    <a:pt x="4547" y="11676"/>
                  </a:cubicBezTo>
                  <a:cubicBezTo>
                    <a:pt x="6821" y="11676"/>
                    <a:pt x="6821" y="11676"/>
                    <a:pt x="6821" y="11676"/>
                  </a:cubicBezTo>
                  <a:cubicBezTo>
                    <a:pt x="9095" y="14011"/>
                    <a:pt x="9095" y="14011"/>
                    <a:pt x="9095" y="14011"/>
                  </a:cubicBezTo>
                  <a:cubicBezTo>
                    <a:pt x="9095" y="14011"/>
                    <a:pt x="9853" y="15178"/>
                    <a:pt x="9474" y="16346"/>
                  </a:cubicBezTo>
                  <a:cubicBezTo>
                    <a:pt x="9474" y="16930"/>
                    <a:pt x="8337" y="17514"/>
                    <a:pt x="8337" y="17514"/>
                  </a:cubicBezTo>
                  <a:cubicBezTo>
                    <a:pt x="7958" y="19265"/>
                    <a:pt x="7958" y="19265"/>
                    <a:pt x="7958" y="19265"/>
                  </a:cubicBezTo>
                  <a:cubicBezTo>
                    <a:pt x="9095" y="19849"/>
                    <a:pt x="9095" y="19849"/>
                    <a:pt x="9095" y="19849"/>
                  </a:cubicBezTo>
                  <a:cubicBezTo>
                    <a:pt x="9474" y="18681"/>
                    <a:pt x="9474" y="18681"/>
                    <a:pt x="9474" y="18681"/>
                  </a:cubicBezTo>
                  <a:cubicBezTo>
                    <a:pt x="11368" y="16930"/>
                    <a:pt x="11368" y="16930"/>
                    <a:pt x="11368" y="16930"/>
                  </a:cubicBezTo>
                  <a:cubicBezTo>
                    <a:pt x="12505" y="16930"/>
                    <a:pt x="12505" y="16930"/>
                    <a:pt x="12505" y="16930"/>
                  </a:cubicBezTo>
                  <a:cubicBezTo>
                    <a:pt x="13642" y="18681"/>
                    <a:pt x="13642" y="18681"/>
                    <a:pt x="13642" y="18681"/>
                  </a:cubicBezTo>
                  <a:cubicBezTo>
                    <a:pt x="12884" y="19849"/>
                    <a:pt x="12884" y="19849"/>
                    <a:pt x="12884" y="19849"/>
                  </a:cubicBezTo>
                  <a:cubicBezTo>
                    <a:pt x="14021" y="21600"/>
                    <a:pt x="14021" y="21600"/>
                    <a:pt x="14021" y="21600"/>
                  </a:cubicBezTo>
                  <a:cubicBezTo>
                    <a:pt x="17053" y="19849"/>
                    <a:pt x="17053" y="19849"/>
                    <a:pt x="17053" y="19849"/>
                  </a:cubicBezTo>
                  <a:cubicBezTo>
                    <a:pt x="15537" y="18097"/>
                    <a:pt x="15537" y="18097"/>
                    <a:pt x="15537" y="18097"/>
                  </a:cubicBezTo>
                  <a:cubicBezTo>
                    <a:pt x="16295" y="16346"/>
                    <a:pt x="16295" y="16346"/>
                    <a:pt x="16295" y="16346"/>
                  </a:cubicBezTo>
                  <a:cubicBezTo>
                    <a:pt x="18947" y="15762"/>
                    <a:pt x="18947" y="15762"/>
                    <a:pt x="18947" y="15762"/>
                  </a:cubicBezTo>
                  <a:cubicBezTo>
                    <a:pt x="19326" y="14595"/>
                    <a:pt x="19326" y="14595"/>
                    <a:pt x="19326" y="14595"/>
                  </a:cubicBezTo>
                  <a:lnTo>
                    <a:pt x="20463" y="12843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777566" y="2114550"/>
              <a:ext cx="74085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21600"/>
                  </a:moveTo>
                  <a:lnTo>
                    <a:pt x="9257" y="0"/>
                  </a:lnTo>
                  <a:lnTo>
                    <a:pt x="0" y="5400"/>
                  </a:lnTo>
                  <a:lnTo>
                    <a:pt x="21600" y="21600"/>
                  </a:lnTo>
                  <a:lnTo>
                    <a:pt x="18514" y="21600"/>
                  </a:lnTo>
                  <a:close/>
                </a:path>
              </a:pathLst>
            </a:custGeom>
            <a:solidFill>
              <a:srgbClr val="63A1C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360583" y="1949447"/>
              <a:ext cx="103718" cy="6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21600"/>
                  </a:moveTo>
                  <a:lnTo>
                    <a:pt x="21600" y="14400"/>
                  </a:lnTo>
                  <a:lnTo>
                    <a:pt x="19440" y="7200"/>
                  </a:lnTo>
                  <a:lnTo>
                    <a:pt x="10800" y="0"/>
                  </a:lnTo>
                  <a:lnTo>
                    <a:pt x="6480" y="0"/>
                  </a:lnTo>
                  <a:lnTo>
                    <a:pt x="0" y="10800"/>
                  </a:lnTo>
                  <a:lnTo>
                    <a:pt x="4320" y="18000"/>
                  </a:lnTo>
                  <a:lnTo>
                    <a:pt x="19440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6172200" y="1979083"/>
              <a:ext cx="323851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7" y="6943"/>
                  </a:moveTo>
                  <a:cubicBezTo>
                    <a:pt x="697" y="7714"/>
                    <a:pt x="697" y="7714"/>
                    <a:pt x="697" y="7714"/>
                  </a:cubicBezTo>
                  <a:cubicBezTo>
                    <a:pt x="697" y="10029"/>
                    <a:pt x="697" y="10029"/>
                    <a:pt x="697" y="10029"/>
                  </a:cubicBezTo>
                  <a:cubicBezTo>
                    <a:pt x="697" y="10029"/>
                    <a:pt x="697" y="13114"/>
                    <a:pt x="1394" y="13114"/>
                  </a:cubicBezTo>
                  <a:cubicBezTo>
                    <a:pt x="1394" y="13114"/>
                    <a:pt x="1394" y="14657"/>
                    <a:pt x="1394" y="15429"/>
                  </a:cubicBezTo>
                  <a:cubicBezTo>
                    <a:pt x="4181" y="16971"/>
                    <a:pt x="4181" y="16971"/>
                    <a:pt x="4181" y="16971"/>
                  </a:cubicBezTo>
                  <a:cubicBezTo>
                    <a:pt x="6968" y="18514"/>
                    <a:pt x="6968" y="18514"/>
                    <a:pt x="6968" y="18514"/>
                  </a:cubicBezTo>
                  <a:cubicBezTo>
                    <a:pt x="10452" y="20057"/>
                    <a:pt x="10452" y="20057"/>
                    <a:pt x="10452" y="20057"/>
                  </a:cubicBezTo>
                  <a:cubicBezTo>
                    <a:pt x="10452" y="20057"/>
                    <a:pt x="10452" y="20057"/>
                    <a:pt x="10452" y="20057"/>
                  </a:cubicBezTo>
                  <a:cubicBezTo>
                    <a:pt x="13239" y="21600"/>
                    <a:pt x="13239" y="21600"/>
                    <a:pt x="13239" y="21600"/>
                  </a:cubicBezTo>
                  <a:cubicBezTo>
                    <a:pt x="16026" y="21600"/>
                    <a:pt x="16026" y="21600"/>
                    <a:pt x="16026" y="21600"/>
                  </a:cubicBezTo>
                  <a:cubicBezTo>
                    <a:pt x="17419" y="21600"/>
                    <a:pt x="17419" y="21600"/>
                    <a:pt x="17419" y="21600"/>
                  </a:cubicBezTo>
                  <a:cubicBezTo>
                    <a:pt x="18813" y="21600"/>
                    <a:pt x="18813" y="21600"/>
                    <a:pt x="18813" y="21600"/>
                  </a:cubicBezTo>
                  <a:cubicBezTo>
                    <a:pt x="20206" y="17743"/>
                    <a:pt x="20206" y="17743"/>
                    <a:pt x="20206" y="17743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0903" y="13114"/>
                    <a:pt x="20903" y="13114"/>
                    <a:pt x="20903" y="13114"/>
                  </a:cubicBezTo>
                  <a:cubicBezTo>
                    <a:pt x="20903" y="11571"/>
                    <a:pt x="20903" y="11571"/>
                    <a:pt x="20903" y="11571"/>
                  </a:cubicBezTo>
                  <a:cubicBezTo>
                    <a:pt x="20206" y="9257"/>
                    <a:pt x="20206" y="9257"/>
                    <a:pt x="20206" y="9257"/>
                  </a:cubicBezTo>
                  <a:cubicBezTo>
                    <a:pt x="21600" y="7714"/>
                    <a:pt x="21600" y="7714"/>
                    <a:pt x="21600" y="7714"/>
                  </a:cubicBezTo>
                  <a:cubicBezTo>
                    <a:pt x="20903" y="4629"/>
                    <a:pt x="20903" y="4629"/>
                    <a:pt x="20903" y="4629"/>
                  </a:cubicBezTo>
                  <a:cubicBezTo>
                    <a:pt x="19510" y="2314"/>
                    <a:pt x="19510" y="2314"/>
                    <a:pt x="19510" y="2314"/>
                  </a:cubicBezTo>
                  <a:cubicBezTo>
                    <a:pt x="18813" y="2314"/>
                    <a:pt x="18813" y="2314"/>
                    <a:pt x="18813" y="2314"/>
                  </a:cubicBezTo>
                  <a:cubicBezTo>
                    <a:pt x="13935" y="1543"/>
                    <a:pt x="13935" y="1543"/>
                    <a:pt x="13935" y="1543"/>
                  </a:cubicBezTo>
                  <a:cubicBezTo>
                    <a:pt x="12542" y="0"/>
                    <a:pt x="12542" y="0"/>
                    <a:pt x="12542" y="0"/>
                  </a:cubicBezTo>
                  <a:cubicBezTo>
                    <a:pt x="12542" y="771"/>
                    <a:pt x="12542" y="771"/>
                    <a:pt x="12542" y="771"/>
                  </a:cubicBezTo>
                  <a:cubicBezTo>
                    <a:pt x="12542" y="771"/>
                    <a:pt x="10452" y="771"/>
                    <a:pt x="10452" y="771"/>
                  </a:cubicBezTo>
                  <a:cubicBezTo>
                    <a:pt x="9755" y="771"/>
                    <a:pt x="9755" y="0"/>
                    <a:pt x="9755" y="0"/>
                  </a:cubicBezTo>
                  <a:cubicBezTo>
                    <a:pt x="9058" y="0"/>
                    <a:pt x="9058" y="0"/>
                    <a:pt x="9058" y="0"/>
                  </a:cubicBezTo>
                  <a:cubicBezTo>
                    <a:pt x="3484" y="2314"/>
                    <a:pt x="3484" y="2314"/>
                    <a:pt x="3484" y="2314"/>
                  </a:cubicBezTo>
                  <a:cubicBezTo>
                    <a:pt x="697" y="3857"/>
                    <a:pt x="697" y="3857"/>
                    <a:pt x="697" y="3857"/>
                  </a:cubicBezTo>
                  <a:cubicBezTo>
                    <a:pt x="0" y="3086"/>
                    <a:pt x="0" y="3086"/>
                    <a:pt x="0" y="3086"/>
                  </a:cubicBezTo>
                  <a:cubicBezTo>
                    <a:pt x="0" y="4629"/>
                    <a:pt x="0" y="4629"/>
                    <a:pt x="0" y="4629"/>
                  </a:cubicBezTo>
                  <a:lnTo>
                    <a:pt x="697" y="6943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710766" y="3342216"/>
              <a:ext cx="52493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52" y="21600"/>
                  </a:moveTo>
                  <a:lnTo>
                    <a:pt x="5616" y="19857"/>
                  </a:lnTo>
                  <a:lnTo>
                    <a:pt x="7344" y="19857"/>
                  </a:lnTo>
                  <a:lnTo>
                    <a:pt x="9936" y="21019"/>
                  </a:lnTo>
                  <a:lnTo>
                    <a:pt x="11664" y="19857"/>
                  </a:lnTo>
                  <a:lnTo>
                    <a:pt x="14256" y="19857"/>
                  </a:lnTo>
                  <a:lnTo>
                    <a:pt x="16416" y="19275"/>
                  </a:lnTo>
                  <a:lnTo>
                    <a:pt x="18576" y="16854"/>
                  </a:lnTo>
                  <a:lnTo>
                    <a:pt x="20736" y="13367"/>
                  </a:lnTo>
                  <a:lnTo>
                    <a:pt x="21600" y="6393"/>
                  </a:lnTo>
                  <a:lnTo>
                    <a:pt x="20736" y="5230"/>
                  </a:lnTo>
                  <a:lnTo>
                    <a:pt x="20304" y="2325"/>
                  </a:lnTo>
                  <a:lnTo>
                    <a:pt x="20304" y="1743"/>
                  </a:lnTo>
                  <a:lnTo>
                    <a:pt x="19440" y="581"/>
                  </a:lnTo>
                  <a:lnTo>
                    <a:pt x="15984" y="0"/>
                  </a:lnTo>
                  <a:lnTo>
                    <a:pt x="8208" y="6974"/>
                  </a:lnTo>
                  <a:lnTo>
                    <a:pt x="5616" y="8717"/>
                  </a:lnTo>
                  <a:lnTo>
                    <a:pt x="5616" y="13948"/>
                  </a:lnTo>
                  <a:lnTo>
                    <a:pt x="4752" y="15691"/>
                  </a:lnTo>
                  <a:lnTo>
                    <a:pt x="1728" y="16273"/>
                  </a:lnTo>
                  <a:lnTo>
                    <a:pt x="0" y="16273"/>
                  </a:lnTo>
                  <a:lnTo>
                    <a:pt x="864" y="18694"/>
                  </a:lnTo>
                  <a:lnTo>
                    <a:pt x="2592" y="21019"/>
                  </a:lnTo>
                  <a:lnTo>
                    <a:pt x="3456" y="21019"/>
                  </a:lnTo>
                  <a:lnTo>
                    <a:pt x="4320" y="21600"/>
                  </a:lnTo>
                  <a:lnTo>
                    <a:pt x="4752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5710766" y="3342216"/>
              <a:ext cx="52493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52" y="21600"/>
                  </a:moveTo>
                  <a:lnTo>
                    <a:pt x="5616" y="19857"/>
                  </a:lnTo>
                  <a:lnTo>
                    <a:pt x="7344" y="19857"/>
                  </a:lnTo>
                  <a:lnTo>
                    <a:pt x="9936" y="21019"/>
                  </a:lnTo>
                  <a:lnTo>
                    <a:pt x="11664" y="19857"/>
                  </a:lnTo>
                  <a:lnTo>
                    <a:pt x="14256" y="19857"/>
                  </a:lnTo>
                  <a:lnTo>
                    <a:pt x="16416" y="19275"/>
                  </a:lnTo>
                  <a:lnTo>
                    <a:pt x="18576" y="16854"/>
                  </a:lnTo>
                  <a:lnTo>
                    <a:pt x="20736" y="13367"/>
                  </a:lnTo>
                  <a:lnTo>
                    <a:pt x="21600" y="6393"/>
                  </a:lnTo>
                  <a:lnTo>
                    <a:pt x="20736" y="5230"/>
                  </a:lnTo>
                  <a:lnTo>
                    <a:pt x="20304" y="2325"/>
                  </a:lnTo>
                  <a:lnTo>
                    <a:pt x="20304" y="1743"/>
                  </a:lnTo>
                  <a:lnTo>
                    <a:pt x="19440" y="581"/>
                  </a:lnTo>
                  <a:lnTo>
                    <a:pt x="15984" y="0"/>
                  </a:lnTo>
                  <a:lnTo>
                    <a:pt x="8208" y="6974"/>
                  </a:lnTo>
                  <a:lnTo>
                    <a:pt x="5616" y="8717"/>
                  </a:lnTo>
                  <a:lnTo>
                    <a:pt x="5616" y="13948"/>
                  </a:lnTo>
                  <a:lnTo>
                    <a:pt x="4752" y="15691"/>
                  </a:lnTo>
                  <a:lnTo>
                    <a:pt x="1728" y="16273"/>
                  </a:lnTo>
                  <a:lnTo>
                    <a:pt x="0" y="16273"/>
                  </a:lnTo>
                  <a:lnTo>
                    <a:pt x="864" y="18694"/>
                  </a:lnTo>
                  <a:lnTo>
                    <a:pt x="2592" y="21019"/>
                  </a:lnTo>
                  <a:lnTo>
                    <a:pt x="3456" y="21019"/>
                  </a:lnTo>
                  <a:lnTo>
                    <a:pt x="4320" y="21600"/>
                  </a:lnTo>
                  <a:lnTo>
                    <a:pt x="4752" y="21600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5304366" y="3289300"/>
              <a:ext cx="543984" cy="51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19396"/>
                  </a:moveTo>
                  <a:cubicBezTo>
                    <a:pt x="11215" y="17633"/>
                    <a:pt x="11215" y="17633"/>
                    <a:pt x="11215" y="17633"/>
                  </a:cubicBezTo>
                  <a:cubicBezTo>
                    <a:pt x="13292" y="15869"/>
                    <a:pt x="13292" y="15869"/>
                    <a:pt x="13292" y="15869"/>
                  </a:cubicBezTo>
                  <a:cubicBezTo>
                    <a:pt x="15785" y="14547"/>
                    <a:pt x="15785" y="14547"/>
                    <a:pt x="15785" y="14547"/>
                  </a:cubicBezTo>
                  <a:cubicBezTo>
                    <a:pt x="16200" y="14547"/>
                    <a:pt x="16200" y="14547"/>
                    <a:pt x="16200" y="14547"/>
                  </a:cubicBezTo>
                  <a:cubicBezTo>
                    <a:pt x="17862" y="14547"/>
                    <a:pt x="17862" y="14547"/>
                    <a:pt x="17862" y="14547"/>
                  </a:cubicBezTo>
                  <a:cubicBezTo>
                    <a:pt x="20769" y="14106"/>
                    <a:pt x="20769" y="14106"/>
                    <a:pt x="20769" y="14106"/>
                  </a:cubicBezTo>
                  <a:cubicBezTo>
                    <a:pt x="21185" y="12784"/>
                    <a:pt x="21185" y="12784"/>
                    <a:pt x="21185" y="12784"/>
                  </a:cubicBezTo>
                  <a:cubicBezTo>
                    <a:pt x="21600" y="8816"/>
                    <a:pt x="21600" y="8816"/>
                    <a:pt x="21600" y="8816"/>
                  </a:cubicBezTo>
                  <a:cubicBezTo>
                    <a:pt x="20354" y="8816"/>
                    <a:pt x="20354" y="8816"/>
                    <a:pt x="20354" y="8816"/>
                  </a:cubicBezTo>
                  <a:cubicBezTo>
                    <a:pt x="19523" y="7935"/>
                    <a:pt x="19523" y="7935"/>
                    <a:pt x="19523" y="7935"/>
                  </a:cubicBezTo>
                  <a:cubicBezTo>
                    <a:pt x="8723" y="0"/>
                    <a:pt x="8723" y="0"/>
                    <a:pt x="8723" y="0"/>
                  </a:cubicBezTo>
                  <a:cubicBezTo>
                    <a:pt x="7477" y="0"/>
                    <a:pt x="7477" y="0"/>
                    <a:pt x="7477" y="0"/>
                  </a:cubicBezTo>
                  <a:cubicBezTo>
                    <a:pt x="8723" y="12784"/>
                    <a:pt x="8723" y="12784"/>
                    <a:pt x="8723" y="12784"/>
                  </a:cubicBezTo>
                  <a:cubicBezTo>
                    <a:pt x="9554" y="13224"/>
                    <a:pt x="9554" y="13224"/>
                    <a:pt x="9554" y="13224"/>
                  </a:cubicBezTo>
                  <a:cubicBezTo>
                    <a:pt x="8308" y="14106"/>
                    <a:pt x="8308" y="14106"/>
                    <a:pt x="8308" y="14106"/>
                  </a:cubicBezTo>
                  <a:cubicBezTo>
                    <a:pt x="2492" y="14106"/>
                    <a:pt x="2492" y="14106"/>
                    <a:pt x="2492" y="14106"/>
                  </a:cubicBezTo>
                  <a:cubicBezTo>
                    <a:pt x="2077" y="14547"/>
                    <a:pt x="2077" y="14547"/>
                    <a:pt x="2077" y="14547"/>
                  </a:cubicBezTo>
                  <a:cubicBezTo>
                    <a:pt x="1246" y="13665"/>
                    <a:pt x="1246" y="13665"/>
                    <a:pt x="1246" y="13665"/>
                  </a:cubicBezTo>
                  <a:cubicBezTo>
                    <a:pt x="0" y="14988"/>
                    <a:pt x="0" y="14988"/>
                    <a:pt x="0" y="14988"/>
                  </a:cubicBezTo>
                  <a:cubicBezTo>
                    <a:pt x="0" y="15429"/>
                    <a:pt x="0" y="15429"/>
                    <a:pt x="0" y="15429"/>
                  </a:cubicBezTo>
                  <a:cubicBezTo>
                    <a:pt x="415" y="16751"/>
                    <a:pt x="415" y="16751"/>
                    <a:pt x="415" y="16751"/>
                  </a:cubicBezTo>
                  <a:cubicBezTo>
                    <a:pt x="1246" y="18514"/>
                    <a:pt x="1246" y="18514"/>
                    <a:pt x="1246" y="18514"/>
                  </a:cubicBezTo>
                  <a:cubicBezTo>
                    <a:pt x="831" y="18514"/>
                    <a:pt x="831" y="18514"/>
                    <a:pt x="831" y="18514"/>
                  </a:cubicBezTo>
                  <a:cubicBezTo>
                    <a:pt x="831" y="18955"/>
                    <a:pt x="831" y="18955"/>
                    <a:pt x="831" y="18955"/>
                  </a:cubicBezTo>
                  <a:cubicBezTo>
                    <a:pt x="2492" y="18955"/>
                    <a:pt x="2492" y="18955"/>
                    <a:pt x="2492" y="18955"/>
                  </a:cubicBezTo>
                  <a:cubicBezTo>
                    <a:pt x="2492" y="18955"/>
                    <a:pt x="4154" y="18514"/>
                    <a:pt x="4154" y="18514"/>
                  </a:cubicBezTo>
                  <a:cubicBezTo>
                    <a:pt x="4569" y="18514"/>
                    <a:pt x="4569" y="19396"/>
                    <a:pt x="4569" y="19396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6231" y="21159"/>
                    <a:pt x="6231" y="21159"/>
                    <a:pt x="6231" y="21159"/>
                  </a:cubicBezTo>
                  <a:cubicBezTo>
                    <a:pt x="7062" y="21159"/>
                    <a:pt x="7062" y="21159"/>
                    <a:pt x="7062" y="21159"/>
                  </a:cubicBezTo>
                  <a:cubicBezTo>
                    <a:pt x="7477" y="21159"/>
                    <a:pt x="7477" y="21159"/>
                    <a:pt x="7477" y="21159"/>
                  </a:cubicBezTo>
                  <a:cubicBezTo>
                    <a:pt x="8308" y="21600"/>
                    <a:pt x="8308" y="21600"/>
                    <a:pt x="8308" y="21600"/>
                  </a:cubicBezTo>
                  <a:cubicBezTo>
                    <a:pt x="9138" y="21600"/>
                    <a:pt x="9138" y="21600"/>
                    <a:pt x="9138" y="21600"/>
                  </a:cubicBezTo>
                  <a:cubicBezTo>
                    <a:pt x="9554" y="21600"/>
                    <a:pt x="9554" y="21600"/>
                    <a:pt x="9554" y="21600"/>
                  </a:cubicBezTo>
                  <a:cubicBezTo>
                    <a:pt x="9554" y="20718"/>
                    <a:pt x="9554" y="20718"/>
                    <a:pt x="9554" y="20718"/>
                  </a:cubicBezTo>
                  <a:lnTo>
                    <a:pt x="9969" y="19396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7073900" y="3761316"/>
              <a:ext cx="313267" cy="4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580"/>
                  </a:moveTo>
                  <a:lnTo>
                    <a:pt x="5760" y="1054"/>
                  </a:lnTo>
                  <a:lnTo>
                    <a:pt x="5760" y="527"/>
                  </a:lnTo>
                  <a:lnTo>
                    <a:pt x="3600" y="1580"/>
                  </a:lnTo>
                  <a:lnTo>
                    <a:pt x="5040" y="3161"/>
                  </a:lnTo>
                  <a:lnTo>
                    <a:pt x="10080" y="5268"/>
                  </a:lnTo>
                  <a:lnTo>
                    <a:pt x="15120" y="5795"/>
                  </a:lnTo>
                  <a:lnTo>
                    <a:pt x="9360" y="10537"/>
                  </a:lnTo>
                  <a:lnTo>
                    <a:pt x="4320" y="11590"/>
                  </a:lnTo>
                  <a:lnTo>
                    <a:pt x="2160" y="12644"/>
                  </a:lnTo>
                  <a:lnTo>
                    <a:pt x="2880" y="13171"/>
                  </a:lnTo>
                  <a:lnTo>
                    <a:pt x="2160" y="12644"/>
                  </a:lnTo>
                  <a:lnTo>
                    <a:pt x="2160" y="13171"/>
                  </a:lnTo>
                  <a:lnTo>
                    <a:pt x="0" y="14751"/>
                  </a:lnTo>
                  <a:lnTo>
                    <a:pt x="0" y="20020"/>
                  </a:lnTo>
                  <a:lnTo>
                    <a:pt x="1440" y="21600"/>
                  </a:lnTo>
                  <a:lnTo>
                    <a:pt x="5040" y="17912"/>
                  </a:lnTo>
                  <a:lnTo>
                    <a:pt x="10800" y="15805"/>
                  </a:lnTo>
                  <a:lnTo>
                    <a:pt x="15840" y="11590"/>
                  </a:lnTo>
                  <a:lnTo>
                    <a:pt x="20160" y="4215"/>
                  </a:lnTo>
                  <a:lnTo>
                    <a:pt x="21600" y="0"/>
                  </a:lnTo>
                  <a:lnTo>
                    <a:pt x="8640" y="158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172200" y="3729566"/>
              <a:ext cx="4233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9450"/>
                  </a:lnTo>
                  <a:lnTo>
                    <a:pt x="0" y="10800"/>
                  </a:lnTo>
                  <a:lnTo>
                    <a:pt x="0" y="14850"/>
                  </a:lnTo>
                  <a:lnTo>
                    <a:pt x="16200" y="21600"/>
                  </a:ln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172200" y="3729566"/>
              <a:ext cx="4233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9450"/>
                  </a:lnTo>
                  <a:lnTo>
                    <a:pt x="0" y="10800"/>
                  </a:lnTo>
                  <a:lnTo>
                    <a:pt x="0" y="14850"/>
                  </a:lnTo>
                  <a:lnTo>
                    <a:pt x="16200" y="21600"/>
                  </a:lnTo>
                  <a:lnTo>
                    <a:pt x="21600" y="21600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51033" y="3354916"/>
              <a:ext cx="345018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21600"/>
                  </a:moveTo>
                  <a:lnTo>
                    <a:pt x="6545" y="21186"/>
                  </a:lnTo>
                  <a:lnTo>
                    <a:pt x="10473" y="20358"/>
                  </a:lnTo>
                  <a:lnTo>
                    <a:pt x="11127" y="19530"/>
                  </a:lnTo>
                  <a:lnTo>
                    <a:pt x="14400" y="19116"/>
                  </a:lnTo>
                  <a:lnTo>
                    <a:pt x="19636" y="17045"/>
                  </a:lnTo>
                  <a:lnTo>
                    <a:pt x="17673" y="14561"/>
                  </a:lnTo>
                  <a:lnTo>
                    <a:pt x="18327" y="13319"/>
                  </a:lnTo>
                  <a:lnTo>
                    <a:pt x="18982" y="11180"/>
                  </a:lnTo>
                  <a:lnTo>
                    <a:pt x="20945" y="10351"/>
                  </a:lnTo>
                  <a:lnTo>
                    <a:pt x="21600" y="5383"/>
                  </a:lnTo>
                  <a:lnTo>
                    <a:pt x="5891" y="0"/>
                  </a:lnTo>
                  <a:lnTo>
                    <a:pt x="3273" y="828"/>
                  </a:lnTo>
                  <a:lnTo>
                    <a:pt x="3273" y="1242"/>
                  </a:lnTo>
                  <a:lnTo>
                    <a:pt x="3927" y="3312"/>
                  </a:lnTo>
                  <a:lnTo>
                    <a:pt x="5236" y="4141"/>
                  </a:lnTo>
                  <a:lnTo>
                    <a:pt x="3927" y="9109"/>
                  </a:lnTo>
                  <a:lnTo>
                    <a:pt x="655" y="11594"/>
                  </a:lnTo>
                  <a:lnTo>
                    <a:pt x="1309" y="11594"/>
                  </a:lnTo>
                  <a:lnTo>
                    <a:pt x="655" y="11594"/>
                  </a:lnTo>
                  <a:lnTo>
                    <a:pt x="0" y="12077"/>
                  </a:lnTo>
                  <a:lnTo>
                    <a:pt x="1309" y="13319"/>
                  </a:lnTo>
                  <a:lnTo>
                    <a:pt x="3273" y="13733"/>
                  </a:lnTo>
                  <a:lnTo>
                    <a:pt x="2618" y="14975"/>
                  </a:lnTo>
                  <a:lnTo>
                    <a:pt x="3927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151033" y="3354916"/>
              <a:ext cx="345018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21600"/>
                  </a:moveTo>
                  <a:lnTo>
                    <a:pt x="6545" y="21186"/>
                  </a:lnTo>
                  <a:lnTo>
                    <a:pt x="10473" y="20358"/>
                  </a:lnTo>
                  <a:lnTo>
                    <a:pt x="11127" y="19530"/>
                  </a:lnTo>
                  <a:lnTo>
                    <a:pt x="14400" y="19116"/>
                  </a:lnTo>
                  <a:lnTo>
                    <a:pt x="19636" y="17045"/>
                  </a:lnTo>
                  <a:lnTo>
                    <a:pt x="17673" y="14561"/>
                  </a:lnTo>
                  <a:lnTo>
                    <a:pt x="18327" y="13319"/>
                  </a:lnTo>
                  <a:lnTo>
                    <a:pt x="18982" y="11180"/>
                  </a:lnTo>
                  <a:lnTo>
                    <a:pt x="20945" y="10351"/>
                  </a:lnTo>
                  <a:lnTo>
                    <a:pt x="21600" y="5383"/>
                  </a:lnTo>
                  <a:lnTo>
                    <a:pt x="5891" y="0"/>
                  </a:lnTo>
                  <a:lnTo>
                    <a:pt x="3273" y="828"/>
                  </a:lnTo>
                  <a:lnTo>
                    <a:pt x="3273" y="1242"/>
                  </a:lnTo>
                  <a:lnTo>
                    <a:pt x="3927" y="3312"/>
                  </a:lnTo>
                  <a:lnTo>
                    <a:pt x="5236" y="4141"/>
                  </a:lnTo>
                  <a:lnTo>
                    <a:pt x="3927" y="9109"/>
                  </a:lnTo>
                  <a:lnTo>
                    <a:pt x="655" y="11594"/>
                  </a:lnTo>
                  <a:lnTo>
                    <a:pt x="1309" y="11594"/>
                  </a:lnTo>
                  <a:lnTo>
                    <a:pt x="655" y="11594"/>
                  </a:lnTo>
                  <a:lnTo>
                    <a:pt x="0" y="12077"/>
                  </a:lnTo>
                  <a:lnTo>
                    <a:pt x="1309" y="13319"/>
                  </a:lnTo>
                  <a:lnTo>
                    <a:pt x="3273" y="13733"/>
                  </a:lnTo>
                  <a:lnTo>
                    <a:pt x="2618" y="14975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56866" y="4883150"/>
              <a:ext cx="531284" cy="47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9" y="480"/>
                  </a:moveTo>
                  <a:cubicBezTo>
                    <a:pt x="19906" y="480"/>
                    <a:pt x="19906" y="480"/>
                    <a:pt x="19906" y="480"/>
                  </a:cubicBezTo>
                  <a:cubicBezTo>
                    <a:pt x="19482" y="960"/>
                    <a:pt x="19482" y="960"/>
                    <a:pt x="19482" y="960"/>
                  </a:cubicBezTo>
                  <a:cubicBezTo>
                    <a:pt x="19906" y="480"/>
                    <a:pt x="19906" y="480"/>
                    <a:pt x="19906" y="480"/>
                  </a:cubicBezTo>
                  <a:cubicBezTo>
                    <a:pt x="17365" y="0"/>
                    <a:pt x="17365" y="0"/>
                    <a:pt x="17365" y="0"/>
                  </a:cubicBezTo>
                  <a:cubicBezTo>
                    <a:pt x="14400" y="2400"/>
                    <a:pt x="14400" y="2400"/>
                    <a:pt x="14400" y="2400"/>
                  </a:cubicBezTo>
                  <a:cubicBezTo>
                    <a:pt x="11012" y="5760"/>
                    <a:pt x="11012" y="5760"/>
                    <a:pt x="11012" y="5760"/>
                  </a:cubicBezTo>
                  <a:cubicBezTo>
                    <a:pt x="9318" y="5760"/>
                    <a:pt x="9318" y="5760"/>
                    <a:pt x="9318" y="576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5929" y="7200"/>
                    <a:pt x="5929" y="7200"/>
                    <a:pt x="5929" y="7200"/>
                  </a:cubicBezTo>
                  <a:cubicBezTo>
                    <a:pt x="5506" y="6240"/>
                    <a:pt x="5506" y="6240"/>
                    <a:pt x="5506" y="6240"/>
                  </a:cubicBezTo>
                  <a:cubicBezTo>
                    <a:pt x="4659" y="4320"/>
                    <a:pt x="4659" y="4320"/>
                    <a:pt x="4659" y="4320"/>
                  </a:cubicBezTo>
                  <a:cubicBezTo>
                    <a:pt x="4659" y="5280"/>
                    <a:pt x="4659" y="5280"/>
                    <a:pt x="4659" y="5280"/>
                  </a:cubicBezTo>
                  <a:cubicBezTo>
                    <a:pt x="4659" y="4320"/>
                    <a:pt x="4659" y="4320"/>
                    <a:pt x="4659" y="4320"/>
                  </a:cubicBezTo>
                  <a:cubicBezTo>
                    <a:pt x="3812" y="11040"/>
                    <a:pt x="3812" y="11040"/>
                    <a:pt x="3812" y="11040"/>
                  </a:cubicBezTo>
                  <a:cubicBezTo>
                    <a:pt x="2541" y="11520"/>
                    <a:pt x="2541" y="11520"/>
                    <a:pt x="2541" y="11520"/>
                  </a:cubicBezTo>
                  <a:cubicBezTo>
                    <a:pt x="424" y="10560"/>
                    <a:pt x="424" y="10560"/>
                    <a:pt x="424" y="10560"/>
                  </a:cubicBezTo>
                  <a:cubicBezTo>
                    <a:pt x="0" y="11520"/>
                    <a:pt x="0" y="11520"/>
                    <a:pt x="0" y="11520"/>
                  </a:cubicBezTo>
                  <a:cubicBezTo>
                    <a:pt x="847" y="12960"/>
                    <a:pt x="847" y="12960"/>
                    <a:pt x="847" y="12960"/>
                  </a:cubicBezTo>
                  <a:cubicBezTo>
                    <a:pt x="2118" y="16800"/>
                    <a:pt x="2118" y="16800"/>
                    <a:pt x="2118" y="16800"/>
                  </a:cubicBezTo>
                  <a:cubicBezTo>
                    <a:pt x="2118" y="18720"/>
                    <a:pt x="2118" y="18720"/>
                    <a:pt x="2118" y="18720"/>
                  </a:cubicBezTo>
                  <a:cubicBezTo>
                    <a:pt x="3812" y="21600"/>
                    <a:pt x="3812" y="21600"/>
                    <a:pt x="3812" y="21600"/>
                  </a:cubicBezTo>
                  <a:cubicBezTo>
                    <a:pt x="7200" y="20640"/>
                    <a:pt x="7200" y="20640"/>
                    <a:pt x="7200" y="20640"/>
                  </a:cubicBezTo>
                  <a:cubicBezTo>
                    <a:pt x="10588" y="20160"/>
                    <a:pt x="10588" y="20160"/>
                    <a:pt x="10588" y="20160"/>
                  </a:cubicBezTo>
                  <a:cubicBezTo>
                    <a:pt x="13553" y="19680"/>
                    <a:pt x="13553" y="19680"/>
                    <a:pt x="13553" y="19680"/>
                  </a:cubicBezTo>
                  <a:cubicBezTo>
                    <a:pt x="19906" y="12000"/>
                    <a:pt x="19906" y="12000"/>
                    <a:pt x="19906" y="12000"/>
                  </a:cubicBezTo>
                  <a:cubicBezTo>
                    <a:pt x="19906" y="12000"/>
                    <a:pt x="21176" y="9120"/>
                    <a:pt x="21600" y="7680"/>
                  </a:cubicBezTo>
                  <a:cubicBezTo>
                    <a:pt x="21600" y="7680"/>
                    <a:pt x="21600" y="7680"/>
                    <a:pt x="21600" y="7680"/>
                  </a:cubicBezTo>
                  <a:cubicBezTo>
                    <a:pt x="20753" y="7680"/>
                    <a:pt x="20753" y="7680"/>
                    <a:pt x="20753" y="7680"/>
                  </a:cubicBezTo>
                  <a:lnTo>
                    <a:pt x="20329" y="48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371166" y="4728633"/>
              <a:ext cx="315384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6480"/>
                  </a:moveTo>
                  <a:lnTo>
                    <a:pt x="15840" y="6480"/>
                  </a:lnTo>
                  <a:lnTo>
                    <a:pt x="13680" y="3600"/>
                  </a:lnTo>
                  <a:lnTo>
                    <a:pt x="12240" y="720"/>
                  </a:lnTo>
                  <a:lnTo>
                    <a:pt x="11520" y="720"/>
                  </a:lnTo>
                  <a:lnTo>
                    <a:pt x="10080" y="1440"/>
                  </a:lnTo>
                  <a:lnTo>
                    <a:pt x="11520" y="720"/>
                  </a:lnTo>
                  <a:lnTo>
                    <a:pt x="10080" y="0"/>
                  </a:lnTo>
                  <a:lnTo>
                    <a:pt x="7920" y="720"/>
                  </a:lnTo>
                  <a:lnTo>
                    <a:pt x="2160" y="2160"/>
                  </a:lnTo>
                  <a:lnTo>
                    <a:pt x="1440" y="10080"/>
                  </a:lnTo>
                  <a:lnTo>
                    <a:pt x="0" y="10800"/>
                  </a:lnTo>
                  <a:lnTo>
                    <a:pt x="0" y="17280"/>
                  </a:lnTo>
                  <a:lnTo>
                    <a:pt x="2160" y="21600"/>
                  </a:lnTo>
                  <a:lnTo>
                    <a:pt x="4320" y="21600"/>
                  </a:lnTo>
                  <a:lnTo>
                    <a:pt x="7920" y="19440"/>
                  </a:lnTo>
                  <a:lnTo>
                    <a:pt x="10800" y="19440"/>
                  </a:lnTo>
                  <a:lnTo>
                    <a:pt x="16560" y="14400"/>
                  </a:lnTo>
                  <a:lnTo>
                    <a:pt x="21600" y="10800"/>
                  </a:lnTo>
                  <a:lnTo>
                    <a:pt x="18000" y="9360"/>
                  </a:lnTo>
                  <a:lnTo>
                    <a:pt x="17280" y="648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6695016" y="4487333"/>
              <a:ext cx="357718" cy="56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76" y="800"/>
                  </a:moveTo>
                  <a:cubicBezTo>
                    <a:pt x="10800" y="1200"/>
                    <a:pt x="10800" y="1200"/>
                    <a:pt x="10800" y="1200"/>
                  </a:cubicBezTo>
                  <a:cubicBezTo>
                    <a:pt x="10800" y="1600"/>
                    <a:pt x="10800" y="1600"/>
                    <a:pt x="10800" y="1600"/>
                  </a:cubicBezTo>
                  <a:cubicBezTo>
                    <a:pt x="10800" y="1200"/>
                    <a:pt x="10800" y="1200"/>
                    <a:pt x="10800" y="1200"/>
                  </a:cubicBezTo>
                  <a:cubicBezTo>
                    <a:pt x="10165" y="1200"/>
                    <a:pt x="10165" y="1200"/>
                    <a:pt x="10165" y="1200"/>
                  </a:cubicBezTo>
                  <a:cubicBezTo>
                    <a:pt x="10165" y="3200"/>
                    <a:pt x="10165" y="3200"/>
                    <a:pt x="10165" y="3200"/>
                  </a:cubicBezTo>
                  <a:cubicBezTo>
                    <a:pt x="12071" y="5200"/>
                    <a:pt x="12071" y="5200"/>
                    <a:pt x="12071" y="5200"/>
                  </a:cubicBezTo>
                  <a:cubicBezTo>
                    <a:pt x="12071" y="6400"/>
                    <a:pt x="12071" y="6400"/>
                    <a:pt x="12071" y="6400"/>
                  </a:cubicBezTo>
                  <a:cubicBezTo>
                    <a:pt x="10165" y="7200"/>
                    <a:pt x="10165" y="7200"/>
                    <a:pt x="10165" y="7200"/>
                  </a:cubicBezTo>
                  <a:cubicBezTo>
                    <a:pt x="9529" y="6400"/>
                    <a:pt x="9529" y="6400"/>
                    <a:pt x="9529" y="6400"/>
                  </a:cubicBezTo>
                  <a:cubicBezTo>
                    <a:pt x="8259" y="5200"/>
                    <a:pt x="8259" y="5200"/>
                    <a:pt x="8259" y="5200"/>
                  </a:cubicBezTo>
                  <a:cubicBezTo>
                    <a:pt x="5718" y="4400"/>
                    <a:pt x="5718" y="4400"/>
                    <a:pt x="5718" y="4400"/>
                  </a:cubicBezTo>
                  <a:cubicBezTo>
                    <a:pt x="0" y="6000"/>
                    <a:pt x="0" y="6000"/>
                    <a:pt x="0" y="6000"/>
                  </a:cubicBezTo>
                  <a:cubicBezTo>
                    <a:pt x="0" y="6400"/>
                    <a:pt x="0" y="6400"/>
                    <a:pt x="0" y="6400"/>
                  </a:cubicBezTo>
                  <a:cubicBezTo>
                    <a:pt x="635" y="6400"/>
                    <a:pt x="635" y="6400"/>
                    <a:pt x="635" y="6400"/>
                  </a:cubicBezTo>
                  <a:cubicBezTo>
                    <a:pt x="1271" y="6000"/>
                    <a:pt x="1271" y="6000"/>
                    <a:pt x="1271" y="6000"/>
                  </a:cubicBezTo>
                  <a:cubicBezTo>
                    <a:pt x="635" y="6400"/>
                    <a:pt x="635" y="6400"/>
                    <a:pt x="635" y="6400"/>
                  </a:cubicBezTo>
                  <a:cubicBezTo>
                    <a:pt x="5718" y="7600"/>
                    <a:pt x="5718" y="7600"/>
                    <a:pt x="5718" y="7600"/>
                  </a:cubicBezTo>
                  <a:cubicBezTo>
                    <a:pt x="5718" y="9200"/>
                    <a:pt x="5718" y="9200"/>
                    <a:pt x="5718" y="9200"/>
                  </a:cubicBezTo>
                  <a:cubicBezTo>
                    <a:pt x="5718" y="11200"/>
                    <a:pt x="5718" y="11200"/>
                    <a:pt x="5718" y="11200"/>
                  </a:cubicBezTo>
                  <a:cubicBezTo>
                    <a:pt x="4447" y="14400"/>
                    <a:pt x="4447" y="14400"/>
                    <a:pt x="4447" y="14400"/>
                  </a:cubicBezTo>
                  <a:cubicBezTo>
                    <a:pt x="3176" y="15600"/>
                    <a:pt x="3176" y="15600"/>
                    <a:pt x="3176" y="15600"/>
                  </a:cubicBezTo>
                  <a:cubicBezTo>
                    <a:pt x="3812" y="15600"/>
                    <a:pt x="3812" y="15600"/>
                    <a:pt x="3812" y="15600"/>
                  </a:cubicBezTo>
                  <a:cubicBezTo>
                    <a:pt x="4447" y="21600"/>
                    <a:pt x="4447" y="21600"/>
                    <a:pt x="4447" y="21600"/>
                  </a:cubicBezTo>
                  <a:cubicBezTo>
                    <a:pt x="5718" y="21600"/>
                    <a:pt x="5718" y="21600"/>
                    <a:pt x="5718" y="21600"/>
                  </a:cubicBezTo>
                  <a:cubicBezTo>
                    <a:pt x="6353" y="20400"/>
                    <a:pt x="5718" y="20400"/>
                    <a:pt x="5718" y="20400"/>
                  </a:cubicBezTo>
                  <a:cubicBezTo>
                    <a:pt x="10165" y="18000"/>
                    <a:pt x="10165" y="18000"/>
                    <a:pt x="10165" y="18000"/>
                  </a:cubicBezTo>
                  <a:cubicBezTo>
                    <a:pt x="11435" y="16000"/>
                    <a:pt x="11435" y="16000"/>
                    <a:pt x="11435" y="16000"/>
                  </a:cubicBezTo>
                  <a:cubicBezTo>
                    <a:pt x="10165" y="12400"/>
                    <a:pt x="10165" y="12400"/>
                    <a:pt x="10165" y="12400"/>
                  </a:cubicBezTo>
                  <a:cubicBezTo>
                    <a:pt x="13341" y="10000"/>
                    <a:pt x="13341" y="10000"/>
                    <a:pt x="13341" y="10000"/>
                  </a:cubicBezTo>
                  <a:cubicBezTo>
                    <a:pt x="19059" y="8000"/>
                    <a:pt x="19059" y="8000"/>
                    <a:pt x="19059" y="8000"/>
                  </a:cubicBezTo>
                  <a:cubicBezTo>
                    <a:pt x="20965" y="6400"/>
                    <a:pt x="20965" y="6400"/>
                    <a:pt x="20965" y="6400"/>
                  </a:cubicBezTo>
                  <a:cubicBezTo>
                    <a:pt x="21600" y="4400"/>
                    <a:pt x="21600" y="4400"/>
                    <a:pt x="21600" y="4400"/>
                  </a:cubicBezTo>
                  <a:cubicBezTo>
                    <a:pt x="20965" y="1600"/>
                    <a:pt x="20965" y="1600"/>
                    <a:pt x="20965" y="1600"/>
                  </a:cubicBezTo>
                  <a:cubicBezTo>
                    <a:pt x="20965" y="0"/>
                    <a:pt x="20965" y="0"/>
                    <a:pt x="20965" y="0"/>
                  </a:cubicBezTo>
                  <a:cubicBezTo>
                    <a:pt x="20965" y="0"/>
                    <a:pt x="20965" y="0"/>
                    <a:pt x="20965" y="0"/>
                  </a:cubicBezTo>
                  <a:cubicBezTo>
                    <a:pt x="19059" y="400"/>
                    <a:pt x="19059" y="400"/>
                    <a:pt x="19059" y="400"/>
                  </a:cubicBezTo>
                  <a:lnTo>
                    <a:pt x="13976" y="8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695016" y="4165600"/>
              <a:ext cx="347135" cy="35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4" y="3812"/>
                  </a:moveTo>
                  <a:cubicBezTo>
                    <a:pt x="9164" y="635"/>
                    <a:pt x="9164" y="635"/>
                    <a:pt x="9164" y="635"/>
                  </a:cubicBezTo>
                  <a:cubicBezTo>
                    <a:pt x="9164" y="635"/>
                    <a:pt x="9164" y="635"/>
                    <a:pt x="9164" y="635"/>
                  </a:cubicBezTo>
                  <a:cubicBezTo>
                    <a:pt x="9164" y="635"/>
                    <a:pt x="9164" y="635"/>
                    <a:pt x="9164" y="635"/>
                  </a:cubicBezTo>
                  <a:cubicBezTo>
                    <a:pt x="8509" y="0"/>
                    <a:pt x="8509" y="0"/>
                    <a:pt x="8509" y="0"/>
                  </a:cubicBezTo>
                  <a:cubicBezTo>
                    <a:pt x="7855" y="1271"/>
                    <a:pt x="7855" y="1271"/>
                    <a:pt x="7855" y="1271"/>
                  </a:cubicBezTo>
                  <a:cubicBezTo>
                    <a:pt x="7855" y="3176"/>
                    <a:pt x="7855" y="3176"/>
                    <a:pt x="7855" y="3176"/>
                  </a:cubicBezTo>
                  <a:cubicBezTo>
                    <a:pt x="5236" y="3176"/>
                    <a:pt x="5236" y="3176"/>
                    <a:pt x="5236" y="3176"/>
                  </a:cubicBezTo>
                  <a:cubicBezTo>
                    <a:pt x="3927" y="635"/>
                    <a:pt x="3927" y="635"/>
                    <a:pt x="3927" y="635"/>
                  </a:cubicBezTo>
                  <a:cubicBezTo>
                    <a:pt x="655" y="635"/>
                    <a:pt x="655" y="635"/>
                    <a:pt x="655" y="635"/>
                  </a:cubicBezTo>
                  <a:cubicBezTo>
                    <a:pt x="1309" y="5082"/>
                    <a:pt x="1309" y="5082"/>
                    <a:pt x="1309" y="5082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1309" y="12071"/>
                    <a:pt x="1309" y="12071"/>
                    <a:pt x="1309" y="12071"/>
                  </a:cubicBezTo>
                  <a:cubicBezTo>
                    <a:pt x="2618" y="15247"/>
                    <a:pt x="2618" y="15247"/>
                    <a:pt x="2618" y="15247"/>
                  </a:cubicBezTo>
                  <a:cubicBezTo>
                    <a:pt x="2618" y="15247"/>
                    <a:pt x="5236" y="16518"/>
                    <a:pt x="5891" y="16518"/>
                  </a:cubicBezTo>
                  <a:cubicBezTo>
                    <a:pt x="5891" y="16518"/>
                    <a:pt x="9164" y="17153"/>
                    <a:pt x="9164" y="17153"/>
                  </a:cubicBezTo>
                  <a:cubicBezTo>
                    <a:pt x="9818" y="18424"/>
                    <a:pt x="9818" y="18424"/>
                    <a:pt x="9818" y="18424"/>
                  </a:cubicBezTo>
                  <a:cubicBezTo>
                    <a:pt x="11127" y="21600"/>
                    <a:pt x="11127" y="21600"/>
                    <a:pt x="11127" y="21600"/>
                  </a:cubicBezTo>
                  <a:cubicBezTo>
                    <a:pt x="14400" y="20965"/>
                    <a:pt x="14400" y="20965"/>
                    <a:pt x="14400" y="20965"/>
                  </a:cubicBezTo>
                  <a:cubicBezTo>
                    <a:pt x="19636" y="20329"/>
                    <a:pt x="19636" y="20329"/>
                    <a:pt x="19636" y="20329"/>
                  </a:cubicBezTo>
                  <a:cubicBezTo>
                    <a:pt x="21600" y="19694"/>
                    <a:pt x="21600" y="19694"/>
                    <a:pt x="21600" y="19694"/>
                  </a:cubicBezTo>
                  <a:cubicBezTo>
                    <a:pt x="20291" y="17788"/>
                    <a:pt x="20291" y="17788"/>
                    <a:pt x="20291" y="17788"/>
                  </a:cubicBezTo>
                  <a:cubicBezTo>
                    <a:pt x="19636" y="12071"/>
                    <a:pt x="19636" y="12071"/>
                    <a:pt x="19636" y="12071"/>
                  </a:cubicBezTo>
                  <a:cubicBezTo>
                    <a:pt x="19636" y="12071"/>
                    <a:pt x="18327" y="9529"/>
                    <a:pt x="18327" y="8894"/>
                  </a:cubicBezTo>
                  <a:cubicBezTo>
                    <a:pt x="18327" y="8259"/>
                    <a:pt x="18982" y="7624"/>
                    <a:pt x="19636" y="7624"/>
                  </a:cubicBezTo>
                  <a:cubicBezTo>
                    <a:pt x="16364" y="5718"/>
                    <a:pt x="16364" y="5718"/>
                    <a:pt x="16364" y="5718"/>
                  </a:cubicBezTo>
                  <a:lnTo>
                    <a:pt x="16364" y="381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108700" y="4330700"/>
              <a:ext cx="397934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74" y="21032"/>
                  </a:moveTo>
                  <a:cubicBezTo>
                    <a:pt x="10232" y="21032"/>
                    <a:pt x="10232" y="21032"/>
                    <a:pt x="10232" y="21032"/>
                  </a:cubicBezTo>
                  <a:cubicBezTo>
                    <a:pt x="11368" y="21600"/>
                    <a:pt x="11368" y="21600"/>
                    <a:pt x="11368" y="21600"/>
                  </a:cubicBezTo>
                  <a:cubicBezTo>
                    <a:pt x="15916" y="21600"/>
                    <a:pt x="15916" y="21600"/>
                    <a:pt x="15916" y="21600"/>
                  </a:cubicBezTo>
                  <a:cubicBezTo>
                    <a:pt x="19326" y="21032"/>
                    <a:pt x="19326" y="21032"/>
                    <a:pt x="19326" y="21032"/>
                  </a:cubicBezTo>
                  <a:cubicBezTo>
                    <a:pt x="18189" y="18758"/>
                    <a:pt x="18189" y="18758"/>
                    <a:pt x="18189" y="18758"/>
                  </a:cubicBezTo>
                  <a:cubicBezTo>
                    <a:pt x="18189" y="12505"/>
                    <a:pt x="18189" y="12505"/>
                    <a:pt x="18189" y="12505"/>
                  </a:cubicBezTo>
                  <a:cubicBezTo>
                    <a:pt x="21600" y="11937"/>
                    <a:pt x="21600" y="11937"/>
                    <a:pt x="21600" y="11937"/>
                  </a:cubicBezTo>
                  <a:cubicBezTo>
                    <a:pt x="21600" y="9663"/>
                    <a:pt x="21600" y="9663"/>
                    <a:pt x="21600" y="9663"/>
                  </a:cubicBezTo>
                  <a:cubicBezTo>
                    <a:pt x="21032" y="9663"/>
                    <a:pt x="21032" y="9663"/>
                    <a:pt x="21032" y="9663"/>
                  </a:cubicBezTo>
                  <a:cubicBezTo>
                    <a:pt x="21600" y="9663"/>
                    <a:pt x="21600" y="9663"/>
                    <a:pt x="21600" y="9663"/>
                  </a:cubicBezTo>
                  <a:cubicBezTo>
                    <a:pt x="18189" y="9095"/>
                    <a:pt x="18189" y="9095"/>
                    <a:pt x="18189" y="9095"/>
                  </a:cubicBezTo>
                  <a:cubicBezTo>
                    <a:pt x="17053" y="2274"/>
                    <a:pt x="17053" y="2274"/>
                    <a:pt x="17053" y="2274"/>
                  </a:cubicBezTo>
                  <a:cubicBezTo>
                    <a:pt x="17053" y="2274"/>
                    <a:pt x="14211" y="2274"/>
                    <a:pt x="13642" y="2274"/>
                  </a:cubicBezTo>
                  <a:cubicBezTo>
                    <a:pt x="13642" y="2274"/>
                    <a:pt x="12505" y="3411"/>
                    <a:pt x="11937" y="3411"/>
                  </a:cubicBezTo>
                  <a:cubicBezTo>
                    <a:pt x="11368" y="3979"/>
                    <a:pt x="10800" y="3411"/>
                    <a:pt x="10232" y="3411"/>
                  </a:cubicBezTo>
                  <a:cubicBezTo>
                    <a:pt x="9663" y="3411"/>
                    <a:pt x="7389" y="0"/>
                    <a:pt x="6821" y="0"/>
                  </a:cubicBezTo>
                  <a:cubicBezTo>
                    <a:pt x="6253" y="0"/>
                    <a:pt x="2274" y="0"/>
                    <a:pt x="2274" y="0"/>
                  </a:cubicBezTo>
                  <a:cubicBezTo>
                    <a:pt x="568" y="1137"/>
                    <a:pt x="568" y="1137"/>
                    <a:pt x="568" y="1137"/>
                  </a:cubicBezTo>
                  <a:cubicBezTo>
                    <a:pt x="1705" y="8526"/>
                    <a:pt x="1705" y="8526"/>
                    <a:pt x="1705" y="8526"/>
                  </a:cubicBezTo>
                  <a:cubicBezTo>
                    <a:pt x="2274" y="11937"/>
                    <a:pt x="2274" y="11937"/>
                    <a:pt x="2274" y="11937"/>
                  </a:cubicBezTo>
                  <a:cubicBezTo>
                    <a:pt x="0" y="15916"/>
                    <a:pt x="0" y="15916"/>
                    <a:pt x="0" y="15916"/>
                  </a:cubicBezTo>
                  <a:cubicBezTo>
                    <a:pt x="0" y="20463"/>
                    <a:pt x="0" y="20463"/>
                    <a:pt x="0" y="20463"/>
                  </a:cubicBezTo>
                  <a:cubicBezTo>
                    <a:pt x="1137" y="19895"/>
                    <a:pt x="1137" y="19895"/>
                    <a:pt x="1137" y="19895"/>
                  </a:cubicBezTo>
                  <a:lnTo>
                    <a:pt x="2274" y="2103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108700" y="3956050"/>
              <a:ext cx="618067" cy="61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8" y="2197"/>
                  </a:moveTo>
                  <a:cubicBezTo>
                    <a:pt x="6590" y="6590"/>
                    <a:pt x="6590" y="6590"/>
                    <a:pt x="6590" y="6590"/>
                  </a:cubicBezTo>
                  <a:cubicBezTo>
                    <a:pt x="5492" y="7688"/>
                    <a:pt x="5492" y="7688"/>
                    <a:pt x="5492" y="7688"/>
                  </a:cubicBezTo>
                  <a:cubicBezTo>
                    <a:pt x="4027" y="10617"/>
                    <a:pt x="4027" y="10617"/>
                    <a:pt x="4027" y="10617"/>
                  </a:cubicBezTo>
                  <a:cubicBezTo>
                    <a:pt x="2563" y="11715"/>
                    <a:pt x="2563" y="11715"/>
                    <a:pt x="2563" y="11715"/>
                  </a:cubicBezTo>
                  <a:cubicBezTo>
                    <a:pt x="1098" y="11715"/>
                    <a:pt x="1098" y="11715"/>
                    <a:pt x="1098" y="11715"/>
                  </a:cubicBezTo>
                  <a:cubicBezTo>
                    <a:pt x="0" y="12814"/>
                    <a:pt x="0" y="12814"/>
                    <a:pt x="0" y="12814"/>
                  </a:cubicBezTo>
                  <a:cubicBezTo>
                    <a:pt x="366" y="13912"/>
                    <a:pt x="366" y="13912"/>
                    <a:pt x="366" y="13912"/>
                  </a:cubicBezTo>
                  <a:cubicBezTo>
                    <a:pt x="366" y="13912"/>
                    <a:pt x="366" y="13912"/>
                    <a:pt x="366" y="13912"/>
                  </a:cubicBezTo>
                  <a:cubicBezTo>
                    <a:pt x="1464" y="13180"/>
                    <a:pt x="1464" y="13180"/>
                    <a:pt x="1464" y="13180"/>
                  </a:cubicBezTo>
                  <a:cubicBezTo>
                    <a:pt x="1464" y="13180"/>
                    <a:pt x="4027" y="13180"/>
                    <a:pt x="4393" y="13180"/>
                  </a:cubicBezTo>
                  <a:cubicBezTo>
                    <a:pt x="4759" y="13180"/>
                    <a:pt x="6224" y="15376"/>
                    <a:pt x="6590" y="15376"/>
                  </a:cubicBezTo>
                  <a:cubicBezTo>
                    <a:pt x="6956" y="15376"/>
                    <a:pt x="7322" y="15742"/>
                    <a:pt x="7688" y="15376"/>
                  </a:cubicBezTo>
                  <a:cubicBezTo>
                    <a:pt x="8054" y="15376"/>
                    <a:pt x="8786" y="14644"/>
                    <a:pt x="8786" y="14644"/>
                  </a:cubicBezTo>
                  <a:cubicBezTo>
                    <a:pt x="9153" y="14644"/>
                    <a:pt x="10983" y="14644"/>
                    <a:pt x="10983" y="14644"/>
                  </a:cubicBezTo>
                  <a:cubicBezTo>
                    <a:pt x="11715" y="19037"/>
                    <a:pt x="11715" y="19037"/>
                    <a:pt x="11715" y="19037"/>
                  </a:cubicBezTo>
                  <a:cubicBezTo>
                    <a:pt x="13912" y="19403"/>
                    <a:pt x="13912" y="19403"/>
                    <a:pt x="13912" y="19403"/>
                  </a:cubicBezTo>
                  <a:cubicBezTo>
                    <a:pt x="15742" y="19403"/>
                    <a:pt x="15742" y="19403"/>
                    <a:pt x="15742" y="19403"/>
                  </a:cubicBezTo>
                  <a:cubicBezTo>
                    <a:pt x="17939" y="20502"/>
                    <a:pt x="17939" y="20502"/>
                    <a:pt x="17939" y="20502"/>
                  </a:cubicBezTo>
                  <a:cubicBezTo>
                    <a:pt x="20136" y="21600"/>
                    <a:pt x="20136" y="21600"/>
                    <a:pt x="20136" y="21600"/>
                  </a:cubicBezTo>
                  <a:cubicBezTo>
                    <a:pt x="20136" y="20868"/>
                    <a:pt x="20136" y="20868"/>
                    <a:pt x="20136" y="20868"/>
                  </a:cubicBezTo>
                  <a:cubicBezTo>
                    <a:pt x="19037" y="19403"/>
                    <a:pt x="19037" y="19403"/>
                    <a:pt x="19037" y="19403"/>
                  </a:cubicBezTo>
                  <a:cubicBezTo>
                    <a:pt x="19403" y="18305"/>
                    <a:pt x="19403" y="18305"/>
                    <a:pt x="19403" y="18305"/>
                  </a:cubicBezTo>
                  <a:cubicBezTo>
                    <a:pt x="19769" y="16108"/>
                    <a:pt x="19769" y="16108"/>
                    <a:pt x="19769" y="16108"/>
                  </a:cubicBezTo>
                  <a:cubicBezTo>
                    <a:pt x="20868" y="15742"/>
                    <a:pt x="20868" y="15742"/>
                    <a:pt x="20868" y="15742"/>
                  </a:cubicBezTo>
                  <a:cubicBezTo>
                    <a:pt x="20136" y="13546"/>
                    <a:pt x="20136" y="13546"/>
                    <a:pt x="20136" y="13546"/>
                  </a:cubicBezTo>
                  <a:cubicBezTo>
                    <a:pt x="19769" y="11349"/>
                    <a:pt x="19769" y="11349"/>
                    <a:pt x="19769" y="11349"/>
                  </a:cubicBezTo>
                  <a:cubicBezTo>
                    <a:pt x="19403" y="9153"/>
                    <a:pt x="19403" y="9153"/>
                    <a:pt x="19403" y="9153"/>
                  </a:cubicBezTo>
                  <a:cubicBezTo>
                    <a:pt x="20136" y="6590"/>
                    <a:pt x="20136" y="6590"/>
                    <a:pt x="20136" y="6590"/>
                  </a:cubicBezTo>
                  <a:cubicBezTo>
                    <a:pt x="21600" y="4027"/>
                    <a:pt x="21600" y="4027"/>
                    <a:pt x="21600" y="4027"/>
                  </a:cubicBezTo>
                  <a:cubicBezTo>
                    <a:pt x="21600" y="3661"/>
                    <a:pt x="21600" y="3661"/>
                    <a:pt x="21600" y="3661"/>
                  </a:cubicBezTo>
                  <a:cubicBezTo>
                    <a:pt x="21600" y="1831"/>
                    <a:pt x="21600" y="1831"/>
                    <a:pt x="21600" y="1831"/>
                  </a:cubicBezTo>
                  <a:cubicBezTo>
                    <a:pt x="20502" y="1098"/>
                    <a:pt x="20502" y="1098"/>
                    <a:pt x="20502" y="1098"/>
                  </a:cubicBezTo>
                  <a:cubicBezTo>
                    <a:pt x="18671" y="1098"/>
                    <a:pt x="18671" y="1098"/>
                    <a:pt x="18671" y="1098"/>
                  </a:cubicBezTo>
                  <a:cubicBezTo>
                    <a:pt x="17939" y="0"/>
                    <a:pt x="17939" y="0"/>
                    <a:pt x="17939" y="0"/>
                  </a:cubicBezTo>
                  <a:cubicBezTo>
                    <a:pt x="15010" y="366"/>
                    <a:pt x="15010" y="366"/>
                    <a:pt x="15010" y="366"/>
                  </a:cubicBezTo>
                  <a:cubicBezTo>
                    <a:pt x="11715" y="1098"/>
                    <a:pt x="11715" y="1098"/>
                    <a:pt x="11715" y="1098"/>
                  </a:cubicBezTo>
                  <a:cubicBezTo>
                    <a:pt x="9885" y="366"/>
                    <a:pt x="9885" y="366"/>
                    <a:pt x="9885" y="366"/>
                  </a:cubicBezTo>
                  <a:cubicBezTo>
                    <a:pt x="7688" y="732"/>
                    <a:pt x="7688" y="732"/>
                    <a:pt x="7688" y="732"/>
                  </a:cubicBezTo>
                  <a:cubicBezTo>
                    <a:pt x="7688" y="2197"/>
                    <a:pt x="7688" y="2197"/>
                    <a:pt x="7688" y="2197"/>
                  </a:cubicBez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8733" y="3539066"/>
              <a:ext cx="493184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11" y="21600"/>
                  </a:moveTo>
                  <a:cubicBezTo>
                    <a:pt x="10570" y="21600"/>
                    <a:pt x="11030" y="21120"/>
                    <a:pt x="11030" y="21120"/>
                  </a:cubicBezTo>
                  <a:cubicBezTo>
                    <a:pt x="12409" y="21600"/>
                    <a:pt x="12409" y="21600"/>
                    <a:pt x="12409" y="21600"/>
                  </a:cubicBezTo>
                  <a:cubicBezTo>
                    <a:pt x="13328" y="21600"/>
                    <a:pt x="13328" y="21600"/>
                    <a:pt x="13328" y="21600"/>
                  </a:cubicBezTo>
                  <a:cubicBezTo>
                    <a:pt x="14706" y="20640"/>
                    <a:pt x="14706" y="20640"/>
                    <a:pt x="14706" y="20640"/>
                  </a:cubicBezTo>
                  <a:cubicBezTo>
                    <a:pt x="17923" y="19680"/>
                    <a:pt x="17923" y="19680"/>
                    <a:pt x="17923" y="19680"/>
                  </a:cubicBezTo>
                  <a:cubicBezTo>
                    <a:pt x="21600" y="15360"/>
                    <a:pt x="21600" y="15360"/>
                    <a:pt x="21600" y="15360"/>
                  </a:cubicBezTo>
                  <a:cubicBezTo>
                    <a:pt x="18383" y="14880"/>
                    <a:pt x="18383" y="14880"/>
                    <a:pt x="18383" y="14880"/>
                  </a:cubicBezTo>
                  <a:cubicBezTo>
                    <a:pt x="15166" y="12960"/>
                    <a:pt x="15166" y="12960"/>
                    <a:pt x="15166" y="12960"/>
                  </a:cubicBezTo>
                  <a:cubicBezTo>
                    <a:pt x="14247" y="11520"/>
                    <a:pt x="14247" y="11520"/>
                    <a:pt x="14247" y="11520"/>
                  </a:cubicBezTo>
                  <a:cubicBezTo>
                    <a:pt x="15626" y="10560"/>
                    <a:pt x="15626" y="10560"/>
                    <a:pt x="15626" y="10560"/>
                  </a:cubicBezTo>
                  <a:cubicBezTo>
                    <a:pt x="15166" y="9600"/>
                    <a:pt x="15166" y="9600"/>
                    <a:pt x="15166" y="9600"/>
                  </a:cubicBezTo>
                  <a:cubicBezTo>
                    <a:pt x="11489" y="3840"/>
                    <a:pt x="11489" y="3840"/>
                    <a:pt x="11489" y="3840"/>
                  </a:cubicBezTo>
                  <a:cubicBezTo>
                    <a:pt x="9191" y="2880"/>
                    <a:pt x="9191" y="2880"/>
                    <a:pt x="9191" y="2880"/>
                  </a:cubicBezTo>
                  <a:cubicBezTo>
                    <a:pt x="7813" y="0"/>
                    <a:pt x="7813" y="0"/>
                    <a:pt x="7813" y="0"/>
                  </a:cubicBezTo>
                  <a:cubicBezTo>
                    <a:pt x="7813" y="0"/>
                    <a:pt x="7813" y="0"/>
                    <a:pt x="7813" y="0"/>
                  </a:cubicBezTo>
                  <a:cubicBezTo>
                    <a:pt x="6894" y="480"/>
                    <a:pt x="6894" y="480"/>
                    <a:pt x="6894" y="480"/>
                  </a:cubicBezTo>
                  <a:cubicBezTo>
                    <a:pt x="5515" y="1440"/>
                    <a:pt x="5515" y="1440"/>
                    <a:pt x="5515" y="1440"/>
                  </a:cubicBezTo>
                  <a:cubicBezTo>
                    <a:pt x="5055" y="6720"/>
                    <a:pt x="5055" y="6720"/>
                    <a:pt x="5055" y="6720"/>
                  </a:cubicBezTo>
                  <a:cubicBezTo>
                    <a:pt x="3677" y="9600"/>
                    <a:pt x="3677" y="9600"/>
                    <a:pt x="3677" y="9600"/>
                  </a:cubicBezTo>
                  <a:cubicBezTo>
                    <a:pt x="1838" y="11520"/>
                    <a:pt x="1838" y="11520"/>
                    <a:pt x="1838" y="11520"/>
                  </a:cubicBezTo>
                  <a:cubicBezTo>
                    <a:pt x="1379" y="14400"/>
                    <a:pt x="1379" y="14400"/>
                    <a:pt x="1379" y="14400"/>
                  </a:cubicBezTo>
                  <a:cubicBezTo>
                    <a:pt x="460" y="14400"/>
                    <a:pt x="460" y="14400"/>
                    <a:pt x="460" y="1440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1838" y="17280"/>
                    <a:pt x="1838" y="17280"/>
                    <a:pt x="1838" y="17280"/>
                  </a:cubicBezTo>
                  <a:cubicBezTo>
                    <a:pt x="3217" y="18720"/>
                    <a:pt x="3217" y="18720"/>
                    <a:pt x="3217" y="18720"/>
                  </a:cubicBezTo>
                  <a:cubicBezTo>
                    <a:pt x="4136" y="19680"/>
                    <a:pt x="4136" y="19680"/>
                    <a:pt x="4136" y="19680"/>
                  </a:cubicBezTo>
                  <a:cubicBezTo>
                    <a:pt x="4136" y="20160"/>
                    <a:pt x="4136" y="20160"/>
                    <a:pt x="4136" y="20160"/>
                  </a:cubicBezTo>
                  <a:cubicBezTo>
                    <a:pt x="5515" y="20640"/>
                    <a:pt x="5515" y="20640"/>
                    <a:pt x="5515" y="20640"/>
                  </a:cubicBezTo>
                  <a:cubicBezTo>
                    <a:pt x="5515" y="20640"/>
                    <a:pt x="9651" y="21600"/>
                    <a:pt x="10111" y="21600"/>
                  </a:cubicBez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830483" y="3977216"/>
              <a:ext cx="273051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8" y="5040"/>
                  </a:moveTo>
                  <a:cubicBezTo>
                    <a:pt x="21600" y="2880"/>
                    <a:pt x="21600" y="2880"/>
                    <a:pt x="21600" y="2880"/>
                  </a:cubicBezTo>
                  <a:cubicBezTo>
                    <a:pt x="21600" y="2160"/>
                    <a:pt x="21600" y="2160"/>
                    <a:pt x="21600" y="2160"/>
                  </a:cubicBezTo>
                  <a:cubicBezTo>
                    <a:pt x="19938" y="2160"/>
                    <a:pt x="19938" y="2160"/>
                    <a:pt x="19938" y="2160"/>
                  </a:cubicBezTo>
                  <a:cubicBezTo>
                    <a:pt x="17446" y="1440"/>
                    <a:pt x="17446" y="1440"/>
                    <a:pt x="17446" y="1440"/>
                  </a:cubicBezTo>
                  <a:cubicBezTo>
                    <a:pt x="17446" y="1440"/>
                    <a:pt x="16615" y="2160"/>
                    <a:pt x="15785" y="2160"/>
                  </a:cubicBezTo>
                  <a:cubicBezTo>
                    <a:pt x="14954" y="2160"/>
                    <a:pt x="7477" y="720"/>
                    <a:pt x="7477" y="72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4985" y="720"/>
                    <a:pt x="4985" y="720"/>
                    <a:pt x="4985" y="720"/>
                  </a:cubicBezTo>
                  <a:cubicBezTo>
                    <a:pt x="2492" y="720"/>
                    <a:pt x="2492" y="720"/>
                    <a:pt x="2492" y="720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1662" y="3600"/>
                    <a:pt x="1662" y="3600"/>
                    <a:pt x="1662" y="3600"/>
                  </a:cubicBezTo>
                  <a:cubicBezTo>
                    <a:pt x="1662" y="6480"/>
                    <a:pt x="1662" y="6480"/>
                    <a:pt x="1662" y="6480"/>
                  </a:cubicBezTo>
                  <a:cubicBezTo>
                    <a:pt x="0" y="9360"/>
                    <a:pt x="0" y="9360"/>
                    <a:pt x="0" y="9360"/>
                  </a:cubicBezTo>
                  <a:cubicBezTo>
                    <a:pt x="831" y="13680"/>
                    <a:pt x="831" y="13680"/>
                    <a:pt x="831" y="13680"/>
                  </a:cubicBezTo>
                  <a:cubicBezTo>
                    <a:pt x="9969" y="17280"/>
                    <a:pt x="9969" y="17280"/>
                    <a:pt x="9969" y="17280"/>
                  </a:cubicBezTo>
                  <a:cubicBezTo>
                    <a:pt x="9969" y="19440"/>
                    <a:pt x="9969" y="19440"/>
                    <a:pt x="9969" y="19440"/>
                  </a:cubicBezTo>
                  <a:cubicBezTo>
                    <a:pt x="14123" y="21600"/>
                    <a:pt x="14123" y="21600"/>
                    <a:pt x="14123" y="21600"/>
                  </a:cubicBezTo>
                  <a:cubicBezTo>
                    <a:pt x="14123" y="20880"/>
                    <a:pt x="14954" y="20880"/>
                    <a:pt x="14954" y="20880"/>
                  </a:cubicBezTo>
                  <a:cubicBezTo>
                    <a:pt x="18277" y="16560"/>
                    <a:pt x="18277" y="16560"/>
                    <a:pt x="18277" y="16560"/>
                  </a:cubicBezTo>
                  <a:cubicBezTo>
                    <a:pt x="20769" y="14400"/>
                    <a:pt x="20769" y="14400"/>
                    <a:pt x="20769" y="14400"/>
                  </a:cubicBezTo>
                  <a:cubicBezTo>
                    <a:pt x="19108" y="12240"/>
                    <a:pt x="19108" y="12240"/>
                    <a:pt x="19108" y="12240"/>
                  </a:cubicBezTo>
                  <a:lnTo>
                    <a:pt x="19108" y="504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536266" y="4654550"/>
              <a:ext cx="251885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4696"/>
                  </a:moveTo>
                  <a:cubicBezTo>
                    <a:pt x="8100" y="4696"/>
                    <a:pt x="5400" y="7513"/>
                    <a:pt x="5400" y="7513"/>
                  </a:cubicBezTo>
                  <a:cubicBezTo>
                    <a:pt x="4500" y="7513"/>
                    <a:pt x="1800" y="6574"/>
                    <a:pt x="1800" y="6574"/>
                  </a:cubicBezTo>
                  <a:cubicBezTo>
                    <a:pt x="0" y="7513"/>
                    <a:pt x="0" y="7513"/>
                    <a:pt x="0" y="7513"/>
                  </a:cubicBezTo>
                  <a:cubicBezTo>
                    <a:pt x="900" y="7513"/>
                    <a:pt x="900" y="7513"/>
                    <a:pt x="900" y="7513"/>
                  </a:cubicBezTo>
                  <a:cubicBezTo>
                    <a:pt x="2700" y="11270"/>
                    <a:pt x="2700" y="11270"/>
                    <a:pt x="2700" y="11270"/>
                  </a:cubicBezTo>
                  <a:cubicBezTo>
                    <a:pt x="5400" y="15026"/>
                    <a:pt x="5400" y="15026"/>
                    <a:pt x="5400" y="15026"/>
                  </a:cubicBezTo>
                  <a:cubicBezTo>
                    <a:pt x="7200" y="15026"/>
                    <a:pt x="7200" y="15026"/>
                    <a:pt x="7200" y="15026"/>
                  </a:cubicBezTo>
                  <a:cubicBezTo>
                    <a:pt x="8100" y="18783"/>
                    <a:pt x="8100" y="18783"/>
                    <a:pt x="8100" y="18783"/>
                  </a:cubicBezTo>
                  <a:cubicBezTo>
                    <a:pt x="12600" y="20661"/>
                    <a:pt x="12600" y="20661"/>
                    <a:pt x="12600" y="20661"/>
                  </a:cubicBezTo>
                  <a:cubicBezTo>
                    <a:pt x="18000" y="21600"/>
                    <a:pt x="18000" y="21600"/>
                    <a:pt x="18000" y="21600"/>
                  </a:cubicBezTo>
                  <a:cubicBezTo>
                    <a:pt x="19800" y="18783"/>
                    <a:pt x="19800" y="18783"/>
                    <a:pt x="19800" y="18783"/>
                  </a:cubicBezTo>
                  <a:cubicBezTo>
                    <a:pt x="21600" y="11270"/>
                    <a:pt x="21600" y="11270"/>
                    <a:pt x="21600" y="11270"/>
                  </a:cubicBezTo>
                  <a:cubicBezTo>
                    <a:pt x="21600" y="6574"/>
                    <a:pt x="21600" y="6574"/>
                    <a:pt x="21600" y="6574"/>
                  </a:cubicBezTo>
                  <a:cubicBezTo>
                    <a:pt x="21600" y="2817"/>
                    <a:pt x="21600" y="2817"/>
                    <a:pt x="21600" y="2817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11700" y="939"/>
                    <a:pt x="11700" y="939"/>
                    <a:pt x="11700" y="939"/>
                  </a:cubicBezTo>
                  <a:lnTo>
                    <a:pt x="8100" y="4696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443133" y="4011083"/>
              <a:ext cx="450851" cy="72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63" y="1851"/>
                  </a:moveTo>
                  <a:cubicBezTo>
                    <a:pt x="11553" y="4011"/>
                    <a:pt x="11553" y="4011"/>
                    <a:pt x="11553" y="4011"/>
                  </a:cubicBezTo>
                  <a:cubicBezTo>
                    <a:pt x="10549" y="6171"/>
                    <a:pt x="10549" y="6171"/>
                    <a:pt x="10549" y="6171"/>
                  </a:cubicBezTo>
                  <a:cubicBezTo>
                    <a:pt x="11051" y="8023"/>
                    <a:pt x="11051" y="8023"/>
                    <a:pt x="11051" y="8023"/>
                  </a:cubicBezTo>
                  <a:cubicBezTo>
                    <a:pt x="11553" y="9874"/>
                    <a:pt x="11553" y="9874"/>
                    <a:pt x="11553" y="9874"/>
                  </a:cubicBezTo>
                  <a:cubicBezTo>
                    <a:pt x="12558" y="11726"/>
                    <a:pt x="12558" y="11726"/>
                    <a:pt x="12558" y="11726"/>
                  </a:cubicBezTo>
                  <a:cubicBezTo>
                    <a:pt x="11051" y="12034"/>
                    <a:pt x="11051" y="12034"/>
                    <a:pt x="11051" y="12034"/>
                  </a:cubicBezTo>
                  <a:cubicBezTo>
                    <a:pt x="10549" y="13886"/>
                    <a:pt x="10549" y="13886"/>
                    <a:pt x="10549" y="13886"/>
                  </a:cubicBezTo>
                  <a:cubicBezTo>
                    <a:pt x="10047" y="14811"/>
                    <a:pt x="10047" y="14811"/>
                    <a:pt x="10047" y="14811"/>
                  </a:cubicBezTo>
                  <a:cubicBezTo>
                    <a:pt x="11553" y="16046"/>
                    <a:pt x="11553" y="16046"/>
                    <a:pt x="11553" y="16046"/>
                  </a:cubicBezTo>
                  <a:cubicBezTo>
                    <a:pt x="11553" y="16663"/>
                    <a:pt x="11553" y="16663"/>
                    <a:pt x="11553" y="16663"/>
                  </a:cubicBezTo>
                  <a:cubicBezTo>
                    <a:pt x="8540" y="15737"/>
                    <a:pt x="8540" y="15737"/>
                    <a:pt x="8540" y="15737"/>
                  </a:cubicBezTo>
                  <a:cubicBezTo>
                    <a:pt x="5526" y="14811"/>
                    <a:pt x="5526" y="14811"/>
                    <a:pt x="5526" y="14811"/>
                  </a:cubicBezTo>
                  <a:cubicBezTo>
                    <a:pt x="3014" y="14811"/>
                    <a:pt x="3014" y="14811"/>
                    <a:pt x="3014" y="14811"/>
                  </a:cubicBezTo>
                  <a:cubicBezTo>
                    <a:pt x="3014" y="16046"/>
                    <a:pt x="3014" y="16046"/>
                    <a:pt x="3014" y="16046"/>
                  </a:cubicBezTo>
                  <a:cubicBezTo>
                    <a:pt x="0" y="16354"/>
                    <a:pt x="0" y="16354"/>
                    <a:pt x="0" y="16354"/>
                  </a:cubicBezTo>
                  <a:cubicBezTo>
                    <a:pt x="0" y="19749"/>
                    <a:pt x="0" y="19749"/>
                    <a:pt x="0" y="19749"/>
                  </a:cubicBezTo>
                  <a:cubicBezTo>
                    <a:pt x="1005" y="20983"/>
                    <a:pt x="1005" y="20983"/>
                    <a:pt x="1005" y="20983"/>
                  </a:cubicBezTo>
                  <a:cubicBezTo>
                    <a:pt x="3014" y="20983"/>
                    <a:pt x="3014" y="20983"/>
                    <a:pt x="3014" y="20983"/>
                  </a:cubicBezTo>
                  <a:cubicBezTo>
                    <a:pt x="4019" y="21291"/>
                    <a:pt x="4019" y="21291"/>
                    <a:pt x="4019" y="21291"/>
                  </a:cubicBezTo>
                  <a:cubicBezTo>
                    <a:pt x="3516" y="21291"/>
                    <a:pt x="3516" y="21291"/>
                    <a:pt x="3516" y="21291"/>
                  </a:cubicBezTo>
                  <a:cubicBezTo>
                    <a:pt x="4521" y="21600"/>
                    <a:pt x="4521" y="21600"/>
                    <a:pt x="4521" y="21600"/>
                  </a:cubicBezTo>
                  <a:cubicBezTo>
                    <a:pt x="5526" y="21291"/>
                    <a:pt x="5526" y="21291"/>
                    <a:pt x="5526" y="21291"/>
                  </a:cubicBezTo>
                  <a:cubicBezTo>
                    <a:pt x="5526" y="21291"/>
                    <a:pt x="7033" y="21600"/>
                    <a:pt x="7535" y="21600"/>
                  </a:cubicBezTo>
                  <a:cubicBezTo>
                    <a:pt x="7535" y="21600"/>
                    <a:pt x="9042" y="20674"/>
                    <a:pt x="9042" y="20674"/>
                  </a:cubicBezTo>
                  <a:cubicBezTo>
                    <a:pt x="11051" y="19440"/>
                    <a:pt x="11051" y="19440"/>
                    <a:pt x="11051" y="19440"/>
                  </a:cubicBezTo>
                  <a:cubicBezTo>
                    <a:pt x="12558" y="19131"/>
                    <a:pt x="12558" y="19131"/>
                    <a:pt x="12558" y="19131"/>
                  </a:cubicBezTo>
                  <a:cubicBezTo>
                    <a:pt x="12056" y="19131"/>
                    <a:pt x="12056" y="19131"/>
                    <a:pt x="12056" y="19131"/>
                  </a:cubicBezTo>
                  <a:cubicBezTo>
                    <a:pt x="12056" y="18823"/>
                    <a:pt x="12056" y="18823"/>
                    <a:pt x="12056" y="18823"/>
                  </a:cubicBezTo>
                  <a:cubicBezTo>
                    <a:pt x="16577" y="17589"/>
                    <a:pt x="16577" y="17589"/>
                    <a:pt x="16577" y="17589"/>
                  </a:cubicBezTo>
                  <a:cubicBezTo>
                    <a:pt x="18586" y="18206"/>
                    <a:pt x="18586" y="18206"/>
                    <a:pt x="18586" y="18206"/>
                  </a:cubicBezTo>
                  <a:cubicBezTo>
                    <a:pt x="19591" y="19131"/>
                    <a:pt x="19591" y="19131"/>
                    <a:pt x="19591" y="19131"/>
                  </a:cubicBezTo>
                  <a:cubicBezTo>
                    <a:pt x="20093" y="19749"/>
                    <a:pt x="20093" y="19749"/>
                    <a:pt x="20093" y="19749"/>
                  </a:cubicBezTo>
                  <a:cubicBezTo>
                    <a:pt x="21600" y="19131"/>
                    <a:pt x="21600" y="19131"/>
                    <a:pt x="21600" y="19131"/>
                  </a:cubicBezTo>
                  <a:cubicBezTo>
                    <a:pt x="21600" y="18206"/>
                    <a:pt x="21600" y="18206"/>
                    <a:pt x="21600" y="18206"/>
                  </a:cubicBezTo>
                  <a:cubicBezTo>
                    <a:pt x="20093" y="16663"/>
                    <a:pt x="20093" y="16663"/>
                    <a:pt x="20093" y="16663"/>
                  </a:cubicBezTo>
                  <a:cubicBezTo>
                    <a:pt x="20093" y="15120"/>
                    <a:pt x="20093" y="15120"/>
                    <a:pt x="20093" y="15120"/>
                  </a:cubicBezTo>
                  <a:cubicBezTo>
                    <a:pt x="20595" y="15120"/>
                    <a:pt x="20595" y="15120"/>
                    <a:pt x="20595" y="15120"/>
                  </a:cubicBezTo>
                  <a:cubicBezTo>
                    <a:pt x="19591" y="13577"/>
                    <a:pt x="19591" y="13577"/>
                    <a:pt x="19591" y="13577"/>
                  </a:cubicBezTo>
                  <a:cubicBezTo>
                    <a:pt x="19088" y="12960"/>
                    <a:pt x="19088" y="12960"/>
                    <a:pt x="19088" y="12960"/>
                  </a:cubicBezTo>
                  <a:cubicBezTo>
                    <a:pt x="19088" y="12960"/>
                    <a:pt x="16577" y="12651"/>
                    <a:pt x="16577" y="12651"/>
                  </a:cubicBezTo>
                  <a:cubicBezTo>
                    <a:pt x="16074" y="12651"/>
                    <a:pt x="14065" y="12034"/>
                    <a:pt x="14065" y="12034"/>
                  </a:cubicBezTo>
                  <a:cubicBezTo>
                    <a:pt x="13060" y="10491"/>
                    <a:pt x="13060" y="10491"/>
                    <a:pt x="13060" y="10491"/>
                  </a:cubicBezTo>
                  <a:cubicBezTo>
                    <a:pt x="12056" y="8023"/>
                    <a:pt x="12056" y="8023"/>
                    <a:pt x="12056" y="8023"/>
                  </a:cubicBezTo>
                  <a:cubicBezTo>
                    <a:pt x="13060" y="7097"/>
                    <a:pt x="13060" y="7097"/>
                    <a:pt x="13060" y="7097"/>
                  </a:cubicBezTo>
                  <a:cubicBezTo>
                    <a:pt x="12558" y="4937"/>
                    <a:pt x="12558" y="4937"/>
                    <a:pt x="12558" y="4937"/>
                  </a:cubicBezTo>
                  <a:cubicBezTo>
                    <a:pt x="15070" y="4937"/>
                    <a:pt x="15070" y="4937"/>
                    <a:pt x="15070" y="4937"/>
                  </a:cubicBezTo>
                  <a:cubicBezTo>
                    <a:pt x="16074" y="6171"/>
                    <a:pt x="16074" y="6171"/>
                    <a:pt x="16074" y="6171"/>
                  </a:cubicBezTo>
                  <a:cubicBezTo>
                    <a:pt x="18084" y="6171"/>
                    <a:pt x="18084" y="6171"/>
                    <a:pt x="18084" y="6171"/>
                  </a:cubicBezTo>
                  <a:cubicBezTo>
                    <a:pt x="18084" y="5246"/>
                    <a:pt x="18084" y="5246"/>
                    <a:pt x="18084" y="5246"/>
                  </a:cubicBezTo>
                  <a:cubicBezTo>
                    <a:pt x="18586" y="4629"/>
                    <a:pt x="18586" y="4629"/>
                    <a:pt x="18586" y="4629"/>
                  </a:cubicBezTo>
                  <a:cubicBezTo>
                    <a:pt x="19088" y="4937"/>
                    <a:pt x="19088" y="4937"/>
                    <a:pt x="19088" y="4937"/>
                  </a:cubicBezTo>
                  <a:cubicBezTo>
                    <a:pt x="18586" y="3086"/>
                    <a:pt x="18586" y="3086"/>
                    <a:pt x="18586" y="3086"/>
                  </a:cubicBezTo>
                  <a:cubicBezTo>
                    <a:pt x="19591" y="1851"/>
                    <a:pt x="19591" y="1851"/>
                    <a:pt x="19591" y="1851"/>
                  </a:cubicBezTo>
                  <a:cubicBezTo>
                    <a:pt x="19591" y="617"/>
                    <a:pt x="19591" y="617"/>
                    <a:pt x="19591" y="617"/>
                  </a:cubicBezTo>
                  <a:cubicBezTo>
                    <a:pt x="18586" y="0"/>
                    <a:pt x="18586" y="0"/>
                    <a:pt x="18586" y="0"/>
                  </a:cubicBezTo>
                  <a:cubicBezTo>
                    <a:pt x="17581" y="0"/>
                    <a:pt x="17581" y="0"/>
                    <a:pt x="17581" y="0"/>
                  </a:cubicBezTo>
                  <a:cubicBezTo>
                    <a:pt x="14065" y="309"/>
                    <a:pt x="14065" y="309"/>
                    <a:pt x="14065" y="309"/>
                  </a:cubicBezTo>
                  <a:cubicBezTo>
                    <a:pt x="13563" y="0"/>
                    <a:pt x="13563" y="0"/>
                    <a:pt x="13563" y="0"/>
                  </a:cubicBezTo>
                  <a:cubicBezTo>
                    <a:pt x="13563" y="1543"/>
                    <a:pt x="13563" y="1543"/>
                    <a:pt x="13563" y="1543"/>
                  </a:cubicBezTo>
                  <a:lnTo>
                    <a:pt x="13563" y="1851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5545666" y="3634316"/>
              <a:ext cx="249768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0" y="15655"/>
                  </a:moveTo>
                  <a:lnTo>
                    <a:pt x="18000" y="15655"/>
                  </a:lnTo>
                  <a:lnTo>
                    <a:pt x="20700" y="10899"/>
                  </a:lnTo>
                  <a:lnTo>
                    <a:pt x="21600" y="9710"/>
                  </a:lnTo>
                  <a:lnTo>
                    <a:pt x="19800" y="9710"/>
                  </a:lnTo>
                  <a:lnTo>
                    <a:pt x="16200" y="4954"/>
                  </a:lnTo>
                  <a:lnTo>
                    <a:pt x="14400" y="0"/>
                  </a:lnTo>
                  <a:lnTo>
                    <a:pt x="13500" y="0"/>
                  </a:lnTo>
                  <a:lnTo>
                    <a:pt x="8100" y="3765"/>
                  </a:lnTo>
                  <a:lnTo>
                    <a:pt x="3600" y="8521"/>
                  </a:lnTo>
                  <a:lnTo>
                    <a:pt x="900" y="13277"/>
                  </a:lnTo>
                  <a:lnTo>
                    <a:pt x="0" y="16844"/>
                  </a:lnTo>
                  <a:lnTo>
                    <a:pt x="0" y="19222"/>
                  </a:lnTo>
                  <a:lnTo>
                    <a:pt x="900" y="21600"/>
                  </a:lnTo>
                  <a:lnTo>
                    <a:pt x="5400" y="20411"/>
                  </a:lnTo>
                  <a:lnTo>
                    <a:pt x="5400" y="21600"/>
                  </a:lnTo>
                  <a:lnTo>
                    <a:pt x="6300" y="16844"/>
                  </a:lnTo>
                  <a:lnTo>
                    <a:pt x="14400" y="16844"/>
                  </a:lnTo>
                  <a:lnTo>
                    <a:pt x="17100" y="15655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5545666" y="3634316"/>
              <a:ext cx="249768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0" y="15655"/>
                  </a:moveTo>
                  <a:lnTo>
                    <a:pt x="18000" y="15655"/>
                  </a:lnTo>
                  <a:lnTo>
                    <a:pt x="20700" y="10899"/>
                  </a:lnTo>
                  <a:lnTo>
                    <a:pt x="21600" y="9710"/>
                  </a:lnTo>
                  <a:lnTo>
                    <a:pt x="19800" y="9710"/>
                  </a:lnTo>
                  <a:lnTo>
                    <a:pt x="16200" y="4954"/>
                  </a:lnTo>
                  <a:lnTo>
                    <a:pt x="14400" y="0"/>
                  </a:lnTo>
                  <a:lnTo>
                    <a:pt x="13500" y="0"/>
                  </a:lnTo>
                  <a:lnTo>
                    <a:pt x="8100" y="3765"/>
                  </a:lnTo>
                  <a:lnTo>
                    <a:pt x="3600" y="8521"/>
                  </a:lnTo>
                  <a:lnTo>
                    <a:pt x="900" y="13277"/>
                  </a:lnTo>
                  <a:lnTo>
                    <a:pt x="0" y="16844"/>
                  </a:lnTo>
                  <a:lnTo>
                    <a:pt x="0" y="19222"/>
                  </a:lnTo>
                  <a:lnTo>
                    <a:pt x="900" y="21600"/>
                  </a:lnTo>
                  <a:lnTo>
                    <a:pt x="5400" y="20411"/>
                  </a:lnTo>
                  <a:lnTo>
                    <a:pt x="5400" y="21600"/>
                  </a:lnTo>
                  <a:lnTo>
                    <a:pt x="6300" y="16844"/>
                  </a:lnTo>
                  <a:lnTo>
                    <a:pt x="14400" y="16844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710766" y="3771900"/>
              <a:ext cx="317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5710766" y="3771900"/>
              <a:ext cx="317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21600" y="0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607050" y="3780366"/>
              <a:ext cx="135467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15" y="1271"/>
                  </a:moveTo>
                  <a:lnTo>
                    <a:pt x="16615" y="0"/>
                  </a:lnTo>
                  <a:lnTo>
                    <a:pt x="1662" y="0"/>
                  </a:lnTo>
                  <a:lnTo>
                    <a:pt x="0" y="5082"/>
                  </a:lnTo>
                  <a:lnTo>
                    <a:pt x="3323" y="8894"/>
                  </a:lnTo>
                  <a:lnTo>
                    <a:pt x="0" y="13976"/>
                  </a:lnTo>
                  <a:lnTo>
                    <a:pt x="0" y="17788"/>
                  </a:lnTo>
                  <a:lnTo>
                    <a:pt x="1662" y="21600"/>
                  </a:lnTo>
                  <a:lnTo>
                    <a:pt x="9969" y="21600"/>
                  </a:lnTo>
                  <a:lnTo>
                    <a:pt x="21600" y="19059"/>
                  </a:lnTo>
                  <a:lnTo>
                    <a:pt x="16615" y="7624"/>
                  </a:lnTo>
                  <a:lnTo>
                    <a:pt x="16615" y="1271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5808133" y="3644900"/>
              <a:ext cx="39581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15910"/>
                  </a:moveTo>
                  <a:lnTo>
                    <a:pt x="14211" y="17175"/>
                  </a:lnTo>
                  <a:lnTo>
                    <a:pt x="17053" y="12749"/>
                  </a:lnTo>
                  <a:lnTo>
                    <a:pt x="18758" y="7692"/>
                  </a:lnTo>
                  <a:lnTo>
                    <a:pt x="19326" y="5795"/>
                  </a:lnTo>
                  <a:lnTo>
                    <a:pt x="21032" y="5163"/>
                  </a:lnTo>
                  <a:lnTo>
                    <a:pt x="21600" y="3266"/>
                  </a:lnTo>
                  <a:lnTo>
                    <a:pt x="19895" y="2634"/>
                  </a:lnTo>
                  <a:lnTo>
                    <a:pt x="18758" y="738"/>
                  </a:lnTo>
                  <a:lnTo>
                    <a:pt x="19326" y="0"/>
                  </a:lnTo>
                  <a:lnTo>
                    <a:pt x="16484" y="2634"/>
                  </a:lnTo>
                  <a:lnTo>
                    <a:pt x="13642" y="3266"/>
                  </a:lnTo>
                  <a:lnTo>
                    <a:pt x="10232" y="3266"/>
                  </a:lnTo>
                  <a:lnTo>
                    <a:pt x="7958" y="4531"/>
                  </a:lnTo>
                  <a:lnTo>
                    <a:pt x="4547" y="3266"/>
                  </a:lnTo>
                  <a:lnTo>
                    <a:pt x="2274" y="3266"/>
                  </a:lnTo>
                  <a:lnTo>
                    <a:pt x="1137" y="5163"/>
                  </a:lnTo>
                  <a:lnTo>
                    <a:pt x="1137" y="9588"/>
                  </a:lnTo>
                  <a:lnTo>
                    <a:pt x="0" y="14014"/>
                  </a:lnTo>
                  <a:lnTo>
                    <a:pt x="0" y="17175"/>
                  </a:lnTo>
                  <a:lnTo>
                    <a:pt x="2274" y="17175"/>
                  </a:lnTo>
                  <a:lnTo>
                    <a:pt x="4547" y="20336"/>
                  </a:lnTo>
                  <a:lnTo>
                    <a:pt x="9095" y="21600"/>
                  </a:lnTo>
                  <a:lnTo>
                    <a:pt x="9663" y="18439"/>
                  </a:lnTo>
                  <a:lnTo>
                    <a:pt x="11368" y="1591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193366" y="3780366"/>
              <a:ext cx="427568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49" y="5400"/>
                  </a:moveTo>
                  <a:lnTo>
                    <a:pt x="6322" y="7200"/>
                  </a:lnTo>
                  <a:lnTo>
                    <a:pt x="3161" y="9000"/>
                  </a:lnTo>
                  <a:lnTo>
                    <a:pt x="1054" y="9900"/>
                  </a:lnTo>
                  <a:lnTo>
                    <a:pt x="0" y="15300"/>
                  </a:lnTo>
                  <a:lnTo>
                    <a:pt x="1054" y="19800"/>
                  </a:lnTo>
                  <a:lnTo>
                    <a:pt x="1580" y="21600"/>
                  </a:lnTo>
                  <a:lnTo>
                    <a:pt x="3688" y="19800"/>
                  </a:lnTo>
                  <a:lnTo>
                    <a:pt x="5795" y="19800"/>
                  </a:lnTo>
                  <a:lnTo>
                    <a:pt x="6849" y="20700"/>
                  </a:lnTo>
                  <a:lnTo>
                    <a:pt x="6849" y="17100"/>
                  </a:lnTo>
                  <a:lnTo>
                    <a:pt x="10010" y="16200"/>
                  </a:lnTo>
                  <a:lnTo>
                    <a:pt x="12644" y="18000"/>
                  </a:lnTo>
                  <a:lnTo>
                    <a:pt x="17385" y="16200"/>
                  </a:lnTo>
                  <a:lnTo>
                    <a:pt x="21600" y="15300"/>
                  </a:lnTo>
                  <a:lnTo>
                    <a:pt x="18439" y="9900"/>
                  </a:lnTo>
                  <a:lnTo>
                    <a:pt x="16332" y="8100"/>
                  </a:lnTo>
                  <a:lnTo>
                    <a:pt x="14751" y="3600"/>
                  </a:lnTo>
                  <a:lnTo>
                    <a:pt x="13698" y="0"/>
                  </a:lnTo>
                  <a:lnTo>
                    <a:pt x="9483" y="4500"/>
                  </a:lnTo>
                  <a:lnTo>
                    <a:pt x="6849" y="54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068483" y="4011083"/>
              <a:ext cx="2603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4" y="19440"/>
                  </a:moveTo>
                  <a:lnTo>
                    <a:pt x="12960" y="17280"/>
                  </a:lnTo>
                  <a:lnTo>
                    <a:pt x="16416" y="11520"/>
                  </a:lnTo>
                  <a:lnTo>
                    <a:pt x="19008" y="9360"/>
                  </a:lnTo>
                  <a:lnTo>
                    <a:pt x="21600" y="720"/>
                  </a:lnTo>
                  <a:lnTo>
                    <a:pt x="19872" y="0"/>
                  </a:lnTo>
                  <a:lnTo>
                    <a:pt x="16416" y="0"/>
                  </a:lnTo>
                  <a:lnTo>
                    <a:pt x="12960" y="1440"/>
                  </a:lnTo>
                  <a:lnTo>
                    <a:pt x="10368" y="2160"/>
                  </a:lnTo>
                  <a:lnTo>
                    <a:pt x="8640" y="3600"/>
                  </a:lnTo>
                  <a:lnTo>
                    <a:pt x="6912" y="4320"/>
                  </a:lnTo>
                  <a:lnTo>
                    <a:pt x="6912" y="5760"/>
                  </a:lnTo>
                  <a:lnTo>
                    <a:pt x="8640" y="6480"/>
                  </a:lnTo>
                  <a:lnTo>
                    <a:pt x="6912" y="13680"/>
                  </a:lnTo>
                  <a:lnTo>
                    <a:pt x="4320" y="13680"/>
                  </a:lnTo>
                  <a:lnTo>
                    <a:pt x="1728" y="15120"/>
                  </a:lnTo>
                  <a:lnTo>
                    <a:pt x="0" y="16560"/>
                  </a:lnTo>
                  <a:lnTo>
                    <a:pt x="2592" y="18720"/>
                  </a:lnTo>
                  <a:lnTo>
                    <a:pt x="3456" y="21600"/>
                  </a:lnTo>
                  <a:lnTo>
                    <a:pt x="6048" y="19440"/>
                  </a:lnTo>
                  <a:lnTo>
                    <a:pt x="9504" y="1944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015566" y="4074583"/>
              <a:ext cx="156634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6518"/>
                  </a:moveTo>
                  <a:lnTo>
                    <a:pt x="18720" y="16518"/>
                  </a:lnTo>
                  <a:lnTo>
                    <a:pt x="21600" y="3812"/>
                  </a:lnTo>
                  <a:lnTo>
                    <a:pt x="18720" y="2541"/>
                  </a:lnTo>
                  <a:lnTo>
                    <a:pt x="18720" y="0"/>
                  </a:lnTo>
                  <a:lnTo>
                    <a:pt x="0" y="0"/>
                  </a:lnTo>
                  <a:lnTo>
                    <a:pt x="0" y="11435"/>
                  </a:lnTo>
                  <a:lnTo>
                    <a:pt x="7200" y="21600"/>
                  </a:lnTo>
                  <a:lnTo>
                    <a:pt x="10080" y="19059"/>
                  </a:lnTo>
                  <a:lnTo>
                    <a:pt x="14400" y="1651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5973233" y="3729566"/>
              <a:ext cx="249768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82"/>
                  </a:moveTo>
                  <a:lnTo>
                    <a:pt x="20700" y="17673"/>
                  </a:lnTo>
                  <a:lnTo>
                    <a:pt x="18900" y="14400"/>
                  </a:lnTo>
                  <a:lnTo>
                    <a:pt x="20700" y="10473"/>
                  </a:lnTo>
                  <a:lnTo>
                    <a:pt x="19800" y="10473"/>
                  </a:lnTo>
                  <a:lnTo>
                    <a:pt x="17100" y="7200"/>
                  </a:lnTo>
                  <a:lnTo>
                    <a:pt x="17100" y="5236"/>
                  </a:lnTo>
                  <a:lnTo>
                    <a:pt x="20700" y="4582"/>
                  </a:lnTo>
                  <a:lnTo>
                    <a:pt x="18900" y="0"/>
                  </a:lnTo>
                  <a:lnTo>
                    <a:pt x="16200" y="655"/>
                  </a:lnTo>
                  <a:lnTo>
                    <a:pt x="15300" y="2618"/>
                  </a:lnTo>
                  <a:lnTo>
                    <a:pt x="12600" y="7855"/>
                  </a:lnTo>
                  <a:lnTo>
                    <a:pt x="8100" y="12436"/>
                  </a:lnTo>
                  <a:lnTo>
                    <a:pt x="3600" y="11127"/>
                  </a:lnTo>
                  <a:lnTo>
                    <a:pt x="900" y="13745"/>
                  </a:lnTo>
                  <a:lnTo>
                    <a:pt x="0" y="17018"/>
                  </a:lnTo>
                  <a:lnTo>
                    <a:pt x="2700" y="17018"/>
                  </a:lnTo>
                  <a:lnTo>
                    <a:pt x="3600" y="21600"/>
                  </a:lnTo>
                  <a:lnTo>
                    <a:pt x="15300" y="21600"/>
                  </a:lnTo>
                  <a:lnTo>
                    <a:pt x="21600" y="1898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5973233" y="3729566"/>
              <a:ext cx="249768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82"/>
                  </a:moveTo>
                  <a:lnTo>
                    <a:pt x="20700" y="17673"/>
                  </a:lnTo>
                  <a:lnTo>
                    <a:pt x="18900" y="14400"/>
                  </a:lnTo>
                  <a:lnTo>
                    <a:pt x="20700" y="10473"/>
                  </a:lnTo>
                  <a:lnTo>
                    <a:pt x="19800" y="10473"/>
                  </a:lnTo>
                  <a:lnTo>
                    <a:pt x="17100" y="7200"/>
                  </a:lnTo>
                  <a:lnTo>
                    <a:pt x="17100" y="5236"/>
                  </a:lnTo>
                  <a:lnTo>
                    <a:pt x="20700" y="4582"/>
                  </a:lnTo>
                  <a:lnTo>
                    <a:pt x="18900" y="0"/>
                  </a:lnTo>
                  <a:lnTo>
                    <a:pt x="16200" y="655"/>
                  </a:lnTo>
                  <a:lnTo>
                    <a:pt x="15300" y="2618"/>
                  </a:lnTo>
                  <a:lnTo>
                    <a:pt x="12600" y="7855"/>
                  </a:lnTo>
                  <a:lnTo>
                    <a:pt x="8100" y="12436"/>
                  </a:lnTo>
                  <a:lnTo>
                    <a:pt x="3600" y="11127"/>
                  </a:lnTo>
                  <a:lnTo>
                    <a:pt x="900" y="13745"/>
                  </a:lnTo>
                  <a:lnTo>
                    <a:pt x="0" y="17018"/>
                  </a:lnTo>
                  <a:lnTo>
                    <a:pt x="2700" y="17018"/>
                  </a:lnTo>
                  <a:lnTo>
                    <a:pt x="3600" y="21600"/>
                  </a:lnTo>
                  <a:lnTo>
                    <a:pt x="15300" y="21600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742516" y="3716866"/>
              <a:ext cx="8466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lnTo>
                    <a:pt x="21600" y="1080"/>
                  </a:lnTo>
                  <a:lnTo>
                    <a:pt x="18900" y="1080"/>
                  </a:lnTo>
                  <a:lnTo>
                    <a:pt x="13500" y="0"/>
                  </a:lnTo>
                  <a:lnTo>
                    <a:pt x="10800" y="1080"/>
                  </a:lnTo>
                  <a:lnTo>
                    <a:pt x="2700" y="5400"/>
                  </a:lnTo>
                  <a:lnTo>
                    <a:pt x="0" y="5400"/>
                  </a:lnTo>
                  <a:lnTo>
                    <a:pt x="0" y="8640"/>
                  </a:lnTo>
                  <a:lnTo>
                    <a:pt x="2700" y="16200"/>
                  </a:lnTo>
                  <a:lnTo>
                    <a:pt x="10800" y="216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21600" y="864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5710766" y="3771900"/>
              <a:ext cx="7408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4050"/>
                  </a:moveTo>
                  <a:lnTo>
                    <a:pt x="9257" y="0"/>
                  </a:lnTo>
                  <a:lnTo>
                    <a:pt x="3086" y="1350"/>
                  </a:lnTo>
                  <a:lnTo>
                    <a:pt x="0" y="1350"/>
                  </a:lnTo>
                  <a:lnTo>
                    <a:pt x="0" y="9450"/>
                  </a:lnTo>
                  <a:lnTo>
                    <a:pt x="9257" y="21600"/>
                  </a:lnTo>
                  <a:lnTo>
                    <a:pt x="21600" y="20250"/>
                  </a:lnTo>
                  <a:lnTo>
                    <a:pt x="12343" y="13500"/>
                  </a:lnTo>
                  <a:lnTo>
                    <a:pt x="9257" y="405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100233" y="4699000"/>
              <a:ext cx="427568" cy="4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3" y="21600"/>
                  </a:moveTo>
                  <a:lnTo>
                    <a:pt x="12644" y="21086"/>
                  </a:lnTo>
                  <a:lnTo>
                    <a:pt x="13698" y="13886"/>
                  </a:lnTo>
                  <a:lnTo>
                    <a:pt x="13698" y="9257"/>
                  </a:lnTo>
                  <a:lnTo>
                    <a:pt x="14751" y="8743"/>
                  </a:lnTo>
                  <a:lnTo>
                    <a:pt x="15278" y="3086"/>
                  </a:lnTo>
                  <a:lnTo>
                    <a:pt x="19493" y="2057"/>
                  </a:lnTo>
                  <a:lnTo>
                    <a:pt x="21073" y="1543"/>
                  </a:lnTo>
                  <a:lnTo>
                    <a:pt x="21600" y="1543"/>
                  </a:lnTo>
                  <a:lnTo>
                    <a:pt x="20546" y="1029"/>
                  </a:lnTo>
                  <a:lnTo>
                    <a:pt x="18439" y="1029"/>
                  </a:lnTo>
                  <a:lnTo>
                    <a:pt x="18966" y="1543"/>
                  </a:lnTo>
                  <a:lnTo>
                    <a:pt x="18439" y="1029"/>
                  </a:lnTo>
                  <a:lnTo>
                    <a:pt x="15278" y="1543"/>
                  </a:lnTo>
                  <a:lnTo>
                    <a:pt x="11063" y="1543"/>
                  </a:lnTo>
                  <a:lnTo>
                    <a:pt x="10010" y="1029"/>
                  </a:lnTo>
                  <a:lnTo>
                    <a:pt x="2634" y="1029"/>
                  </a:lnTo>
                  <a:lnTo>
                    <a:pt x="1580" y="0"/>
                  </a:lnTo>
                  <a:lnTo>
                    <a:pt x="527" y="514"/>
                  </a:lnTo>
                  <a:lnTo>
                    <a:pt x="0" y="3600"/>
                  </a:lnTo>
                  <a:lnTo>
                    <a:pt x="3688" y="10800"/>
                  </a:lnTo>
                  <a:lnTo>
                    <a:pt x="4215" y="12343"/>
                  </a:lnTo>
                  <a:lnTo>
                    <a:pt x="5268" y="19029"/>
                  </a:lnTo>
                  <a:lnTo>
                    <a:pt x="7902" y="21600"/>
                  </a:lnTo>
                  <a:lnTo>
                    <a:pt x="8429" y="20571"/>
                  </a:lnTo>
                  <a:lnTo>
                    <a:pt x="11063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5742516" y="3509433"/>
              <a:ext cx="105834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640" y="19800"/>
                    <a:pt x="8640" y="19800"/>
                    <a:pt x="8640" y="19800"/>
                  </a:cubicBezTo>
                  <a:cubicBezTo>
                    <a:pt x="19440" y="18000"/>
                    <a:pt x="19440" y="18000"/>
                    <a:pt x="19440" y="18000"/>
                  </a:cubicBezTo>
                  <a:cubicBezTo>
                    <a:pt x="19440" y="18000"/>
                    <a:pt x="21600" y="14400"/>
                    <a:pt x="21600" y="14400"/>
                  </a:cubicBezTo>
                  <a:cubicBezTo>
                    <a:pt x="21600" y="12600"/>
                    <a:pt x="21600" y="0"/>
                    <a:pt x="21600" y="0"/>
                  </a:cubicBez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0" y="745066"/>
              <a:ext cx="901701" cy="122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98" y="2925"/>
                  </a:moveTo>
                  <a:lnTo>
                    <a:pt x="20344" y="2376"/>
                  </a:lnTo>
                  <a:lnTo>
                    <a:pt x="18084" y="2559"/>
                  </a:lnTo>
                  <a:lnTo>
                    <a:pt x="14819" y="1462"/>
                  </a:lnTo>
                  <a:lnTo>
                    <a:pt x="13312" y="1645"/>
                  </a:lnTo>
                  <a:lnTo>
                    <a:pt x="12056" y="1097"/>
                  </a:lnTo>
                  <a:lnTo>
                    <a:pt x="11805" y="548"/>
                  </a:lnTo>
                  <a:lnTo>
                    <a:pt x="9544" y="0"/>
                  </a:lnTo>
                  <a:lnTo>
                    <a:pt x="8288" y="731"/>
                  </a:lnTo>
                  <a:lnTo>
                    <a:pt x="6279" y="1280"/>
                  </a:lnTo>
                  <a:lnTo>
                    <a:pt x="4772" y="2011"/>
                  </a:lnTo>
                  <a:lnTo>
                    <a:pt x="3767" y="3839"/>
                  </a:lnTo>
                  <a:lnTo>
                    <a:pt x="1758" y="4204"/>
                  </a:lnTo>
                  <a:lnTo>
                    <a:pt x="1758" y="5301"/>
                  </a:lnTo>
                  <a:lnTo>
                    <a:pt x="3265" y="6763"/>
                  </a:lnTo>
                  <a:lnTo>
                    <a:pt x="4772" y="7312"/>
                  </a:lnTo>
                  <a:lnTo>
                    <a:pt x="4772" y="8043"/>
                  </a:lnTo>
                  <a:lnTo>
                    <a:pt x="3767" y="8408"/>
                  </a:lnTo>
                  <a:lnTo>
                    <a:pt x="2512" y="8043"/>
                  </a:lnTo>
                  <a:lnTo>
                    <a:pt x="0" y="9322"/>
                  </a:lnTo>
                  <a:lnTo>
                    <a:pt x="1758" y="10602"/>
                  </a:lnTo>
                  <a:lnTo>
                    <a:pt x="4019" y="10602"/>
                  </a:lnTo>
                  <a:lnTo>
                    <a:pt x="5777" y="10785"/>
                  </a:lnTo>
                  <a:lnTo>
                    <a:pt x="5023" y="12064"/>
                  </a:lnTo>
                  <a:lnTo>
                    <a:pt x="3014" y="12613"/>
                  </a:lnTo>
                  <a:lnTo>
                    <a:pt x="1507" y="13344"/>
                  </a:lnTo>
                  <a:lnTo>
                    <a:pt x="1256" y="14258"/>
                  </a:lnTo>
                  <a:lnTo>
                    <a:pt x="3014" y="15172"/>
                  </a:lnTo>
                  <a:lnTo>
                    <a:pt x="3265" y="16116"/>
                  </a:lnTo>
                  <a:lnTo>
                    <a:pt x="4521" y="16482"/>
                  </a:lnTo>
                  <a:lnTo>
                    <a:pt x="4772" y="17761"/>
                  </a:lnTo>
                  <a:lnTo>
                    <a:pt x="6530" y="17579"/>
                  </a:lnTo>
                  <a:lnTo>
                    <a:pt x="8791" y="17579"/>
                  </a:lnTo>
                  <a:lnTo>
                    <a:pt x="7535" y="19224"/>
                  </a:lnTo>
                  <a:lnTo>
                    <a:pt x="3767" y="21600"/>
                  </a:lnTo>
                  <a:lnTo>
                    <a:pt x="8037" y="19955"/>
                  </a:lnTo>
                  <a:lnTo>
                    <a:pt x="11302" y="17396"/>
                  </a:lnTo>
                  <a:lnTo>
                    <a:pt x="11051" y="16847"/>
                  </a:lnTo>
                  <a:lnTo>
                    <a:pt x="13060" y="14989"/>
                  </a:lnTo>
                  <a:lnTo>
                    <a:pt x="13563" y="15751"/>
                  </a:lnTo>
                  <a:lnTo>
                    <a:pt x="13814" y="16665"/>
                  </a:lnTo>
                  <a:lnTo>
                    <a:pt x="15321" y="15751"/>
                  </a:lnTo>
                  <a:lnTo>
                    <a:pt x="17079" y="14989"/>
                  </a:lnTo>
                  <a:lnTo>
                    <a:pt x="17833" y="15385"/>
                  </a:lnTo>
                  <a:lnTo>
                    <a:pt x="21600" y="15933"/>
                  </a:lnTo>
                  <a:lnTo>
                    <a:pt x="21600" y="2925"/>
                  </a:lnTo>
                  <a:lnTo>
                    <a:pt x="21098" y="2925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901700" y="694266"/>
              <a:ext cx="2825751" cy="193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8" y="18235"/>
                  </a:moveTo>
                  <a:lnTo>
                    <a:pt x="12957" y="18467"/>
                  </a:lnTo>
                  <a:lnTo>
                    <a:pt x="14316" y="19396"/>
                  </a:lnTo>
                  <a:lnTo>
                    <a:pt x="14795" y="20904"/>
                  </a:lnTo>
                  <a:lnTo>
                    <a:pt x="14795" y="21600"/>
                  </a:lnTo>
                  <a:lnTo>
                    <a:pt x="15847" y="21136"/>
                  </a:lnTo>
                  <a:lnTo>
                    <a:pt x="16406" y="20440"/>
                  </a:lnTo>
                  <a:lnTo>
                    <a:pt x="17605" y="20092"/>
                  </a:lnTo>
                  <a:lnTo>
                    <a:pt x="18244" y="18931"/>
                  </a:lnTo>
                  <a:lnTo>
                    <a:pt x="18564" y="19047"/>
                  </a:lnTo>
                  <a:lnTo>
                    <a:pt x="18724" y="20208"/>
                  </a:lnTo>
                  <a:lnTo>
                    <a:pt x="19043" y="19860"/>
                  </a:lnTo>
                  <a:lnTo>
                    <a:pt x="19283" y="19976"/>
                  </a:lnTo>
                  <a:lnTo>
                    <a:pt x="19123" y="20324"/>
                  </a:lnTo>
                  <a:lnTo>
                    <a:pt x="19283" y="20788"/>
                  </a:lnTo>
                  <a:lnTo>
                    <a:pt x="20002" y="19976"/>
                  </a:lnTo>
                  <a:lnTo>
                    <a:pt x="20242" y="19512"/>
                  </a:lnTo>
                  <a:lnTo>
                    <a:pt x="19523" y="19396"/>
                  </a:lnTo>
                  <a:lnTo>
                    <a:pt x="19203" y="18699"/>
                  </a:lnTo>
                  <a:lnTo>
                    <a:pt x="19443" y="18351"/>
                  </a:lnTo>
                  <a:lnTo>
                    <a:pt x="19523" y="17887"/>
                  </a:lnTo>
                  <a:lnTo>
                    <a:pt x="18404" y="18235"/>
                  </a:lnTo>
                  <a:lnTo>
                    <a:pt x="17845" y="18931"/>
                  </a:lnTo>
                  <a:lnTo>
                    <a:pt x="18084" y="18119"/>
                  </a:lnTo>
                  <a:lnTo>
                    <a:pt x="18644" y="17655"/>
                  </a:lnTo>
                  <a:lnTo>
                    <a:pt x="18963" y="17191"/>
                  </a:lnTo>
                  <a:lnTo>
                    <a:pt x="19922" y="17307"/>
                  </a:lnTo>
                  <a:lnTo>
                    <a:pt x="20641" y="17191"/>
                  </a:lnTo>
                  <a:lnTo>
                    <a:pt x="21200" y="16611"/>
                  </a:lnTo>
                  <a:lnTo>
                    <a:pt x="21600" y="16147"/>
                  </a:lnTo>
                  <a:lnTo>
                    <a:pt x="21280" y="14987"/>
                  </a:lnTo>
                  <a:lnTo>
                    <a:pt x="21200" y="14406"/>
                  </a:lnTo>
                  <a:lnTo>
                    <a:pt x="20162" y="13594"/>
                  </a:lnTo>
                  <a:lnTo>
                    <a:pt x="20162" y="13130"/>
                  </a:lnTo>
                  <a:lnTo>
                    <a:pt x="19283" y="10694"/>
                  </a:lnTo>
                  <a:lnTo>
                    <a:pt x="19043" y="11738"/>
                  </a:lnTo>
                  <a:lnTo>
                    <a:pt x="18484" y="11970"/>
                  </a:lnTo>
                  <a:lnTo>
                    <a:pt x="18324" y="11738"/>
                  </a:lnTo>
                  <a:lnTo>
                    <a:pt x="18084" y="11738"/>
                  </a:lnTo>
                  <a:lnTo>
                    <a:pt x="18084" y="10094"/>
                  </a:lnTo>
                  <a:lnTo>
                    <a:pt x="17605" y="9978"/>
                  </a:lnTo>
                  <a:lnTo>
                    <a:pt x="17205" y="9166"/>
                  </a:lnTo>
                  <a:lnTo>
                    <a:pt x="16806" y="9282"/>
                  </a:lnTo>
                  <a:lnTo>
                    <a:pt x="16327" y="9050"/>
                  </a:lnTo>
                  <a:lnTo>
                    <a:pt x="16007" y="9166"/>
                  </a:lnTo>
                  <a:lnTo>
                    <a:pt x="16007" y="10346"/>
                  </a:lnTo>
                  <a:lnTo>
                    <a:pt x="15927" y="11622"/>
                  </a:lnTo>
                  <a:lnTo>
                    <a:pt x="15847" y="12086"/>
                  </a:lnTo>
                  <a:lnTo>
                    <a:pt x="16327" y="13478"/>
                  </a:lnTo>
                  <a:lnTo>
                    <a:pt x="15527" y="14522"/>
                  </a:lnTo>
                  <a:lnTo>
                    <a:pt x="15687" y="16263"/>
                  </a:lnTo>
                  <a:lnTo>
                    <a:pt x="15368" y="16611"/>
                  </a:lnTo>
                  <a:lnTo>
                    <a:pt x="15048" y="16379"/>
                  </a:lnTo>
                  <a:lnTo>
                    <a:pt x="14875" y="14290"/>
                  </a:lnTo>
                  <a:lnTo>
                    <a:pt x="14076" y="14174"/>
                  </a:lnTo>
                  <a:lnTo>
                    <a:pt x="12558" y="12898"/>
                  </a:lnTo>
                  <a:lnTo>
                    <a:pt x="12238" y="12898"/>
                  </a:lnTo>
                  <a:lnTo>
                    <a:pt x="11999" y="11854"/>
                  </a:lnTo>
                  <a:lnTo>
                    <a:pt x="11759" y="11506"/>
                  </a:lnTo>
                  <a:lnTo>
                    <a:pt x="12398" y="8702"/>
                  </a:lnTo>
                  <a:lnTo>
                    <a:pt x="12798" y="8122"/>
                  </a:lnTo>
                  <a:lnTo>
                    <a:pt x="13197" y="7774"/>
                  </a:lnTo>
                  <a:lnTo>
                    <a:pt x="13437" y="7774"/>
                  </a:lnTo>
                  <a:lnTo>
                    <a:pt x="13676" y="6613"/>
                  </a:lnTo>
                  <a:lnTo>
                    <a:pt x="13836" y="5685"/>
                  </a:lnTo>
                  <a:lnTo>
                    <a:pt x="14635" y="5453"/>
                  </a:lnTo>
                  <a:lnTo>
                    <a:pt x="15048" y="4989"/>
                  </a:lnTo>
                  <a:lnTo>
                    <a:pt x="14795" y="3945"/>
                  </a:lnTo>
                  <a:lnTo>
                    <a:pt x="14968" y="3249"/>
                  </a:lnTo>
                  <a:lnTo>
                    <a:pt x="14635" y="2669"/>
                  </a:lnTo>
                  <a:lnTo>
                    <a:pt x="14156" y="2553"/>
                  </a:lnTo>
                  <a:lnTo>
                    <a:pt x="13996" y="3713"/>
                  </a:lnTo>
                  <a:lnTo>
                    <a:pt x="13517" y="4757"/>
                  </a:lnTo>
                  <a:lnTo>
                    <a:pt x="13357" y="3481"/>
                  </a:lnTo>
                  <a:lnTo>
                    <a:pt x="13117" y="3017"/>
                  </a:lnTo>
                  <a:lnTo>
                    <a:pt x="12798" y="3597"/>
                  </a:lnTo>
                  <a:lnTo>
                    <a:pt x="12638" y="3017"/>
                  </a:lnTo>
                  <a:lnTo>
                    <a:pt x="12318" y="2204"/>
                  </a:lnTo>
                  <a:lnTo>
                    <a:pt x="12158" y="1160"/>
                  </a:lnTo>
                  <a:lnTo>
                    <a:pt x="11679" y="0"/>
                  </a:lnTo>
                  <a:lnTo>
                    <a:pt x="11279" y="1624"/>
                  </a:lnTo>
                  <a:lnTo>
                    <a:pt x="11279" y="2204"/>
                  </a:lnTo>
                  <a:lnTo>
                    <a:pt x="11839" y="2901"/>
                  </a:lnTo>
                  <a:lnTo>
                    <a:pt x="11919" y="3597"/>
                  </a:lnTo>
                  <a:lnTo>
                    <a:pt x="11519" y="4177"/>
                  </a:lnTo>
                  <a:lnTo>
                    <a:pt x="11279" y="3945"/>
                  </a:lnTo>
                  <a:lnTo>
                    <a:pt x="10960" y="3945"/>
                  </a:lnTo>
                  <a:lnTo>
                    <a:pt x="10800" y="4525"/>
                  </a:lnTo>
                  <a:lnTo>
                    <a:pt x="10241" y="4293"/>
                  </a:lnTo>
                  <a:lnTo>
                    <a:pt x="9442" y="4293"/>
                  </a:lnTo>
                  <a:lnTo>
                    <a:pt x="8962" y="3829"/>
                  </a:lnTo>
                  <a:lnTo>
                    <a:pt x="8243" y="4061"/>
                  </a:lnTo>
                  <a:lnTo>
                    <a:pt x="8323" y="4409"/>
                  </a:lnTo>
                  <a:lnTo>
                    <a:pt x="8403" y="5105"/>
                  </a:lnTo>
                  <a:lnTo>
                    <a:pt x="8163" y="4989"/>
                  </a:lnTo>
                  <a:lnTo>
                    <a:pt x="7764" y="4293"/>
                  </a:lnTo>
                  <a:lnTo>
                    <a:pt x="6885" y="4525"/>
                  </a:lnTo>
                  <a:lnTo>
                    <a:pt x="6485" y="4061"/>
                  </a:lnTo>
                  <a:lnTo>
                    <a:pt x="6645" y="3597"/>
                  </a:lnTo>
                  <a:lnTo>
                    <a:pt x="6086" y="3365"/>
                  </a:lnTo>
                  <a:lnTo>
                    <a:pt x="5447" y="2901"/>
                  </a:lnTo>
                  <a:lnTo>
                    <a:pt x="4568" y="2553"/>
                  </a:lnTo>
                  <a:lnTo>
                    <a:pt x="4008" y="2785"/>
                  </a:lnTo>
                  <a:lnTo>
                    <a:pt x="3449" y="1856"/>
                  </a:lnTo>
                  <a:lnTo>
                    <a:pt x="1931" y="2901"/>
                  </a:lnTo>
                  <a:lnTo>
                    <a:pt x="1531" y="3481"/>
                  </a:lnTo>
                  <a:lnTo>
                    <a:pt x="892" y="3249"/>
                  </a:lnTo>
                  <a:lnTo>
                    <a:pt x="493" y="2669"/>
                  </a:lnTo>
                  <a:lnTo>
                    <a:pt x="0" y="2437"/>
                  </a:lnTo>
                  <a:lnTo>
                    <a:pt x="0" y="10694"/>
                  </a:lnTo>
                  <a:lnTo>
                    <a:pt x="812" y="11274"/>
                  </a:lnTo>
                  <a:lnTo>
                    <a:pt x="1452" y="10810"/>
                  </a:lnTo>
                  <a:lnTo>
                    <a:pt x="2330" y="13130"/>
                  </a:lnTo>
                  <a:lnTo>
                    <a:pt x="2890" y="13710"/>
                  </a:lnTo>
                  <a:lnTo>
                    <a:pt x="2810" y="14638"/>
                  </a:lnTo>
                  <a:lnTo>
                    <a:pt x="3050" y="15335"/>
                  </a:lnTo>
                  <a:lnTo>
                    <a:pt x="3689" y="16611"/>
                  </a:lnTo>
                  <a:lnTo>
                    <a:pt x="4568" y="17423"/>
                  </a:lnTo>
                  <a:lnTo>
                    <a:pt x="4648" y="18003"/>
                  </a:lnTo>
                  <a:lnTo>
                    <a:pt x="11599" y="18003"/>
                  </a:lnTo>
                  <a:lnTo>
                    <a:pt x="12398" y="18235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435100" y="2307166"/>
              <a:ext cx="1913467" cy="98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53" y="16607"/>
                  </a:moveTo>
                  <a:lnTo>
                    <a:pt x="5896" y="16607"/>
                  </a:lnTo>
                  <a:lnTo>
                    <a:pt x="6250" y="16153"/>
                  </a:lnTo>
                  <a:lnTo>
                    <a:pt x="6840" y="16380"/>
                  </a:lnTo>
                  <a:lnTo>
                    <a:pt x="7783" y="18422"/>
                  </a:lnTo>
                  <a:lnTo>
                    <a:pt x="8491" y="17968"/>
                  </a:lnTo>
                  <a:lnTo>
                    <a:pt x="8962" y="18649"/>
                  </a:lnTo>
                  <a:lnTo>
                    <a:pt x="9316" y="19784"/>
                  </a:lnTo>
                  <a:lnTo>
                    <a:pt x="9788" y="20692"/>
                  </a:lnTo>
                  <a:lnTo>
                    <a:pt x="10377" y="20919"/>
                  </a:lnTo>
                  <a:lnTo>
                    <a:pt x="10377" y="19330"/>
                  </a:lnTo>
                  <a:lnTo>
                    <a:pt x="11203" y="17742"/>
                  </a:lnTo>
                  <a:lnTo>
                    <a:pt x="12382" y="17968"/>
                  </a:lnTo>
                  <a:lnTo>
                    <a:pt x="13090" y="17968"/>
                  </a:lnTo>
                  <a:lnTo>
                    <a:pt x="14033" y="17515"/>
                  </a:lnTo>
                  <a:lnTo>
                    <a:pt x="14623" y="17515"/>
                  </a:lnTo>
                  <a:lnTo>
                    <a:pt x="15212" y="17288"/>
                  </a:lnTo>
                  <a:lnTo>
                    <a:pt x="15330" y="18422"/>
                  </a:lnTo>
                  <a:lnTo>
                    <a:pt x="15566" y="20011"/>
                  </a:lnTo>
                  <a:lnTo>
                    <a:pt x="16293" y="21373"/>
                  </a:lnTo>
                  <a:lnTo>
                    <a:pt x="16647" y="21600"/>
                  </a:lnTo>
                  <a:lnTo>
                    <a:pt x="16529" y="19330"/>
                  </a:lnTo>
                  <a:lnTo>
                    <a:pt x="16058" y="16834"/>
                  </a:lnTo>
                  <a:lnTo>
                    <a:pt x="16647" y="15472"/>
                  </a:lnTo>
                  <a:lnTo>
                    <a:pt x="17237" y="15018"/>
                  </a:lnTo>
                  <a:lnTo>
                    <a:pt x="18298" y="12975"/>
                  </a:lnTo>
                  <a:lnTo>
                    <a:pt x="18062" y="10251"/>
                  </a:lnTo>
                  <a:lnTo>
                    <a:pt x="18416" y="10705"/>
                  </a:lnTo>
                  <a:lnTo>
                    <a:pt x="18534" y="10478"/>
                  </a:lnTo>
                  <a:lnTo>
                    <a:pt x="18416" y="9571"/>
                  </a:lnTo>
                  <a:lnTo>
                    <a:pt x="18652" y="9571"/>
                  </a:lnTo>
                  <a:lnTo>
                    <a:pt x="19006" y="9344"/>
                  </a:lnTo>
                  <a:lnTo>
                    <a:pt x="19241" y="8209"/>
                  </a:lnTo>
                  <a:lnTo>
                    <a:pt x="19713" y="7982"/>
                  </a:lnTo>
                  <a:lnTo>
                    <a:pt x="20421" y="7301"/>
                  </a:lnTo>
                  <a:lnTo>
                    <a:pt x="20421" y="5447"/>
                  </a:lnTo>
                  <a:lnTo>
                    <a:pt x="21600" y="4312"/>
                  </a:lnTo>
                  <a:lnTo>
                    <a:pt x="21364" y="2043"/>
                  </a:lnTo>
                  <a:lnTo>
                    <a:pt x="20892" y="1816"/>
                  </a:lnTo>
                  <a:lnTo>
                    <a:pt x="19949" y="4085"/>
                  </a:lnTo>
                  <a:lnTo>
                    <a:pt x="18180" y="4766"/>
                  </a:lnTo>
                  <a:lnTo>
                    <a:pt x="17355" y="6128"/>
                  </a:lnTo>
                  <a:lnTo>
                    <a:pt x="15802" y="7036"/>
                  </a:lnTo>
                  <a:lnTo>
                    <a:pt x="15802" y="5674"/>
                  </a:lnTo>
                  <a:lnTo>
                    <a:pt x="15094" y="2724"/>
                  </a:lnTo>
                  <a:lnTo>
                    <a:pt x="13090" y="908"/>
                  </a:lnTo>
                  <a:lnTo>
                    <a:pt x="12264" y="454"/>
                  </a:lnTo>
                  <a:lnTo>
                    <a:pt x="11085" y="0"/>
                  </a:lnTo>
                  <a:lnTo>
                    <a:pt x="825" y="0"/>
                  </a:lnTo>
                  <a:lnTo>
                    <a:pt x="943" y="1362"/>
                  </a:lnTo>
                  <a:lnTo>
                    <a:pt x="590" y="1816"/>
                  </a:lnTo>
                  <a:lnTo>
                    <a:pt x="708" y="908"/>
                  </a:lnTo>
                  <a:lnTo>
                    <a:pt x="0" y="454"/>
                  </a:lnTo>
                  <a:lnTo>
                    <a:pt x="354" y="2951"/>
                  </a:lnTo>
                  <a:lnTo>
                    <a:pt x="236" y="4766"/>
                  </a:lnTo>
                  <a:lnTo>
                    <a:pt x="0" y="6582"/>
                  </a:lnTo>
                  <a:lnTo>
                    <a:pt x="236" y="7982"/>
                  </a:lnTo>
                  <a:lnTo>
                    <a:pt x="236" y="8890"/>
                  </a:lnTo>
                  <a:lnTo>
                    <a:pt x="825" y="11159"/>
                  </a:lnTo>
                  <a:lnTo>
                    <a:pt x="1297" y="12748"/>
                  </a:lnTo>
                  <a:lnTo>
                    <a:pt x="1651" y="13883"/>
                  </a:lnTo>
                  <a:lnTo>
                    <a:pt x="2712" y="15245"/>
                  </a:lnTo>
                  <a:lnTo>
                    <a:pt x="2830" y="15699"/>
                  </a:lnTo>
                  <a:lnTo>
                    <a:pt x="3774" y="15472"/>
                  </a:lnTo>
                  <a:lnTo>
                    <a:pt x="4953" y="16607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656416" y="3649133"/>
              <a:ext cx="148168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8514"/>
                    <a:pt x="20057" y="16971"/>
                    <a:pt x="20057" y="16971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0800" y="4629"/>
                    <a:pt x="10800" y="4629"/>
                    <a:pt x="10800" y="4629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7714" y="21600"/>
                    <a:pt x="7714" y="21600"/>
                    <a:pt x="7714" y="21600"/>
                  </a:cubicBezTo>
                  <a:cubicBezTo>
                    <a:pt x="13886" y="20057"/>
                    <a:pt x="13886" y="20057"/>
                    <a:pt x="13886" y="200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709333" y="3786716"/>
              <a:ext cx="127001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400"/>
                  </a:moveTo>
                  <a:cubicBezTo>
                    <a:pt x="7200" y="0"/>
                    <a:pt x="7200" y="0"/>
                    <a:pt x="7200" y="0"/>
                  </a:cubicBezTo>
                  <a:cubicBezTo>
                    <a:pt x="0" y="2400"/>
                    <a:pt x="0" y="2400"/>
                    <a:pt x="0" y="2400"/>
                  </a:cubicBezTo>
                  <a:cubicBezTo>
                    <a:pt x="3600" y="7200"/>
                    <a:pt x="3600" y="7200"/>
                    <a:pt x="3600" y="7200"/>
                  </a:cubicBezTo>
                  <a:cubicBezTo>
                    <a:pt x="19800" y="21600"/>
                    <a:pt x="19800" y="21600"/>
                    <a:pt x="19800" y="21600"/>
                  </a:cubicBezTo>
                  <a:cubicBezTo>
                    <a:pt x="21600" y="12000"/>
                    <a:pt x="21600" y="12000"/>
                    <a:pt x="21600" y="12000"/>
                  </a:cubicBezTo>
                  <a:cubicBezTo>
                    <a:pt x="19800" y="9600"/>
                    <a:pt x="18000" y="4800"/>
                    <a:pt x="16200" y="2400"/>
                  </a:cubicBez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825750" y="3839633"/>
              <a:ext cx="188384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2700"/>
                  </a:moveTo>
                  <a:cubicBezTo>
                    <a:pt x="10800" y="2700"/>
                    <a:pt x="10800" y="2700"/>
                    <a:pt x="10800" y="2700"/>
                  </a:cubicBezTo>
                  <a:cubicBezTo>
                    <a:pt x="10800" y="2700"/>
                    <a:pt x="3600" y="5400"/>
                    <a:pt x="2400" y="2700"/>
                  </a:cubicBezTo>
                  <a:cubicBezTo>
                    <a:pt x="1200" y="2700"/>
                    <a:pt x="1200" y="2700"/>
                    <a:pt x="1200" y="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3600" y="18900"/>
                    <a:pt x="4800" y="21600"/>
                  </a:cubicBezTo>
                  <a:cubicBezTo>
                    <a:pt x="6000" y="21600"/>
                    <a:pt x="7200" y="21600"/>
                    <a:pt x="7200" y="21600"/>
                  </a:cubicBezTo>
                  <a:cubicBezTo>
                    <a:pt x="8400" y="16200"/>
                    <a:pt x="8400" y="16200"/>
                    <a:pt x="8400" y="16200"/>
                  </a:cubicBezTo>
                  <a:cubicBezTo>
                    <a:pt x="12000" y="8100"/>
                    <a:pt x="12000" y="8100"/>
                    <a:pt x="12000" y="8100"/>
                  </a:cubicBezTo>
                  <a:cubicBezTo>
                    <a:pt x="16800" y="10800"/>
                    <a:pt x="16800" y="10800"/>
                    <a:pt x="16800" y="10800"/>
                  </a:cubicBezTo>
                  <a:cubicBezTo>
                    <a:pt x="18000" y="18900"/>
                    <a:pt x="18000" y="18900"/>
                    <a:pt x="18000" y="18900"/>
                  </a:cubicBezTo>
                  <a:cubicBezTo>
                    <a:pt x="21600" y="10800"/>
                    <a:pt x="21600" y="10800"/>
                    <a:pt x="21600" y="10800"/>
                  </a:cubicBezTo>
                  <a:lnTo>
                    <a:pt x="16800" y="27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950633" y="3746500"/>
              <a:ext cx="3873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12"/>
                  </a:moveTo>
                  <a:cubicBezTo>
                    <a:pt x="21600" y="17912"/>
                    <a:pt x="21600" y="17912"/>
                    <a:pt x="21600" y="17912"/>
                  </a:cubicBezTo>
                  <a:cubicBezTo>
                    <a:pt x="21600" y="14224"/>
                    <a:pt x="21600" y="14224"/>
                    <a:pt x="21600" y="14224"/>
                  </a:cubicBezTo>
                  <a:cubicBezTo>
                    <a:pt x="20432" y="12117"/>
                    <a:pt x="20432" y="12117"/>
                    <a:pt x="20432" y="12117"/>
                  </a:cubicBezTo>
                  <a:cubicBezTo>
                    <a:pt x="21016" y="11063"/>
                    <a:pt x="21016" y="11063"/>
                    <a:pt x="21016" y="11063"/>
                  </a:cubicBezTo>
                  <a:cubicBezTo>
                    <a:pt x="18097" y="10537"/>
                    <a:pt x="18097" y="10537"/>
                    <a:pt x="18097" y="10537"/>
                  </a:cubicBezTo>
                  <a:cubicBezTo>
                    <a:pt x="12259" y="8429"/>
                    <a:pt x="12259" y="8429"/>
                    <a:pt x="12259" y="8429"/>
                  </a:cubicBezTo>
                  <a:cubicBezTo>
                    <a:pt x="11092" y="5795"/>
                    <a:pt x="11092" y="5795"/>
                    <a:pt x="11092" y="5795"/>
                  </a:cubicBezTo>
                  <a:cubicBezTo>
                    <a:pt x="11676" y="1580"/>
                    <a:pt x="11676" y="1580"/>
                    <a:pt x="11676" y="1580"/>
                  </a:cubicBezTo>
                  <a:cubicBezTo>
                    <a:pt x="14011" y="527"/>
                    <a:pt x="14011" y="527"/>
                    <a:pt x="14011" y="527"/>
                  </a:cubicBezTo>
                  <a:cubicBezTo>
                    <a:pt x="14011" y="0"/>
                    <a:pt x="14011" y="0"/>
                    <a:pt x="14011" y="0"/>
                  </a:cubicBezTo>
                  <a:cubicBezTo>
                    <a:pt x="9924" y="1054"/>
                    <a:pt x="9924" y="1054"/>
                    <a:pt x="9924" y="1054"/>
                  </a:cubicBezTo>
                  <a:cubicBezTo>
                    <a:pt x="7589" y="2107"/>
                    <a:pt x="7589" y="2107"/>
                    <a:pt x="7589" y="2107"/>
                  </a:cubicBezTo>
                  <a:cubicBezTo>
                    <a:pt x="6422" y="4741"/>
                    <a:pt x="6422" y="4741"/>
                    <a:pt x="6422" y="4741"/>
                  </a:cubicBezTo>
                  <a:cubicBezTo>
                    <a:pt x="5254" y="5268"/>
                    <a:pt x="5254" y="5268"/>
                    <a:pt x="5254" y="5268"/>
                  </a:cubicBezTo>
                  <a:cubicBezTo>
                    <a:pt x="3503" y="6849"/>
                    <a:pt x="3503" y="6849"/>
                    <a:pt x="3503" y="6849"/>
                  </a:cubicBezTo>
                  <a:cubicBezTo>
                    <a:pt x="1751" y="8429"/>
                    <a:pt x="1751" y="8429"/>
                    <a:pt x="1751" y="8429"/>
                  </a:cubicBezTo>
                  <a:cubicBezTo>
                    <a:pt x="2335" y="9483"/>
                    <a:pt x="2335" y="9483"/>
                    <a:pt x="2335" y="9483"/>
                  </a:cubicBezTo>
                  <a:cubicBezTo>
                    <a:pt x="2919" y="12117"/>
                    <a:pt x="2919" y="12117"/>
                    <a:pt x="2919" y="12117"/>
                  </a:cubicBezTo>
                  <a:cubicBezTo>
                    <a:pt x="2919" y="13698"/>
                    <a:pt x="2919" y="13698"/>
                    <a:pt x="2919" y="13698"/>
                  </a:cubicBezTo>
                  <a:cubicBezTo>
                    <a:pt x="3503" y="15805"/>
                    <a:pt x="3503" y="15805"/>
                    <a:pt x="3503" y="15805"/>
                  </a:cubicBezTo>
                  <a:cubicBezTo>
                    <a:pt x="1168" y="17385"/>
                    <a:pt x="1168" y="17385"/>
                    <a:pt x="1168" y="17385"/>
                  </a:cubicBezTo>
                  <a:cubicBezTo>
                    <a:pt x="0" y="18439"/>
                    <a:pt x="0" y="18439"/>
                    <a:pt x="0" y="18439"/>
                  </a:cubicBezTo>
                  <a:cubicBezTo>
                    <a:pt x="4670" y="20020"/>
                    <a:pt x="4670" y="20020"/>
                    <a:pt x="4670" y="20020"/>
                  </a:cubicBezTo>
                  <a:cubicBezTo>
                    <a:pt x="7005" y="21600"/>
                    <a:pt x="7005" y="21600"/>
                    <a:pt x="7005" y="21600"/>
                  </a:cubicBez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603500" y="3619500"/>
              <a:ext cx="201084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cubicBezTo>
                    <a:pt x="21600" y="7200"/>
                    <a:pt x="11368" y="2400"/>
                    <a:pt x="9095" y="2400"/>
                  </a:cubicBezTo>
                  <a:cubicBezTo>
                    <a:pt x="7958" y="2400"/>
                    <a:pt x="6821" y="0"/>
                    <a:pt x="5684" y="0"/>
                  </a:cubicBezTo>
                  <a:cubicBezTo>
                    <a:pt x="1137" y="7200"/>
                    <a:pt x="1137" y="7200"/>
                    <a:pt x="1137" y="72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5684" y="21600"/>
                    <a:pt x="5684" y="21600"/>
                    <a:pt x="5684" y="21600"/>
                  </a:cubicBezTo>
                  <a:cubicBezTo>
                    <a:pt x="13642" y="14400"/>
                    <a:pt x="13642" y="14400"/>
                    <a:pt x="13642" y="14400"/>
                  </a:cubicBezTo>
                  <a:lnTo>
                    <a:pt x="21600" y="72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497666" y="3564466"/>
              <a:ext cx="158751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00"/>
                  </a:moveTo>
                  <a:cubicBezTo>
                    <a:pt x="18720" y="9000"/>
                    <a:pt x="15840" y="7200"/>
                    <a:pt x="15840" y="7200"/>
                  </a:cubicBezTo>
                  <a:cubicBezTo>
                    <a:pt x="15840" y="0"/>
                    <a:pt x="15840" y="0"/>
                    <a:pt x="15840" y="0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5760" y="1800"/>
                    <a:pt x="5760" y="1800"/>
                    <a:pt x="5760" y="1800"/>
                  </a:cubicBezTo>
                  <a:cubicBezTo>
                    <a:pt x="8640" y="9000"/>
                    <a:pt x="8640" y="9000"/>
                    <a:pt x="8640" y="9000"/>
                  </a:cubicBezTo>
                  <a:cubicBezTo>
                    <a:pt x="4320" y="9000"/>
                    <a:pt x="4320" y="9000"/>
                    <a:pt x="4320" y="9000"/>
                  </a:cubicBezTo>
                  <a:cubicBezTo>
                    <a:pt x="1440" y="14400"/>
                    <a:pt x="1440" y="14400"/>
                    <a:pt x="1440" y="14400"/>
                  </a:cubicBezTo>
                  <a:cubicBezTo>
                    <a:pt x="0" y="18000"/>
                    <a:pt x="0" y="18000"/>
                    <a:pt x="0" y="18000"/>
                  </a:cubicBezTo>
                  <a:cubicBezTo>
                    <a:pt x="1440" y="19800"/>
                    <a:pt x="1440" y="19800"/>
                    <a:pt x="1440" y="19800"/>
                  </a:cubicBezTo>
                  <a:cubicBezTo>
                    <a:pt x="10080" y="21600"/>
                    <a:pt x="10080" y="21600"/>
                    <a:pt x="10080" y="21600"/>
                  </a:cubicBezTo>
                  <a:cubicBezTo>
                    <a:pt x="14400" y="19800"/>
                    <a:pt x="14400" y="19800"/>
                    <a:pt x="14400" y="19800"/>
                  </a:cubicBezTo>
                  <a:cubicBezTo>
                    <a:pt x="15840" y="14400"/>
                    <a:pt x="15840" y="14400"/>
                    <a:pt x="15840" y="14400"/>
                  </a:cubicBezTo>
                  <a:lnTo>
                    <a:pt x="21600" y="90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684866" y="3014133"/>
              <a:ext cx="1005418" cy="658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5" y="19833"/>
                  </a:moveTo>
                  <a:lnTo>
                    <a:pt x="18900" y="19833"/>
                  </a:lnTo>
                  <a:lnTo>
                    <a:pt x="18450" y="18465"/>
                  </a:lnTo>
                  <a:lnTo>
                    <a:pt x="18900" y="18123"/>
                  </a:lnTo>
                  <a:lnTo>
                    <a:pt x="20025" y="18123"/>
                  </a:lnTo>
                  <a:lnTo>
                    <a:pt x="19800" y="17782"/>
                  </a:lnTo>
                  <a:lnTo>
                    <a:pt x="21150" y="16414"/>
                  </a:lnTo>
                  <a:lnTo>
                    <a:pt x="21600" y="13678"/>
                  </a:lnTo>
                  <a:lnTo>
                    <a:pt x="18900" y="14362"/>
                  </a:lnTo>
                  <a:lnTo>
                    <a:pt x="17775" y="16756"/>
                  </a:lnTo>
                  <a:lnTo>
                    <a:pt x="15975" y="17098"/>
                  </a:lnTo>
                  <a:lnTo>
                    <a:pt x="14175" y="13678"/>
                  </a:lnTo>
                  <a:lnTo>
                    <a:pt x="13950" y="9233"/>
                  </a:lnTo>
                  <a:lnTo>
                    <a:pt x="14400" y="8207"/>
                  </a:lnTo>
                  <a:lnTo>
                    <a:pt x="13275" y="7865"/>
                  </a:lnTo>
                  <a:lnTo>
                    <a:pt x="12375" y="6497"/>
                  </a:lnTo>
                  <a:lnTo>
                    <a:pt x="11700" y="4787"/>
                  </a:lnTo>
                  <a:lnTo>
                    <a:pt x="10800" y="3761"/>
                  </a:lnTo>
                  <a:lnTo>
                    <a:pt x="9450" y="4445"/>
                  </a:lnTo>
                  <a:lnTo>
                    <a:pt x="7650" y="1368"/>
                  </a:lnTo>
                  <a:lnTo>
                    <a:pt x="6525" y="1026"/>
                  </a:lnTo>
                  <a:lnTo>
                    <a:pt x="5850" y="1710"/>
                  </a:lnTo>
                  <a:lnTo>
                    <a:pt x="4050" y="1710"/>
                  </a:lnTo>
                  <a:lnTo>
                    <a:pt x="1800" y="0"/>
                  </a:lnTo>
                  <a:lnTo>
                    <a:pt x="0" y="342"/>
                  </a:lnTo>
                  <a:lnTo>
                    <a:pt x="1350" y="4103"/>
                  </a:lnTo>
                  <a:lnTo>
                    <a:pt x="2250" y="6155"/>
                  </a:lnTo>
                  <a:lnTo>
                    <a:pt x="2025" y="6839"/>
                  </a:lnTo>
                  <a:lnTo>
                    <a:pt x="3600" y="8549"/>
                  </a:lnTo>
                  <a:lnTo>
                    <a:pt x="3825" y="10259"/>
                  </a:lnTo>
                  <a:lnTo>
                    <a:pt x="4500" y="10942"/>
                  </a:lnTo>
                  <a:lnTo>
                    <a:pt x="5400" y="12310"/>
                  </a:lnTo>
                  <a:lnTo>
                    <a:pt x="5625" y="11284"/>
                  </a:lnTo>
                  <a:lnTo>
                    <a:pt x="4725" y="10259"/>
                  </a:lnTo>
                  <a:lnTo>
                    <a:pt x="3825" y="7181"/>
                  </a:lnTo>
                  <a:lnTo>
                    <a:pt x="2250" y="3761"/>
                  </a:lnTo>
                  <a:lnTo>
                    <a:pt x="1800" y="1710"/>
                  </a:lnTo>
                  <a:lnTo>
                    <a:pt x="2925" y="2394"/>
                  </a:lnTo>
                  <a:lnTo>
                    <a:pt x="4050" y="5813"/>
                  </a:lnTo>
                  <a:lnTo>
                    <a:pt x="4500" y="6839"/>
                  </a:lnTo>
                  <a:lnTo>
                    <a:pt x="5625" y="7865"/>
                  </a:lnTo>
                  <a:lnTo>
                    <a:pt x="5625" y="8891"/>
                  </a:lnTo>
                  <a:lnTo>
                    <a:pt x="6525" y="9575"/>
                  </a:lnTo>
                  <a:lnTo>
                    <a:pt x="6975" y="10601"/>
                  </a:lnTo>
                  <a:lnTo>
                    <a:pt x="8100" y="12310"/>
                  </a:lnTo>
                  <a:lnTo>
                    <a:pt x="8325" y="14704"/>
                  </a:lnTo>
                  <a:lnTo>
                    <a:pt x="8325" y="15730"/>
                  </a:lnTo>
                  <a:lnTo>
                    <a:pt x="11250" y="18465"/>
                  </a:lnTo>
                  <a:lnTo>
                    <a:pt x="12600" y="19491"/>
                  </a:lnTo>
                  <a:lnTo>
                    <a:pt x="15075" y="20517"/>
                  </a:lnTo>
                  <a:lnTo>
                    <a:pt x="15750" y="20175"/>
                  </a:lnTo>
                  <a:lnTo>
                    <a:pt x="16425" y="20175"/>
                  </a:lnTo>
                  <a:lnTo>
                    <a:pt x="17550" y="21600"/>
                  </a:lnTo>
                  <a:lnTo>
                    <a:pt x="17775" y="20859"/>
                  </a:lnTo>
                  <a:lnTo>
                    <a:pt x="18225" y="19833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 rot="20747712">
              <a:off x="3329516" y="376766"/>
              <a:ext cx="1083734" cy="119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86" y="1108"/>
                  </a:moveTo>
                  <a:lnTo>
                    <a:pt x="13862" y="1076"/>
                  </a:lnTo>
                  <a:lnTo>
                    <a:pt x="14016" y="1002"/>
                  </a:lnTo>
                  <a:lnTo>
                    <a:pt x="14208" y="876"/>
                  </a:lnTo>
                  <a:lnTo>
                    <a:pt x="14419" y="739"/>
                  </a:lnTo>
                  <a:lnTo>
                    <a:pt x="14592" y="612"/>
                  </a:lnTo>
                  <a:lnTo>
                    <a:pt x="14669" y="485"/>
                  </a:lnTo>
                  <a:lnTo>
                    <a:pt x="14611" y="390"/>
                  </a:lnTo>
                  <a:lnTo>
                    <a:pt x="14362" y="338"/>
                  </a:lnTo>
                  <a:lnTo>
                    <a:pt x="14112" y="317"/>
                  </a:lnTo>
                  <a:lnTo>
                    <a:pt x="13920" y="285"/>
                  </a:lnTo>
                  <a:lnTo>
                    <a:pt x="13747" y="232"/>
                  </a:lnTo>
                  <a:lnTo>
                    <a:pt x="13594" y="179"/>
                  </a:lnTo>
                  <a:lnTo>
                    <a:pt x="13440" y="137"/>
                  </a:lnTo>
                  <a:lnTo>
                    <a:pt x="13306" y="84"/>
                  </a:lnTo>
                  <a:lnTo>
                    <a:pt x="13171" y="42"/>
                  </a:lnTo>
                  <a:lnTo>
                    <a:pt x="13018" y="11"/>
                  </a:lnTo>
                  <a:lnTo>
                    <a:pt x="12902" y="0"/>
                  </a:lnTo>
                  <a:lnTo>
                    <a:pt x="12634" y="0"/>
                  </a:lnTo>
                  <a:lnTo>
                    <a:pt x="12499" y="21"/>
                  </a:lnTo>
                  <a:lnTo>
                    <a:pt x="12154" y="74"/>
                  </a:lnTo>
                  <a:lnTo>
                    <a:pt x="11712" y="137"/>
                  </a:lnTo>
                  <a:lnTo>
                    <a:pt x="11194" y="200"/>
                  </a:lnTo>
                  <a:lnTo>
                    <a:pt x="10714" y="264"/>
                  </a:lnTo>
                  <a:lnTo>
                    <a:pt x="10253" y="359"/>
                  </a:lnTo>
                  <a:lnTo>
                    <a:pt x="9830" y="443"/>
                  </a:lnTo>
                  <a:lnTo>
                    <a:pt x="9523" y="549"/>
                  </a:lnTo>
                  <a:lnTo>
                    <a:pt x="9350" y="654"/>
                  </a:lnTo>
                  <a:lnTo>
                    <a:pt x="9274" y="781"/>
                  </a:lnTo>
                  <a:lnTo>
                    <a:pt x="9178" y="886"/>
                  </a:lnTo>
                  <a:lnTo>
                    <a:pt x="9101" y="981"/>
                  </a:lnTo>
                  <a:lnTo>
                    <a:pt x="8986" y="1076"/>
                  </a:lnTo>
                  <a:lnTo>
                    <a:pt x="8851" y="1129"/>
                  </a:lnTo>
                  <a:lnTo>
                    <a:pt x="8678" y="1161"/>
                  </a:lnTo>
                  <a:lnTo>
                    <a:pt x="8448" y="1161"/>
                  </a:lnTo>
                  <a:lnTo>
                    <a:pt x="8179" y="1108"/>
                  </a:lnTo>
                  <a:lnTo>
                    <a:pt x="7853" y="1055"/>
                  </a:lnTo>
                  <a:lnTo>
                    <a:pt x="7507" y="1034"/>
                  </a:lnTo>
                  <a:lnTo>
                    <a:pt x="7123" y="1055"/>
                  </a:lnTo>
                  <a:lnTo>
                    <a:pt x="6739" y="1108"/>
                  </a:lnTo>
                  <a:lnTo>
                    <a:pt x="6413" y="1182"/>
                  </a:lnTo>
                  <a:lnTo>
                    <a:pt x="6125" y="1266"/>
                  </a:lnTo>
                  <a:lnTo>
                    <a:pt x="5875" y="1372"/>
                  </a:lnTo>
                  <a:lnTo>
                    <a:pt x="5760" y="1488"/>
                  </a:lnTo>
                  <a:lnTo>
                    <a:pt x="5587" y="1593"/>
                  </a:lnTo>
                  <a:lnTo>
                    <a:pt x="5338" y="1699"/>
                  </a:lnTo>
                  <a:lnTo>
                    <a:pt x="4992" y="1815"/>
                  </a:lnTo>
                  <a:lnTo>
                    <a:pt x="4627" y="1920"/>
                  </a:lnTo>
                  <a:lnTo>
                    <a:pt x="4243" y="2047"/>
                  </a:lnTo>
                  <a:lnTo>
                    <a:pt x="3917" y="2195"/>
                  </a:lnTo>
                  <a:lnTo>
                    <a:pt x="3667" y="2364"/>
                  </a:lnTo>
                  <a:lnTo>
                    <a:pt x="3533" y="2554"/>
                  </a:lnTo>
                  <a:lnTo>
                    <a:pt x="3456" y="2754"/>
                  </a:lnTo>
                  <a:lnTo>
                    <a:pt x="3302" y="2923"/>
                  </a:lnTo>
                  <a:lnTo>
                    <a:pt x="3072" y="3050"/>
                  </a:lnTo>
                  <a:lnTo>
                    <a:pt x="2803" y="3155"/>
                  </a:lnTo>
                  <a:lnTo>
                    <a:pt x="2496" y="3218"/>
                  </a:lnTo>
                  <a:lnTo>
                    <a:pt x="2170" y="3282"/>
                  </a:lnTo>
                  <a:lnTo>
                    <a:pt x="1805" y="3313"/>
                  </a:lnTo>
                  <a:lnTo>
                    <a:pt x="1459" y="3324"/>
                  </a:lnTo>
                  <a:lnTo>
                    <a:pt x="1133" y="3334"/>
                  </a:lnTo>
                  <a:lnTo>
                    <a:pt x="845" y="3366"/>
                  </a:lnTo>
                  <a:lnTo>
                    <a:pt x="595" y="3429"/>
                  </a:lnTo>
                  <a:lnTo>
                    <a:pt x="422" y="3503"/>
                  </a:lnTo>
                  <a:lnTo>
                    <a:pt x="307" y="3609"/>
                  </a:lnTo>
                  <a:lnTo>
                    <a:pt x="250" y="3746"/>
                  </a:lnTo>
                  <a:lnTo>
                    <a:pt x="211" y="3894"/>
                  </a:lnTo>
                  <a:lnTo>
                    <a:pt x="288" y="4073"/>
                  </a:lnTo>
                  <a:lnTo>
                    <a:pt x="326" y="4242"/>
                  </a:lnTo>
                  <a:lnTo>
                    <a:pt x="307" y="4379"/>
                  </a:lnTo>
                  <a:lnTo>
                    <a:pt x="250" y="4485"/>
                  </a:lnTo>
                  <a:lnTo>
                    <a:pt x="173" y="4580"/>
                  </a:lnTo>
                  <a:lnTo>
                    <a:pt x="77" y="4685"/>
                  </a:lnTo>
                  <a:lnTo>
                    <a:pt x="19" y="4791"/>
                  </a:lnTo>
                  <a:lnTo>
                    <a:pt x="0" y="4917"/>
                  </a:lnTo>
                  <a:lnTo>
                    <a:pt x="38" y="5086"/>
                  </a:lnTo>
                  <a:lnTo>
                    <a:pt x="134" y="5265"/>
                  </a:lnTo>
                  <a:lnTo>
                    <a:pt x="250" y="5434"/>
                  </a:lnTo>
                  <a:lnTo>
                    <a:pt x="346" y="5593"/>
                  </a:lnTo>
                  <a:lnTo>
                    <a:pt x="480" y="5730"/>
                  </a:lnTo>
                  <a:lnTo>
                    <a:pt x="653" y="5835"/>
                  </a:lnTo>
                  <a:lnTo>
                    <a:pt x="864" y="5930"/>
                  </a:lnTo>
                  <a:lnTo>
                    <a:pt x="1133" y="5994"/>
                  </a:lnTo>
                  <a:lnTo>
                    <a:pt x="1459" y="6036"/>
                  </a:lnTo>
                  <a:lnTo>
                    <a:pt x="1805" y="6067"/>
                  </a:lnTo>
                  <a:lnTo>
                    <a:pt x="2170" y="6110"/>
                  </a:lnTo>
                  <a:lnTo>
                    <a:pt x="2496" y="6162"/>
                  </a:lnTo>
                  <a:lnTo>
                    <a:pt x="2784" y="6257"/>
                  </a:lnTo>
                  <a:lnTo>
                    <a:pt x="3053" y="6384"/>
                  </a:lnTo>
                  <a:lnTo>
                    <a:pt x="3245" y="6553"/>
                  </a:lnTo>
                  <a:lnTo>
                    <a:pt x="3379" y="6774"/>
                  </a:lnTo>
                  <a:lnTo>
                    <a:pt x="3437" y="7049"/>
                  </a:lnTo>
                  <a:lnTo>
                    <a:pt x="3475" y="7334"/>
                  </a:lnTo>
                  <a:lnTo>
                    <a:pt x="3552" y="7576"/>
                  </a:lnTo>
                  <a:lnTo>
                    <a:pt x="3667" y="7809"/>
                  </a:lnTo>
                  <a:lnTo>
                    <a:pt x="3802" y="8041"/>
                  </a:lnTo>
                  <a:lnTo>
                    <a:pt x="3898" y="8283"/>
                  </a:lnTo>
                  <a:lnTo>
                    <a:pt x="3955" y="8547"/>
                  </a:lnTo>
                  <a:lnTo>
                    <a:pt x="3974" y="8874"/>
                  </a:lnTo>
                  <a:lnTo>
                    <a:pt x="3898" y="9265"/>
                  </a:lnTo>
                  <a:lnTo>
                    <a:pt x="3763" y="9655"/>
                  </a:lnTo>
                  <a:lnTo>
                    <a:pt x="3648" y="9972"/>
                  </a:lnTo>
                  <a:lnTo>
                    <a:pt x="3533" y="10214"/>
                  </a:lnTo>
                  <a:lnTo>
                    <a:pt x="3475" y="10404"/>
                  </a:lnTo>
                  <a:lnTo>
                    <a:pt x="3456" y="10541"/>
                  </a:lnTo>
                  <a:lnTo>
                    <a:pt x="3456" y="10647"/>
                  </a:lnTo>
                  <a:lnTo>
                    <a:pt x="3533" y="10721"/>
                  </a:lnTo>
                  <a:lnTo>
                    <a:pt x="3667" y="10784"/>
                  </a:lnTo>
                  <a:lnTo>
                    <a:pt x="3840" y="10847"/>
                  </a:lnTo>
                  <a:lnTo>
                    <a:pt x="4032" y="10911"/>
                  </a:lnTo>
                  <a:lnTo>
                    <a:pt x="4186" y="10995"/>
                  </a:lnTo>
                  <a:lnTo>
                    <a:pt x="4320" y="11080"/>
                  </a:lnTo>
                  <a:lnTo>
                    <a:pt x="4358" y="11153"/>
                  </a:lnTo>
                  <a:lnTo>
                    <a:pt x="4320" y="11206"/>
                  </a:lnTo>
                  <a:lnTo>
                    <a:pt x="4166" y="11259"/>
                  </a:lnTo>
                  <a:lnTo>
                    <a:pt x="3898" y="11270"/>
                  </a:lnTo>
                  <a:lnTo>
                    <a:pt x="3629" y="11291"/>
                  </a:lnTo>
                  <a:lnTo>
                    <a:pt x="3514" y="11343"/>
                  </a:lnTo>
                  <a:lnTo>
                    <a:pt x="3514" y="11417"/>
                  </a:lnTo>
                  <a:lnTo>
                    <a:pt x="3610" y="11491"/>
                  </a:lnTo>
                  <a:lnTo>
                    <a:pt x="3725" y="11576"/>
                  </a:lnTo>
                  <a:lnTo>
                    <a:pt x="3840" y="11649"/>
                  </a:lnTo>
                  <a:lnTo>
                    <a:pt x="3955" y="11692"/>
                  </a:lnTo>
                  <a:lnTo>
                    <a:pt x="3994" y="11723"/>
                  </a:lnTo>
                  <a:lnTo>
                    <a:pt x="3955" y="11723"/>
                  </a:lnTo>
                  <a:lnTo>
                    <a:pt x="3840" y="11713"/>
                  </a:lnTo>
                  <a:lnTo>
                    <a:pt x="3667" y="11692"/>
                  </a:lnTo>
                  <a:lnTo>
                    <a:pt x="3494" y="11692"/>
                  </a:lnTo>
                  <a:lnTo>
                    <a:pt x="3302" y="11723"/>
                  </a:lnTo>
                  <a:lnTo>
                    <a:pt x="3110" y="11766"/>
                  </a:lnTo>
                  <a:lnTo>
                    <a:pt x="3014" y="11850"/>
                  </a:lnTo>
                  <a:lnTo>
                    <a:pt x="2957" y="11977"/>
                  </a:lnTo>
                  <a:lnTo>
                    <a:pt x="3014" y="12124"/>
                  </a:lnTo>
                  <a:lnTo>
                    <a:pt x="3149" y="12272"/>
                  </a:lnTo>
                  <a:lnTo>
                    <a:pt x="3322" y="12409"/>
                  </a:lnTo>
                  <a:lnTo>
                    <a:pt x="3533" y="12525"/>
                  </a:lnTo>
                  <a:lnTo>
                    <a:pt x="3763" y="12620"/>
                  </a:lnTo>
                  <a:lnTo>
                    <a:pt x="3974" y="12673"/>
                  </a:lnTo>
                  <a:lnTo>
                    <a:pt x="4205" y="12673"/>
                  </a:lnTo>
                  <a:lnTo>
                    <a:pt x="4358" y="12610"/>
                  </a:lnTo>
                  <a:lnTo>
                    <a:pt x="4493" y="12515"/>
                  </a:lnTo>
                  <a:lnTo>
                    <a:pt x="4570" y="12430"/>
                  </a:lnTo>
                  <a:lnTo>
                    <a:pt x="4685" y="12356"/>
                  </a:lnTo>
                  <a:lnTo>
                    <a:pt x="4781" y="12293"/>
                  </a:lnTo>
                  <a:lnTo>
                    <a:pt x="4838" y="12251"/>
                  </a:lnTo>
                  <a:lnTo>
                    <a:pt x="4954" y="12219"/>
                  </a:lnTo>
                  <a:lnTo>
                    <a:pt x="5050" y="12219"/>
                  </a:lnTo>
                  <a:lnTo>
                    <a:pt x="5184" y="12230"/>
                  </a:lnTo>
                  <a:lnTo>
                    <a:pt x="5338" y="12388"/>
                  </a:lnTo>
                  <a:lnTo>
                    <a:pt x="5280" y="12684"/>
                  </a:lnTo>
                  <a:lnTo>
                    <a:pt x="5126" y="13011"/>
                  </a:lnTo>
                  <a:lnTo>
                    <a:pt x="4954" y="13243"/>
                  </a:lnTo>
                  <a:lnTo>
                    <a:pt x="4838" y="13306"/>
                  </a:lnTo>
                  <a:lnTo>
                    <a:pt x="4493" y="13401"/>
                  </a:lnTo>
                  <a:lnTo>
                    <a:pt x="4282" y="13433"/>
                  </a:lnTo>
                  <a:lnTo>
                    <a:pt x="4070" y="13496"/>
                  </a:lnTo>
                  <a:lnTo>
                    <a:pt x="3878" y="13559"/>
                  </a:lnTo>
                  <a:lnTo>
                    <a:pt x="3686" y="13633"/>
                  </a:lnTo>
                  <a:lnTo>
                    <a:pt x="3533" y="13739"/>
                  </a:lnTo>
                  <a:lnTo>
                    <a:pt x="3398" y="13908"/>
                  </a:lnTo>
                  <a:lnTo>
                    <a:pt x="3245" y="14140"/>
                  </a:lnTo>
                  <a:lnTo>
                    <a:pt x="3091" y="14446"/>
                  </a:lnTo>
                  <a:lnTo>
                    <a:pt x="2957" y="14762"/>
                  </a:lnTo>
                  <a:lnTo>
                    <a:pt x="2861" y="15089"/>
                  </a:lnTo>
                  <a:lnTo>
                    <a:pt x="2765" y="15395"/>
                  </a:lnTo>
                  <a:lnTo>
                    <a:pt x="2726" y="15649"/>
                  </a:lnTo>
                  <a:lnTo>
                    <a:pt x="2746" y="15828"/>
                  </a:lnTo>
                  <a:lnTo>
                    <a:pt x="2803" y="15976"/>
                  </a:lnTo>
                  <a:lnTo>
                    <a:pt x="2938" y="16145"/>
                  </a:lnTo>
                  <a:lnTo>
                    <a:pt x="3072" y="16324"/>
                  </a:lnTo>
                  <a:lnTo>
                    <a:pt x="3226" y="16524"/>
                  </a:lnTo>
                  <a:lnTo>
                    <a:pt x="3341" y="16725"/>
                  </a:lnTo>
                  <a:lnTo>
                    <a:pt x="3456" y="16947"/>
                  </a:lnTo>
                  <a:lnTo>
                    <a:pt x="3475" y="17179"/>
                  </a:lnTo>
                  <a:lnTo>
                    <a:pt x="3437" y="17411"/>
                  </a:lnTo>
                  <a:lnTo>
                    <a:pt x="3379" y="17643"/>
                  </a:lnTo>
                  <a:lnTo>
                    <a:pt x="3437" y="17875"/>
                  </a:lnTo>
                  <a:lnTo>
                    <a:pt x="3533" y="18086"/>
                  </a:lnTo>
                  <a:lnTo>
                    <a:pt x="3667" y="18308"/>
                  </a:lnTo>
                  <a:lnTo>
                    <a:pt x="3840" y="18508"/>
                  </a:lnTo>
                  <a:lnTo>
                    <a:pt x="4032" y="18698"/>
                  </a:lnTo>
                  <a:lnTo>
                    <a:pt x="4205" y="18899"/>
                  </a:lnTo>
                  <a:lnTo>
                    <a:pt x="4358" y="19068"/>
                  </a:lnTo>
                  <a:lnTo>
                    <a:pt x="4512" y="19257"/>
                  </a:lnTo>
                  <a:lnTo>
                    <a:pt x="4704" y="19490"/>
                  </a:lnTo>
                  <a:lnTo>
                    <a:pt x="4934" y="19753"/>
                  </a:lnTo>
                  <a:lnTo>
                    <a:pt x="5184" y="20017"/>
                  </a:lnTo>
                  <a:lnTo>
                    <a:pt x="5434" y="20239"/>
                  </a:lnTo>
                  <a:lnTo>
                    <a:pt x="5760" y="20439"/>
                  </a:lnTo>
                  <a:lnTo>
                    <a:pt x="6048" y="20555"/>
                  </a:lnTo>
                  <a:lnTo>
                    <a:pt x="6355" y="20587"/>
                  </a:lnTo>
                  <a:lnTo>
                    <a:pt x="6643" y="20576"/>
                  </a:lnTo>
                  <a:lnTo>
                    <a:pt x="6874" y="20608"/>
                  </a:lnTo>
                  <a:lnTo>
                    <a:pt x="7104" y="20671"/>
                  </a:lnTo>
                  <a:lnTo>
                    <a:pt x="7277" y="20756"/>
                  </a:lnTo>
                  <a:lnTo>
                    <a:pt x="7411" y="20861"/>
                  </a:lnTo>
                  <a:lnTo>
                    <a:pt x="7526" y="20977"/>
                  </a:lnTo>
                  <a:lnTo>
                    <a:pt x="7584" y="21094"/>
                  </a:lnTo>
                  <a:lnTo>
                    <a:pt x="7603" y="21220"/>
                  </a:lnTo>
                  <a:lnTo>
                    <a:pt x="7642" y="21273"/>
                  </a:lnTo>
                  <a:lnTo>
                    <a:pt x="7699" y="21336"/>
                  </a:lnTo>
                  <a:lnTo>
                    <a:pt x="7795" y="21400"/>
                  </a:lnTo>
                  <a:lnTo>
                    <a:pt x="7930" y="21442"/>
                  </a:lnTo>
                  <a:lnTo>
                    <a:pt x="8083" y="21494"/>
                  </a:lnTo>
                  <a:lnTo>
                    <a:pt x="8256" y="21547"/>
                  </a:lnTo>
                  <a:lnTo>
                    <a:pt x="8429" y="21568"/>
                  </a:lnTo>
                  <a:lnTo>
                    <a:pt x="8621" y="21589"/>
                  </a:lnTo>
                  <a:lnTo>
                    <a:pt x="8832" y="21600"/>
                  </a:lnTo>
                  <a:lnTo>
                    <a:pt x="9024" y="21589"/>
                  </a:lnTo>
                  <a:lnTo>
                    <a:pt x="9197" y="21568"/>
                  </a:lnTo>
                  <a:lnTo>
                    <a:pt x="9389" y="21516"/>
                  </a:lnTo>
                  <a:lnTo>
                    <a:pt x="9542" y="21463"/>
                  </a:lnTo>
                  <a:lnTo>
                    <a:pt x="9677" y="21357"/>
                  </a:lnTo>
                  <a:lnTo>
                    <a:pt x="9754" y="21241"/>
                  </a:lnTo>
                  <a:lnTo>
                    <a:pt x="9830" y="21083"/>
                  </a:lnTo>
                  <a:lnTo>
                    <a:pt x="9888" y="20777"/>
                  </a:lnTo>
                  <a:lnTo>
                    <a:pt x="9965" y="20545"/>
                  </a:lnTo>
                  <a:lnTo>
                    <a:pt x="10022" y="20365"/>
                  </a:lnTo>
                  <a:lnTo>
                    <a:pt x="10061" y="20218"/>
                  </a:lnTo>
                  <a:lnTo>
                    <a:pt x="10157" y="20112"/>
                  </a:lnTo>
                  <a:lnTo>
                    <a:pt x="10253" y="20028"/>
                  </a:lnTo>
                  <a:lnTo>
                    <a:pt x="10349" y="19954"/>
                  </a:lnTo>
                  <a:lnTo>
                    <a:pt x="10502" y="19880"/>
                  </a:lnTo>
                  <a:lnTo>
                    <a:pt x="10694" y="19680"/>
                  </a:lnTo>
                  <a:lnTo>
                    <a:pt x="10656" y="19416"/>
                  </a:lnTo>
                  <a:lnTo>
                    <a:pt x="10579" y="19162"/>
                  </a:lnTo>
                  <a:lnTo>
                    <a:pt x="10637" y="18994"/>
                  </a:lnTo>
                  <a:lnTo>
                    <a:pt x="10771" y="18909"/>
                  </a:lnTo>
                  <a:lnTo>
                    <a:pt x="10944" y="18772"/>
                  </a:lnTo>
                  <a:lnTo>
                    <a:pt x="11174" y="18593"/>
                  </a:lnTo>
                  <a:lnTo>
                    <a:pt x="11424" y="18371"/>
                  </a:lnTo>
                  <a:lnTo>
                    <a:pt x="11616" y="18128"/>
                  </a:lnTo>
                  <a:lnTo>
                    <a:pt x="11789" y="17886"/>
                  </a:lnTo>
                  <a:lnTo>
                    <a:pt x="11904" y="17643"/>
                  </a:lnTo>
                  <a:lnTo>
                    <a:pt x="11923" y="17411"/>
                  </a:lnTo>
                  <a:lnTo>
                    <a:pt x="11942" y="17189"/>
                  </a:lnTo>
                  <a:lnTo>
                    <a:pt x="12096" y="16957"/>
                  </a:lnTo>
                  <a:lnTo>
                    <a:pt x="12326" y="16746"/>
                  </a:lnTo>
                  <a:lnTo>
                    <a:pt x="12634" y="16535"/>
                  </a:lnTo>
                  <a:lnTo>
                    <a:pt x="12960" y="16356"/>
                  </a:lnTo>
                  <a:lnTo>
                    <a:pt x="13286" y="16208"/>
                  </a:lnTo>
                  <a:lnTo>
                    <a:pt x="13574" y="16123"/>
                  </a:lnTo>
                  <a:lnTo>
                    <a:pt x="13786" y="16081"/>
                  </a:lnTo>
                  <a:lnTo>
                    <a:pt x="13978" y="16071"/>
                  </a:lnTo>
                  <a:lnTo>
                    <a:pt x="14266" y="16029"/>
                  </a:lnTo>
                  <a:lnTo>
                    <a:pt x="14592" y="15944"/>
                  </a:lnTo>
                  <a:lnTo>
                    <a:pt x="14918" y="15807"/>
                  </a:lnTo>
                  <a:lnTo>
                    <a:pt x="15264" y="15638"/>
                  </a:lnTo>
                  <a:lnTo>
                    <a:pt x="15629" y="15417"/>
                  </a:lnTo>
                  <a:lnTo>
                    <a:pt x="15955" y="15153"/>
                  </a:lnTo>
                  <a:lnTo>
                    <a:pt x="16243" y="14826"/>
                  </a:lnTo>
                  <a:lnTo>
                    <a:pt x="16474" y="14509"/>
                  </a:lnTo>
                  <a:lnTo>
                    <a:pt x="16646" y="14287"/>
                  </a:lnTo>
                  <a:lnTo>
                    <a:pt x="16800" y="14119"/>
                  </a:lnTo>
                  <a:lnTo>
                    <a:pt x="16915" y="14003"/>
                  </a:lnTo>
                  <a:lnTo>
                    <a:pt x="17050" y="13929"/>
                  </a:lnTo>
                  <a:lnTo>
                    <a:pt x="17146" y="13886"/>
                  </a:lnTo>
                  <a:lnTo>
                    <a:pt x="17299" y="13844"/>
                  </a:lnTo>
                  <a:lnTo>
                    <a:pt x="17510" y="13813"/>
                  </a:lnTo>
                  <a:lnTo>
                    <a:pt x="17645" y="13770"/>
                  </a:lnTo>
                  <a:lnTo>
                    <a:pt x="17837" y="13707"/>
                  </a:lnTo>
                  <a:lnTo>
                    <a:pt x="18106" y="13602"/>
                  </a:lnTo>
                  <a:lnTo>
                    <a:pt x="18394" y="13496"/>
                  </a:lnTo>
                  <a:lnTo>
                    <a:pt x="18701" y="13348"/>
                  </a:lnTo>
                  <a:lnTo>
                    <a:pt x="19027" y="13201"/>
                  </a:lnTo>
                  <a:lnTo>
                    <a:pt x="19373" y="13042"/>
                  </a:lnTo>
                  <a:lnTo>
                    <a:pt x="20064" y="12705"/>
                  </a:lnTo>
                  <a:lnTo>
                    <a:pt x="20390" y="12536"/>
                  </a:lnTo>
                  <a:lnTo>
                    <a:pt x="20698" y="12378"/>
                  </a:lnTo>
                  <a:lnTo>
                    <a:pt x="20966" y="12219"/>
                  </a:lnTo>
                  <a:lnTo>
                    <a:pt x="21178" y="12061"/>
                  </a:lnTo>
                  <a:lnTo>
                    <a:pt x="21331" y="11924"/>
                  </a:lnTo>
                  <a:lnTo>
                    <a:pt x="21446" y="11818"/>
                  </a:lnTo>
                  <a:lnTo>
                    <a:pt x="21485" y="11723"/>
                  </a:lnTo>
                  <a:lnTo>
                    <a:pt x="21427" y="11576"/>
                  </a:lnTo>
                  <a:lnTo>
                    <a:pt x="21197" y="11470"/>
                  </a:lnTo>
                  <a:lnTo>
                    <a:pt x="20890" y="11396"/>
                  </a:lnTo>
                  <a:lnTo>
                    <a:pt x="20544" y="11365"/>
                  </a:lnTo>
                  <a:lnTo>
                    <a:pt x="20122" y="11365"/>
                  </a:lnTo>
                  <a:lnTo>
                    <a:pt x="19718" y="11417"/>
                  </a:lnTo>
                  <a:lnTo>
                    <a:pt x="19334" y="11481"/>
                  </a:lnTo>
                  <a:lnTo>
                    <a:pt x="19027" y="11586"/>
                  </a:lnTo>
                  <a:lnTo>
                    <a:pt x="18874" y="11660"/>
                  </a:lnTo>
                  <a:lnTo>
                    <a:pt x="18874" y="11628"/>
                  </a:lnTo>
                  <a:lnTo>
                    <a:pt x="18970" y="11533"/>
                  </a:lnTo>
                  <a:lnTo>
                    <a:pt x="19104" y="11407"/>
                  </a:lnTo>
                  <a:lnTo>
                    <a:pt x="19181" y="11248"/>
                  </a:lnTo>
                  <a:lnTo>
                    <a:pt x="19162" y="11111"/>
                  </a:lnTo>
                  <a:lnTo>
                    <a:pt x="18989" y="11006"/>
                  </a:lnTo>
                  <a:lnTo>
                    <a:pt x="18566" y="10964"/>
                  </a:lnTo>
                  <a:lnTo>
                    <a:pt x="18394" y="10953"/>
                  </a:lnTo>
                  <a:lnTo>
                    <a:pt x="18451" y="10911"/>
                  </a:lnTo>
                  <a:lnTo>
                    <a:pt x="18720" y="10847"/>
                  </a:lnTo>
                  <a:lnTo>
                    <a:pt x="19085" y="10784"/>
                  </a:lnTo>
                  <a:lnTo>
                    <a:pt x="19488" y="10753"/>
                  </a:lnTo>
                  <a:lnTo>
                    <a:pt x="19872" y="10731"/>
                  </a:lnTo>
                  <a:lnTo>
                    <a:pt x="20179" y="10763"/>
                  </a:lnTo>
                  <a:lnTo>
                    <a:pt x="20314" y="10847"/>
                  </a:lnTo>
                  <a:lnTo>
                    <a:pt x="20410" y="10942"/>
                  </a:lnTo>
                  <a:lnTo>
                    <a:pt x="20563" y="11006"/>
                  </a:lnTo>
                  <a:lnTo>
                    <a:pt x="20774" y="11027"/>
                  </a:lnTo>
                  <a:lnTo>
                    <a:pt x="21005" y="11006"/>
                  </a:lnTo>
                  <a:lnTo>
                    <a:pt x="21216" y="10953"/>
                  </a:lnTo>
                  <a:lnTo>
                    <a:pt x="21427" y="10869"/>
                  </a:lnTo>
                  <a:lnTo>
                    <a:pt x="21562" y="10753"/>
                  </a:lnTo>
                  <a:lnTo>
                    <a:pt x="21600" y="10594"/>
                  </a:lnTo>
                  <a:lnTo>
                    <a:pt x="21581" y="10436"/>
                  </a:lnTo>
                  <a:lnTo>
                    <a:pt x="21504" y="10299"/>
                  </a:lnTo>
                  <a:lnTo>
                    <a:pt x="21408" y="10193"/>
                  </a:lnTo>
                  <a:lnTo>
                    <a:pt x="21254" y="10077"/>
                  </a:lnTo>
                  <a:lnTo>
                    <a:pt x="20832" y="9887"/>
                  </a:lnTo>
                  <a:lnTo>
                    <a:pt x="20544" y="9803"/>
                  </a:lnTo>
                  <a:lnTo>
                    <a:pt x="20198" y="9708"/>
                  </a:lnTo>
                  <a:lnTo>
                    <a:pt x="19891" y="9634"/>
                  </a:lnTo>
                  <a:lnTo>
                    <a:pt x="19622" y="9592"/>
                  </a:lnTo>
                  <a:lnTo>
                    <a:pt x="19450" y="9581"/>
                  </a:lnTo>
                  <a:lnTo>
                    <a:pt x="19258" y="9581"/>
                  </a:lnTo>
                  <a:lnTo>
                    <a:pt x="19238" y="9571"/>
                  </a:lnTo>
                  <a:lnTo>
                    <a:pt x="19238" y="9528"/>
                  </a:lnTo>
                  <a:lnTo>
                    <a:pt x="19258" y="9455"/>
                  </a:lnTo>
                  <a:lnTo>
                    <a:pt x="19373" y="9402"/>
                  </a:lnTo>
                  <a:lnTo>
                    <a:pt x="19546" y="9402"/>
                  </a:lnTo>
                  <a:lnTo>
                    <a:pt x="19757" y="9423"/>
                  </a:lnTo>
                  <a:lnTo>
                    <a:pt x="20006" y="9455"/>
                  </a:lnTo>
                  <a:lnTo>
                    <a:pt x="20179" y="9486"/>
                  </a:lnTo>
                  <a:lnTo>
                    <a:pt x="20314" y="9476"/>
                  </a:lnTo>
                  <a:lnTo>
                    <a:pt x="20333" y="9412"/>
                  </a:lnTo>
                  <a:lnTo>
                    <a:pt x="20198" y="9265"/>
                  </a:lnTo>
                  <a:lnTo>
                    <a:pt x="19987" y="9096"/>
                  </a:lnTo>
                  <a:lnTo>
                    <a:pt x="19776" y="8948"/>
                  </a:lnTo>
                  <a:lnTo>
                    <a:pt x="19603" y="8843"/>
                  </a:lnTo>
                  <a:lnTo>
                    <a:pt x="19469" y="8758"/>
                  </a:lnTo>
                  <a:lnTo>
                    <a:pt x="19392" y="8684"/>
                  </a:lnTo>
                  <a:lnTo>
                    <a:pt x="19373" y="8632"/>
                  </a:lnTo>
                  <a:lnTo>
                    <a:pt x="19450" y="8600"/>
                  </a:lnTo>
                  <a:lnTo>
                    <a:pt x="19603" y="8568"/>
                  </a:lnTo>
                  <a:lnTo>
                    <a:pt x="19834" y="8526"/>
                  </a:lnTo>
                  <a:lnTo>
                    <a:pt x="20026" y="8452"/>
                  </a:lnTo>
                  <a:lnTo>
                    <a:pt x="20179" y="8336"/>
                  </a:lnTo>
                  <a:lnTo>
                    <a:pt x="20333" y="8231"/>
                  </a:lnTo>
                  <a:lnTo>
                    <a:pt x="20429" y="8093"/>
                  </a:lnTo>
                  <a:lnTo>
                    <a:pt x="20486" y="7977"/>
                  </a:lnTo>
                  <a:lnTo>
                    <a:pt x="20486" y="7851"/>
                  </a:lnTo>
                  <a:lnTo>
                    <a:pt x="20429" y="7745"/>
                  </a:lnTo>
                  <a:lnTo>
                    <a:pt x="20390" y="7650"/>
                  </a:lnTo>
                  <a:lnTo>
                    <a:pt x="20410" y="7555"/>
                  </a:lnTo>
                  <a:lnTo>
                    <a:pt x="20467" y="7450"/>
                  </a:lnTo>
                  <a:lnTo>
                    <a:pt x="20563" y="7365"/>
                  </a:lnTo>
                  <a:lnTo>
                    <a:pt x="20621" y="7270"/>
                  </a:lnTo>
                  <a:lnTo>
                    <a:pt x="20640" y="7175"/>
                  </a:lnTo>
                  <a:lnTo>
                    <a:pt x="20582" y="7091"/>
                  </a:lnTo>
                  <a:lnTo>
                    <a:pt x="20429" y="6996"/>
                  </a:lnTo>
                  <a:lnTo>
                    <a:pt x="20275" y="6912"/>
                  </a:lnTo>
                  <a:lnTo>
                    <a:pt x="20179" y="6817"/>
                  </a:lnTo>
                  <a:lnTo>
                    <a:pt x="20179" y="6753"/>
                  </a:lnTo>
                  <a:lnTo>
                    <a:pt x="20198" y="6669"/>
                  </a:lnTo>
                  <a:lnTo>
                    <a:pt x="20237" y="6595"/>
                  </a:lnTo>
                  <a:lnTo>
                    <a:pt x="20256" y="6521"/>
                  </a:lnTo>
                  <a:lnTo>
                    <a:pt x="20198" y="6437"/>
                  </a:lnTo>
                  <a:lnTo>
                    <a:pt x="20064" y="6352"/>
                  </a:lnTo>
                  <a:lnTo>
                    <a:pt x="19853" y="6247"/>
                  </a:lnTo>
                  <a:lnTo>
                    <a:pt x="19584" y="6141"/>
                  </a:lnTo>
                  <a:lnTo>
                    <a:pt x="19296" y="6015"/>
                  </a:lnTo>
                  <a:lnTo>
                    <a:pt x="19008" y="5899"/>
                  </a:lnTo>
                  <a:lnTo>
                    <a:pt x="18816" y="5772"/>
                  </a:lnTo>
                  <a:lnTo>
                    <a:pt x="18701" y="5645"/>
                  </a:lnTo>
                  <a:lnTo>
                    <a:pt x="18720" y="5519"/>
                  </a:lnTo>
                  <a:lnTo>
                    <a:pt x="18931" y="5403"/>
                  </a:lnTo>
                  <a:lnTo>
                    <a:pt x="19162" y="5287"/>
                  </a:lnTo>
                  <a:lnTo>
                    <a:pt x="19315" y="5181"/>
                  </a:lnTo>
                  <a:lnTo>
                    <a:pt x="19392" y="5086"/>
                  </a:lnTo>
                  <a:lnTo>
                    <a:pt x="19392" y="5002"/>
                  </a:lnTo>
                  <a:lnTo>
                    <a:pt x="19315" y="4938"/>
                  </a:lnTo>
                  <a:lnTo>
                    <a:pt x="19181" y="4886"/>
                  </a:lnTo>
                  <a:lnTo>
                    <a:pt x="19008" y="4854"/>
                  </a:lnTo>
                  <a:lnTo>
                    <a:pt x="18797" y="4843"/>
                  </a:lnTo>
                  <a:lnTo>
                    <a:pt x="18605" y="4812"/>
                  </a:lnTo>
                  <a:lnTo>
                    <a:pt x="18509" y="4770"/>
                  </a:lnTo>
                  <a:lnTo>
                    <a:pt x="18432" y="4685"/>
                  </a:lnTo>
                  <a:lnTo>
                    <a:pt x="18355" y="4516"/>
                  </a:lnTo>
                  <a:lnTo>
                    <a:pt x="18278" y="4442"/>
                  </a:lnTo>
                  <a:lnTo>
                    <a:pt x="18163" y="4390"/>
                  </a:lnTo>
                  <a:lnTo>
                    <a:pt x="17990" y="4390"/>
                  </a:lnTo>
                  <a:lnTo>
                    <a:pt x="17664" y="4274"/>
                  </a:lnTo>
                  <a:lnTo>
                    <a:pt x="17530" y="3915"/>
                  </a:lnTo>
                  <a:lnTo>
                    <a:pt x="17510" y="3461"/>
                  </a:lnTo>
                  <a:lnTo>
                    <a:pt x="17510" y="3060"/>
                  </a:lnTo>
                  <a:lnTo>
                    <a:pt x="17549" y="2775"/>
                  </a:lnTo>
                  <a:lnTo>
                    <a:pt x="17664" y="2532"/>
                  </a:lnTo>
                  <a:lnTo>
                    <a:pt x="17702" y="2311"/>
                  </a:lnTo>
                  <a:lnTo>
                    <a:pt x="17645" y="2058"/>
                  </a:lnTo>
                  <a:lnTo>
                    <a:pt x="17606" y="1826"/>
                  </a:lnTo>
                  <a:lnTo>
                    <a:pt x="17741" y="1541"/>
                  </a:lnTo>
                  <a:lnTo>
                    <a:pt x="17933" y="1266"/>
                  </a:lnTo>
                  <a:lnTo>
                    <a:pt x="18029" y="1002"/>
                  </a:lnTo>
                  <a:lnTo>
                    <a:pt x="18029" y="886"/>
                  </a:lnTo>
                  <a:lnTo>
                    <a:pt x="17990" y="791"/>
                  </a:lnTo>
                  <a:lnTo>
                    <a:pt x="17894" y="718"/>
                  </a:lnTo>
                  <a:lnTo>
                    <a:pt x="17741" y="654"/>
                  </a:lnTo>
                  <a:lnTo>
                    <a:pt x="17606" y="633"/>
                  </a:lnTo>
                  <a:lnTo>
                    <a:pt x="17491" y="623"/>
                  </a:lnTo>
                  <a:lnTo>
                    <a:pt x="17242" y="623"/>
                  </a:lnTo>
                  <a:lnTo>
                    <a:pt x="17069" y="654"/>
                  </a:lnTo>
                  <a:lnTo>
                    <a:pt x="16877" y="718"/>
                  </a:lnTo>
                  <a:lnTo>
                    <a:pt x="16570" y="886"/>
                  </a:lnTo>
                  <a:lnTo>
                    <a:pt x="16435" y="981"/>
                  </a:lnTo>
                  <a:lnTo>
                    <a:pt x="16339" y="1097"/>
                  </a:lnTo>
                  <a:lnTo>
                    <a:pt x="16109" y="1287"/>
                  </a:lnTo>
                  <a:lnTo>
                    <a:pt x="15974" y="1403"/>
                  </a:lnTo>
                  <a:lnTo>
                    <a:pt x="15859" y="1477"/>
                  </a:lnTo>
                  <a:lnTo>
                    <a:pt x="15763" y="1509"/>
                  </a:lnTo>
                  <a:lnTo>
                    <a:pt x="15667" y="1519"/>
                  </a:lnTo>
                  <a:lnTo>
                    <a:pt x="15610" y="1509"/>
                  </a:lnTo>
                  <a:lnTo>
                    <a:pt x="15533" y="1477"/>
                  </a:lnTo>
                  <a:lnTo>
                    <a:pt x="15475" y="1403"/>
                  </a:lnTo>
                  <a:lnTo>
                    <a:pt x="15418" y="1287"/>
                  </a:lnTo>
                  <a:lnTo>
                    <a:pt x="15360" y="1203"/>
                  </a:lnTo>
                  <a:lnTo>
                    <a:pt x="15264" y="1161"/>
                  </a:lnTo>
                  <a:lnTo>
                    <a:pt x="15168" y="1171"/>
                  </a:lnTo>
                  <a:lnTo>
                    <a:pt x="15034" y="1203"/>
                  </a:lnTo>
                  <a:lnTo>
                    <a:pt x="14899" y="1266"/>
                  </a:lnTo>
                  <a:lnTo>
                    <a:pt x="14765" y="1351"/>
                  </a:lnTo>
                  <a:lnTo>
                    <a:pt x="14611" y="1446"/>
                  </a:lnTo>
                  <a:lnTo>
                    <a:pt x="14477" y="1541"/>
                  </a:lnTo>
                  <a:lnTo>
                    <a:pt x="14400" y="1593"/>
                  </a:lnTo>
                  <a:lnTo>
                    <a:pt x="14400" y="1572"/>
                  </a:lnTo>
                  <a:lnTo>
                    <a:pt x="14458" y="1498"/>
                  </a:lnTo>
                  <a:lnTo>
                    <a:pt x="14496" y="1403"/>
                  </a:lnTo>
                  <a:lnTo>
                    <a:pt x="14477" y="1277"/>
                  </a:lnTo>
                  <a:lnTo>
                    <a:pt x="14381" y="1182"/>
                  </a:lnTo>
                  <a:lnTo>
                    <a:pt x="14170" y="1119"/>
                  </a:lnTo>
                  <a:lnTo>
                    <a:pt x="13786" y="1108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040466" y="698500"/>
              <a:ext cx="55035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0" y="11400"/>
                  </a:moveTo>
                  <a:lnTo>
                    <a:pt x="20520" y="12600"/>
                  </a:lnTo>
                  <a:lnTo>
                    <a:pt x="18900" y="15000"/>
                  </a:lnTo>
                  <a:lnTo>
                    <a:pt x="14580" y="19800"/>
                  </a:lnTo>
                  <a:lnTo>
                    <a:pt x="12420" y="21000"/>
                  </a:lnTo>
                  <a:lnTo>
                    <a:pt x="9720" y="21600"/>
                  </a:lnTo>
                  <a:lnTo>
                    <a:pt x="6480" y="21600"/>
                  </a:lnTo>
                  <a:lnTo>
                    <a:pt x="5940" y="21000"/>
                  </a:lnTo>
                  <a:lnTo>
                    <a:pt x="5400" y="19800"/>
                  </a:lnTo>
                  <a:lnTo>
                    <a:pt x="540" y="14400"/>
                  </a:lnTo>
                  <a:lnTo>
                    <a:pt x="0" y="11400"/>
                  </a:lnTo>
                  <a:lnTo>
                    <a:pt x="540" y="9600"/>
                  </a:lnTo>
                  <a:lnTo>
                    <a:pt x="3780" y="6600"/>
                  </a:lnTo>
                  <a:lnTo>
                    <a:pt x="8640" y="1200"/>
                  </a:lnTo>
                  <a:lnTo>
                    <a:pt x="10260" y="0"/>
                  </a:lnTo>
                  <a:lnTo>
                    <a:pt x="12960" y="600"/>
                  </a:lnTo>
                  <a:lnTo>
                    <a:pt x="16740" y="1800"/>
                  </a:lnTo>
                  <a:lnTo>
                    <a:pt x="19980" y="3600"/>
                  </a:lnTo>
                  <a:lnTo>
                    <a:pt x="21600" y="6600"/>
                  </a:lnTo>
                  <a:lnTo>
                    <a:pt x="21060" y="114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508250" y="1092200"/>
              <a:ext cx="4234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1600" y="5400"/>
                  </a:lnTo>
                  <a:lnTo>
                    <a:pt x="0" y="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986616" y="1136650"/>
              <a:ext cx="4235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400"/>
                  </a:lnTo>
                  <a:lnTo>
                    <a:pt x="12960" y="0"/>
                  </a:lnTo>
                  <a:lnTo>
                    <a:pt x="0" y="0"/>
                  </a:lnTo>
                  <a:lnTo>
                    <a:pt x="0" y="2700"/>
                  </a:lnTo>
                  <a:lnTo>
                    <a:pt x="8640" y="135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2518833" y="57996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10080"/>
                  </a:moveTo>
                  <a:lnTo>
                    <a:pt x="13886" y="18720"/>
                  </a:lnTo>
                  <a:lnTo>
                    <a:pt x="21600" y="21600"/>
                  </a:lnTo>
                  <a:lnTo>
                    <a:pt x="21600" y="20160"/>
                  </a:lnTo>
                  <a:lnTo>
                    <a:pt x="15429" y="10080"/>
                  </a:lnTo>
                  <a:lnTo>
                    <a:pt x="13886" y="7200"/>
                  </a:lnTo>
                  <a:lnTo>
                    <a:pt x="13886" y="4320"/>
                  </a:lnTo>
                  <a:lnTo>
                    <a:pt x="12343" y="1440"/>
                  </a:lnTo>
                  <a:lnTo>
                    <a:pt x="10800" y="0"/>
                  </a:lnTo>
                  <a:lnTo>
                    <a:pt x="9257" y="1440"/>
                  </a:lnTo>
                  <a:lnTo>
                    <a:pt x="4629" y="2880"/>
                  </a:lnTo>
                  <a:lnTo>
                    <a:pt x="0" y="7200"/>
                  </a:lnTo>
                  <a:lnTo>
                    <a:pt x="3086" y="10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768600" y="1204383"/>
              <a:ext cx="192617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0" y="10709"/>
                  </a:moveTo>
                  <a:lnTo>
                    <a:pt x="19840" y="10891"/>
                  </a:lnTo>
                  <a:lnTo>
                    <a:pt x="20800" y="11254"/>
                  </a:lnTo>
                  <a:lnTo>
                    <a:pt x="21600" y="12161"/>
                  </a:lnTo>
                  <a:lnTo>
                    <a:pt x="21280" y="12887"/>
                  </a:lnTo>
                  <a:lnTo>
                    <a:pt x="20640" y="13795"/>
                  </a:lnTo>
                  <a:lnTo>
                    <a:pt x="20160" y="14158"/>
                  </a:lnTo>
                  <a:lnTo>
                    <a:pt x="19840" y="14703"/>
                  </a:lnTo>
                  <a:lnTo>
                    <a:pt x="19360" y="15066"/>
                  </a:lnTo>
                  <a:lnTo>
                    <a:pt x="18560" y="15066"/>
                  </a:lnTo>
                  <a:lnTo>
                    <a:pt x="17280" y="14339"/>
                  </a:lnTo>
                  <a:lnTo>
                    <a:pt x="16160" y="13976"/>
                  </a:lnTo>
                  <a:lnTo>
                    <a:pt x="15200" y="13613"/>
                  </a:lnTo>
                  <a:lnTo>
                    <a:pt x="14560" y="13432"/>
                  </a:lnTo>
                  <a:lnTo>
                    <a:pt x="13760" y="12887"/>
                  </a:lnTo>
                  <a:lnTo>
                    <a:pt x="13120" y="12343"/>
                  </a:lnTo>
                  <a:lnTo>
                    <a:pt x="12320" y="11980"/>
                  </a:lnTo>
                  <a:lnTo>
                    <a:pt x="11520" y="11980"/>
                  </a:lnTo>
                  <a:lnTo>
                    <a:pt x="11200" y="12706"/>
                  </a:lnTo>
                  <a:lnTo>
                    <a:pt x="11360" y="14158"/>
                  </a:lnTo>
                  <a:lnTo>
                    <a:pt x="11520" y="15429"/>
                  </a:lnTo>
                  <a:lnTo>
                    <a:pt x="11520" y="16699"/>
                  </a:lnTo>
                  <a:lnTo>
                    <a:pt x="10880" y="17425"/>
                  </a:lnTo>
                  <a:lnTo>
                    <a:pt x="9760" y="17970"/>
                  </a:lnTo>
                  <a:lnTo>
                    <a:pt x="9280" y="18514"/>
                  </a:lnTo>
                  <a:lnTo>
                    <a:pt x="9120" y="19422"/>
                  </a:lnTo>
                  <a:lnTo>
                    <a:pt x="8960" y="20148"/>
                  </a:lnTo>
                  <a:lnTo>
                    <a:pt x="8480" y="20692"/>
                  </a:lnTo>
                  <a:lnTo>
                    <a:pt x="7680" y="21237"/>
                  </a:lnTo>
                  <a:lnTo>
                    <a:pt x="7040" y="21600"/>
                  </a:lnTo>
                  <a:lnTo>
                    <a:pt x="6400" y="21055"/>
                  </a:lnTo>
                  <a:lnTo>
                    <a:pt x="6240" y="20148"/>
                  </a:lnTo>
                  <a:lnTo>
                    <a:pt x="6080" y="19059"/>
                  </a:lnTo>
                  <a:lnTo>
                    <a:pt x="5440" y="18151"/>
                  </a:lnTo>
                  <a:lnTo>
                    <a:pt x="4640" y="17970"/>
                  </a:lnTo>
                  <a:lnTo>
                    <a:pt x="3680" y="17970"/>
                  </a:lnTo>
                  <a:lnTo>
                    <a:pt x="2720" y="18333"/>
                  </a:lnTo>
                  <a:lnTo>
                    <a:pt x="1600" y="18877"/>
                  </a:lnTo>
                  <a:lnTo>
                    <a:pt x="480" y="19059"/>
                  </a:lnTo>
                  <a:lnTo>
                    <a:pt x="0" y="18333"/>
                  </a:lnTo>
                  <a:lnTo>
                    <a:pt x="160" y="17607"/>
                  </a:lnTo>
                  <a:lnTo>
                    <a:pt x="640" y="16336"/>
                  </a:lnTo>
                  <a:lnTo>
                    <a:pt x="1440" y="15247"/>
                  </a:lnTo>
                  <a:lnTo>
                    <a:pt x="1920" y="14884"/>
                  </a:lnTo>
                  <a:lnTo>
                    <a:pt x="2560" y="14339"/>
                  </a:lnTo>
                  <a:lnTo>
                    <a:pt x="2560" y="13613"/>
                  </a:lnTo>
                  <a:lnTo>
                    <a:pt x="1920" y="11072"/>
                  </a:lnTo>
                  <a:lnTo>
                    <a:pt x="1760" y="9983"/>
                  </a:lnTo>
                  <a:lnTo>
                    <a:pt x="1920" y="8713"/>
                  </a:lnTo>
                  <a:lnTo>
                    <a:pt x="1920" y="7987"/>
                  </a:lnTo>
                  <a:lnTo>
                    <a:pt x="1600" y="7079"/>
                  </a:lnTo>
                  <a:lnTo>
                    <a:pt x="1280" y="6353"/>
                  </a:lnTo>
                  <a:lnTo>
                    <a:pt x="1280" y="1452"/>
                  </a:lnTo>
                  <a:lnTo>
                    <a:pt x="1440" y="363"/>
                  </a:lnTo>
                  <a:lnTo>
                    <a:pt x="1920" y="0"/>
                  </a:lnTo>
                  <a:lnTo>
                    <a:pt x="2880" y="182"/>
                  </a:lnTo>
                  <a:lnTo>
                    <a:pt x="3840" y="545"/>
                  </a:lnTo>
                  <a:lnTo>
                    <a:pt x="4320" y="1634"/>
                  </a:lnTo>
                  <a:lnTo>
                    <a:pt x="4800" y="3267"/>
                  </a:lnTo>
                  <a:lnTo>
                    <a:pt x="5280" y="5445"/>
                  </a:lnTo>
                  <a:lnTo>
                    <a:pt x="5920" y="5445"/>
                  </a:lnTo>
                  <a:lnTo>
                    <a:pt x="6400" y="5082"/>
                  </a:lnTo>
                  <a:lnTo>
                    <a:pt x="7040" y="4538"/>
                  </a:lnTo>
                  <a:lnTo>
                    <a:pt x="7680" y="4175"/>
                  </a:lnTo>
                  <a:lnTo>
                    <a:pt x="8640" y="4175"/>
                  </a:lnTo>
                  <a:lnTo>
                    <a:pt x="9760" y="4356"/>
                  </a:lnTo>
                  <a:lnTo>
                    <a:pt x="11200" y="4719"/>
                  </a:lnTo>
                  <a:lnTo>
                    <a:pt x="12480" y="5445"/>
                  </a:lnTo>
                  <a:lnTo>
                    <a:pt x="13600" y="5990"/>
                  </a:lnTo>
                  <a:lnTo>
                    <a:pt x="14400" y="7261"/>
                  </a:lnTo>
                  <a:lnTo>
                    <a:pt x="14880" y="8713"/>
                  </a:lnTo>
                  <a:lnTo>
                    <a:pt x="15680" y="9802"/>
                  </a:lnTo>
                  <a:lnTo>
                    <a:pt x="16000" y="10528"/>
                  </a:lnTo>
                  <a:lnTo>
                    <a:pt x="16160" y="10709"/>
                  </a:lnTo>
                  <a:lnTo>
                    <a:pt x="19520" y="10709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614083" y="721783"/>
              <a:ext cx="797984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40" y="20725"/>
                  </a:moveTo>
                  <a:lnTo>
                    <a:pt x="20978" y="20780"/>
                  </a:lnTo>
                  <a:lnTo>
                    <a:pt x="21056" y="20944"/>
                  </a:lnTo>
                  <a:lnTo>
                    <a:pt x="21017" y="21163"/>
                  </a:lnTo>
                  <a:lnTo>
                    <a:pt x="20706" y="21217"/>
                  </a:lnTo>
                  <a:lnTo>
                    <a:pt x="20473" y="21217"/>
                  </a:lnTo>
                  <a:lnTo>
                    <a:pt x="20318" y="21163"/>
                  </a:lnTo>
                  <a:lnTo>
                    <a:pt x="20124" y="21163"/>
                  </a:lnTo>
                  <a:lnTo>
                    <a:pt x="19968" y="21217"/>
                  </a:lnTo>
                  <a:lnTo>
                    <a:pt x="19813" y="21217"/>
                  </a:lnTo>
                  <a:lnTo>
                    <a:pt x="19658" y="21272"/>
                  </a:lnTo>
                  <a:lnTo>
                    <a:pt x="19463" y="21327"/>
                  </a:lnTo>
                  <a:lnTo>
                    <a:pt x="19230" y="21436"/>
                  </a:lnTo>
                  <a:lnTo>
                    <a:pt x="18958" y="21491"/>
                  </a:lnTo>
                  <a:lnTo>
                    <a:pt x="18725" y="21545"/>
                  </a:lnTo>
                  <a:lnTo>
                    <a:pt x="18570" y="21600"/>
                  </a:lnTo>
                  <a:lnTo>
                    <a:pt x="18181" y="21600"/>
                  </a:lnTo>
                  <a:lnTo>
                    <a:pt x="18026" y="21545"/>
                  </a:lnTo>
                  <a:lnTo>
                    <a:pt x="17832" y="21545"/>
                  </a:lnTo>
                  <a:lnTo>
                    <a:pt x="17599" y="21491"/>
                  </a:lnTo>
                  <a:lnTo>
                    <a:pt x="17249" y="21491"/>
                  </a:lnTo>
                  <a:lnTo>
                    <a:pt x="17094" y="21545"/>
                  </a:lnTo>
                  <a:lnTo>
                    <a:pt x="16899" y="21600"/>
                  </a:lnTo>
                  <a:lnTo>
                    <a:pt x="16588" y="21600"/>
                  </a:lnTo>
                  <a:lnTo>
                    <a:pt x="16394" y="21545"/>
                  </a:lnTo>
                  <a:lnTo>
                    <a:pt x="16278" y="21436"/>
                  </a:lnTo>
                  <a:lnTo>
                    <a:pt x="16083" y="21108"/>
                  </a:lnTo>
                  <a:lnTo>
                    <a:pt x="16045" y="20780"/>
                  </a:lnTo>
                  <a:lnTo>
                    <a:pt x="15889" y="20506"/>
                  </a:lnTo>
                  <a:lnTo>
                    <a:pt x="15423" y="20342"/>
                  </a:lnTo>
                  <a:lnTo>
                    <a:pt x="15112" y="20288"/>
                  </a:lnTo>
                  <a:lnTo>
                    <a:pt x="14840" y="20124"/>
                  </a:lnTo>
                  <a:lnTo>
                    <a:pt x="14607" y="20014"/>
                  </a:lnTo>
                  <a:lnTo>
                    <a:pt x="14296" y="19795"/>
                  </a:lnTo>
                  <a:lnTo>
                    <a:pt x="14180" y="19631"/>
                  </a:lnTo>
                  <a:lnTo>
                    <a:pt x="14063" y="19577"/>
                  </a:lnTo>
                  <a:lnTo>
                    <a:pt x="13947" y="19467"/>
                  </a:lnTo>
                  <a:lnTo>
                    <a:pt x="13753" y="19249"/>
                  </a:lnTo>
                  <a:lnTo>
                    <a:pt x="13597" y="19194"/>
                  </a:lnTo>
                  <a:lnTo>
                    <a:pt x="13364" y="19249"/>
                  </a:lnTo>
                  <a:lnTo>
                    <a:pt x="13014" y="19522"/>
                  </a:lnTo>
                  <a:lnTo>
                    <a:pt x="12587" y="19795"/>
                  </a:lnTo>
                  <a:lnTo>
                    <a:pt x="12276" y="19850"/>
                  </a:lnTo>
                  <a:lnTo>
                    <a:pt x="12004" y="19959"/>
                  </a:lnTo>
                  <a:lnTo>
                    <a:pt x="11538" y="20616"/>
                  </a:lnTo>
                  <a:lnTo>
                    <a:pt x="11266" y="20834"/>
                  </a:lnTo>
                  <a:lnTo>
                    <a:pt x="10994" y="20834"/>
                  </a:lnTo>
                  <a:lnTo>
                    <a:pt x="10722" y="20616"/>
                  </a:lnTo>
                  <a:lnTo>
                    <a:pt x="10528" y="20397"/>
                  </a:lnTo>
                  <a:lnTo>
                    <a:pt x="10373" y="20233"/>
                  </a:lnTo>
                  <a:lnTo>
                    <a:pt x="10178" y="20014"/>
                  </a:lnTo>
                  <a:lnTo>
                    <a:pt x="10062" y="19850"/>
                  </a:lnTo>
                  <a:lnTo>
                    <a:pt x="9945" y="19577"/>
                  </a:lnTo>
                  <a:lnTo>
                    <a:pt x="9945" y="19413"/>
                  </a:lnTo>
                  <a:lnTo>
                    <a:pt x="10101" y="19139"/>
                  </a:lnTo>
                  <a:lnTo>
                    <a:pt x="10412" y="18811"/>
                  </a:lnTo>
                  <a:lnTo>
                    <a:pt x="10761" y="18592"/>
                  </a:lnTo>
                  <a:lnTo>
                    <a:pt x="10994" y="18428"/>
                  </a:lnTo>
                  <a:lnTo>
                    <a:pt x="11383" y="18428"/>
                  </a:lnTo>
                  <a:lnTo>
                    <a:pt x="11499" y="18374"/>
                  </a:lnTo>
                  <a:lnTo>
                    <a:pt x="11655" y="18264"/>
                  </a:lnTo>
                  <a:lnTo>
                    <a:pt x="11849" y="17991"/>
                  </a:lnTo>
                  <a:lnTo>
                    <a:pt x="12276" y="17499"/>
                  </a:lnTo>
                  <a:lnTo>
                    <a:pt x="12665" y="17116"/>
                  </a:lnTo>
                  <a:lnTo>
                    <a:pt x="12820" y="16788"/>
                  </a:lnTo>
                  <a:lnTo>
                    <a:pt x="12704" y="16460"/>
                  </a:lnTo>
                  <a:lnTo>
                    <a:pt x="12354" y="16132"/>
                  </a:lnTo>
                  <a:lnTo>
                    <a:pt x="11965" y="15968"/>
                  </a:lnTo>
                  <a:lnTo>
                    <a:pt x="11849" y="15694"/>
                  </a:lnTo>
                  <a:lnTo>
                    <a:pt x="12004" y="14929"/>
                  </a:lnTo>
                  <a:lnTo>
                    <a:pt x="12432" y="14108"/>
                  </a:lnTo>
                  <a:lnTo>
                    <a:pt x="12742" y="13452"/>
                  </a:lnTo>
                  <a:lnTo>
                    <a:pt x="12704" y="12851"/>
                  </a:lnTo>
                  <a:lnTo>
                    <a:pt x="12237" y="11921"/>
                  </a:lnTo>
                  <a:lnTo>
                    <a:pt x="11888" y="11374"/>
                  </a:lnTo>
                  <a:lnTo>
                    <a:pt x="11538" y="10937"/>
                  </a:lnTo>
                  <a:lnTo>
                    <a:pt x="11227" y="10554"/>
                  </a:lnTo>
                  <a:lnTo>
                    <a:pt x="10955" y="10281"/>
                  </a:lnTo>
                  <a:lnTo>
                    <a:pt x="10645" y="10007"/>
                  </a:lnTo>
                  <a:lnTo>
                    <a:pt x="10373" y="9843"/>
                  </a:lnTo>
                  <a:lnTo>
                    <a:pt x="10101" y="9624"/>
                  </a:lnTo>
                  <a:lnTo>
                    <a:pt x="9790" y="9460"/>
                  </a:lnTo>
                  <a:lnTo>
                    <a:pt x="9479" y="9242"/>
                  </a:lnTo>
                  <a:lnTo>
                    <a:pt x="9168" y="9077"/>
                  </a:lnTo>
                  <a:lnTo>
                    <a:pt x="8858" y="8804"/>
                  </a:lnTo>
                  <a:lnTo>
                    <a:pt x="8586" y="8531"/>
                  </a:lnTo>
                  <a:lnTo>
                    <a:pt x="8314" y="8312"/>
                  </a:lnTo>
                  <a:lnTo>
                    <a:pt x="8081" y="8093"/>
                  </a:lnTo>
                  <a:lnTo>
                    <a:pt x="7847" y="7929"/>
                  </a:lnTo>
                  <a:lnTo>
                    <a:pt x="7731" y="7765"/>
                  </a:lnTo>
                  <a:lnTo>
                    <a:pt x="7109" y="7218"/>
                  </a:lnTo>
                  <a:lnTo>
                    <a:pt x="6915" y="7164"/>
                  </a:lnTo>
                  <a:lnTo>
                    <a:pt x="6954" y="7492"/>
                  </a:lnTo>
                  <a:lnTo>
                    <a:pt x="7187" y="7984"/>
                  </a:lnTo>
                  <a:lnTo>
                    <a:pt x="7226" y="8312"/>
                  </a:lnTo>
                  <a:lnTo>
                    <a:pt x="7109" y="8476"/>
                  </a:lnTo>
                  <a:lnTo>
                    <a:pt x="6177" y="8476"/>
                  </a:lnTo>
                  <a:lnTo>
                    <a:pt x="5983" y="8531"/>
                  </a:lnTo>
                  <a:lnTo>
                    <a:pt x="5866" y="8695"/>
                  </a:lnTo>
                  <a:lnTo>
                    <a:pt x="5711" y="8804"/>
                  </a:lnTo>
                  <a:lnTo>
                    <a:pt x="5517" y="8859"/>
                  </a:lnTo>
                  <a:lnTo>
                    <a:pt x="5361" y="8913"/>
                  </a:lnTo>
                  <a:lnTo>
                    <a:pt x="5089" y="9023"/>
                  </a:lnTo>
                  <a:lnTo>
                    <a:pt x="4817" y="9077"/>
                  </a:lnTo>
                  <a:lnTo>
                    <a:pt x="4584" y="9132"/>
                  </a:lnTo>
                  <a:lnTo>
                    <a:pt x="4118" y="9296"/>
                  </a:lnTo>
                  <a:lnTo>
                    <a:pt x="3691" y="9296"/>
                  </a:lnTo>
                  <a:lnTo>
                    <a:pt x="3380" y="9242"/>
                  </a:lnTo>
                  <a:lnTo>
                    <a:pt x="2875" y="9077"/>
                  </a:lnTo>
                  <a:lnTo>
                    <a:pt x="2719" y="8859"/>
                  </a:lnTo>
                  <a:lnTo>
                    <a:pt x="2564" y="8749"/>
                  </a:lnTo>
                  <a:lnTo>
                    <a:pt x="2331" y="8804"/>
                  </a:lnTo>
                  <a:lnTo>
                    <a:pt x="1981" y="9077"/>
                  </a:lnTo>
                  <a:lnTo>
                    <a:pt x="1826" y="9187"/>
                  </a:lnTo>
                  <a:lnTo>
                    <a:pt x="1671" y="9187"/>
                  </a:lnTo>
                  <a:lnTo>
                    <a:pt x="1360" y="8913"/>
                  </a:lnTo>
                  <a:lnTo>
                    <a:pt x="1165" y="8749"/>
                  </a:lnTo>
                  <a:lnTo>
                    <a:pt x="932" y="8531"/>
                  </a:lnTo>
                  <a:lnTo>
                    <a:pt x="699" y="8367"/>
                  </a:lnTo>
                  <a:lnTo>
                    <a:pt x="505" y="8257"/>
                  </a:lnTo>
                  <a:lnTo>
                    <a:pt x="388" y="8093"/>
                  </a:lnTo>
                  <a:lnTo>
                    <a:pt x="350" y="7929"/>
                  </a:lnTo>
                  <a:lnTo>
                    <a:pt x="427" y="7820"/>
                  </a:lnTo>
                  <a:lnTo>
                    <a:pt x="622" y="7656"/>
                  </a:lnTo>
                  <a:lnTo>
                    <a:pt x="894" y="7546"/>
                  </a:lnTo>
                  <a:lnTo>
                    <a:pt x="1165" y="7492"/>
                  </a:lnTo>
                  <a:lnTo>
                    <a:pt x="1399" y="7437"/>
                  </a:lnTo>
                  <a:lnTo>
                    <a:pt x="1593" y="7382"/>
                  </a:lnTo>
                  <a:lnTo>
                    <a:pt x="1748" y="7273"/>
                  </a:lnTo>
                  <a:lnTo>
                    <a:pt x="1748" y="7218"/>
                  </a:lnTo>
                  <a:lnTo>
                    <a:pt x="1632" y="7109"/>
                  </a:lnTo>
                  <a:lnTo>
                    <a:pt x="1360" y="6999"/>
                  </a:lnTo>
                  <a:lnTo>
                    <a:pt x="1049" y="6835"/>
                  </a:lnTo>
                  <a:lnTo>
                    <a:pt x="738" y="6726"/>
                  </a:lnTo>
                  <a:lnTo>
                    <a:pt x="505" y="6671"/>
                  </a:lnTo>
                  <a:lnTo>
                    <a:pt x="350" y="6617"/>
                  </a:lnTo>
                  <a:lnTo>
                    <a:pt x="155" y="6453"/>
                  </a:lnTo>
                  <a:lnTo>
                    <a:pt x="78" y="6343"/>
                  </a:lnTo>
                  <a:lnTo>
                    <a:pt x="0" y="6125"/>
                  </a:lnTo>
                  <a:lnTo>
                    <a:pt x="0" y="4156"/>
                  </a:lnTo>
                  <a:lnTo>
                    <a:pt x="39" y="3281"/>
                  </a:lnTo>
                  <a:lnTo>
                    <a:pt x="194" y="2133"/>
                  </a:lnTo>
                  <a:lnTo>
                    <a:pt x="466" y="1148"/>
                  </a:lnTo>
                  <a:lnTo>
                    <a:pt x="855" y="492"/>
                  </a:lnTo>
                  <a:lnTo>
                    <a:pt x="1204" y="164"/>
                  </a:lnTo>
                  <a:lnTo>
                    <a:pt x="1515" y="164"/>
                  </a:lnTo>
                  <a:lnTo>
                    <a:pt x="1787" y="328"/>
                  </a:lnTo>
                  <a:lnTo>
                    <a:pt x="1942" y="547"/>
                  </a:lnTo>
                  <a:lnTo>
                    <a:pt x="1904" y="1039"/>
                  </a:lnTo>
                  <a:lnTo>
                    <a:pt x="1671" y="2187"/>
                  </a:lnTo>
                  <a:lnTo>
                    <a:pt x="1632" y="3062"/>
                  </a:lnTo>
                  <a:lnTo>
                    <a:pt x="1748" y="3828"/>
                  </a:lnTo>
                  <a:lnTo>
                    <a:pt x="1942" y="4375"/>
                  </a:lnTo>
                  <a:lnTo>
                    <a:pt x="2176" y="4922"/>
                  </a:lnTo>
                  <a:lnTo>
                    <a:pt x="2409" y="5304"/>
                  </a:lnTo>
                  <a:lnTo>
                    <a:pt x="2642" y="5578"/>
                  </a:lnTo>
                  <a:lnTo>
                    <a:pt x="2758" y="5906"/>
                  </a:lnTo>
                  <a:lnTo>
                    <a:pt x="2719" y="5851"/>
                  </a:lnTo>
                  <a:lnTo>
                    <a:pt x="2447" y="4757"/>
                  </a:lnTo>
                  <a:lnTo>
                    <a:pt x="2176" y="3390"/>
                  </a:lnTo>
                  <a:lnTo>
                    <a:pt x="2137" y="2242"/>
                  </a:lnTo>
                  <a:lnTo>
                    <a:pt x="2253" y="1422"/>
                  </a:lnTo>
                  <a:lnTo>
                    <a:pt x="2409" y="656"/>
                  </a:lnTo>
                  <a:lnTo>
                    <a:pt x="2681" y="164"/>
                  </a:lnTo>
                  <a:lnTo>
                    <a:pt x="3069" y="0"/>
                  </a:lnTo>
                  <a:lnTo>
                    <a:pt x="3535" y="109"/>
                  </a:lnTo>
                  <a:lnTo>
                    <a:pt x="3885" y="383"/>
                  </a:lnTo>
                  <a:lnTo>
                    <a:pt x="4118" y="766"/>
                  </a:lnTo>
                  <a:lnTo>
                    <a:pt x="4235" y="1148"/>
                  </a:lnTo>
                  <a:lnTo>
                    <a:pt x="4312" y="1422"/>
                  </a:lnTo>
                  <a:lnTo>
                    <a:pt x="4429" y="1750"/>
                  </a:lnTo>
                  <a:lnTo>
                    <a:pt x="4468" y="2133"/>
                  </a:lnTo>
                  <a:lnTo>
                    <a:pt x="4506" y="2570"/>
                  </a:lnTo>
                  <a:lnTo>
                    <a:pt x="4584" y="2898"/>
                  </a:lnTo>
                  <a:lnTo>
                    <a:pt x="4817" y="2953"/>
                  </a:lnTo>
                  <a:lnTo>
                    <a:pt x="5128" y="2844"/>
                  </a:lnTo>
                  <a:lnTo>
                    <a:pt x="5439" y="2570"/>
                  </a:lnTo>
                  <a:lnTo>
                    <a:pt x="5672" y="2242"/>
                  </a:lnTo>
                  <a:lnTo>
                    <a:pt x="5711" y="1969"/>
                  </a:lnTo>
                  <a:lnTo>
                    <a:pt x="5788" y="1695"/>
                  </a:lnTo>
                  <a:lnTo>
                    <a:pt x="6060" y="1476"/>
                  </a:lnTo>
                  <a:lnTo>
                    <a:pt x="6371" y="1258"/>
                  </a:lnTo>
                  <a:lnTo>
                    <a:pt x="6565" y="1039"/>
                  </a:lnTo>
                  <a:lnTo>
                    <a:pt x="6799" y="1039"/>
                  </a:lnTo>
                  <a:lnTo>
                    <a:pt x="7187" y="1312"/>
                  </a:lnTo>
                  <a:lnTo>
                    <a:pt x="7653" y="1750"/>
                  </a:lnTo>
                  <a:lnTo>
                    <a:pt x="7847" y="2078"/>
                  </a:lnTo>
                  <a:lnTo>
                    <a:pt x="8003" y="2406"/>
                  </a:lnTo>
                  <a:lnTo>
                    <a:pt x="8119" y="2679"/>
                  </a:lnTo>
                  <a:lnTo>
                    <a:pt x="8314" y="3008"/>
                  </a:lnTo>
                  <a:lnTo>
                    <a:pt x="8586" y="3281"/>
                  </a:lnTo>
                  <a:lnTo>
                    <a:pt x="8819" y="3336"/>
                  </a:lnTo>
                  <a:lnTo>
                    <a:pt x="8974" y="3062"/>
                  </a:lnTo>
                  <a:lnTo>
                    <a:pt x="9207" y="2679"/>
                  </a:lnTo>
                  <a:lnTo>
                    <a:pt x="9557" y="2515"/>
                  </a:lnTo>
                  <a:lnTo>
                    <a:pt x="9945" y="2515"/>
                  </a:lnTo>
                  <a:lnTo>
                    <a:pt x="10217" y="2679"/>
                  </a:lnTo>
                  <a:lnTo>
                    <a:pt x="10334" y="2953"/>
                  </a:lnTo>
                  <a:lnTo>
                    <a:pt x="10528" y="3226"/>
                  </a:lnTo>
                  <a:lnTo>
                    <a:pt x="10917" y="3336"/>
                  </a:lnTo>
                  <a:lnTo>
                    <a:pt x="11188" y="3390"/>
                  </a:lnTo>
                  <a:lnTo>
                    <a:pt x="11499" y="3390"/>
                  </a:lnTo>
                  <a:lnTo>
                    <a:pt x="11810" y="3445"/>
                  </a:lnTo>
                  <a:lnTo>
                    <a:pt x="12354" y="3445"/>
                  </a:lnTo>
                  <a:lnTo>
                    <a:pt x="12471" y="3500"/>
                  </a:lnTo>
                  <a:lnTo>
                    <a:pt x="12548" y="3664"/>
                  </a:lnTo>
                  <a:lnTo>
                    <a:pt x="12471" y="3773"/>
                  </a:lnTo>
                  <a:lnTo>
                    <a:pt x="12393" y="3937"/>
                  </a:lnTo>
                  <a:lnTo>
                    <a:pt x="12781" y="3937"/>
                  </a:lnTo>
                  <a:lnTo>
                    <a:pt x="13014" y="4047"/>
                  </a:lnTo>
                  <a:lnTo>
                    <a:pt x="13170" y="4265"/>
                  </a:lnTo>
                  <a:lnTo>
                    <a:pt x="13403" y="4539"/>
                  </a:lnTo>
                  <a:lnTo>
                    <a:pt x="13558" y="4703"/>
                  </a:lnTo>
                  <a:lnTo>
                    <a:pt x="13636" y="4757"/>
                  </a:lnTo>
                  <a:lnTo>
                    <a:pt x="13597" y="4757"/>
                  </a:lnTo>
                  <a:lnTo>
                    <a:pt x="13403" y="4867"/>
                  </a:lnTo>
                  <a:lnTo>
                    <a:pt x="13170" y="5086"/>
                  </a:lnTo>
                  <a:lnTo>
                    <a:pt x="13325" y="5304"/>
                  </a:lnTo>
                  <a:lnTo>
                    <a:pt x="13675" y="5468"/>
                  </a:lnTo>
                  <a:lnTo>
                    <a:pt x="14024" y="5578"/>
                  </a:lnTo>
                  <a:lnTo>
                    <a:pt x="14024" y="5742"/>
                  </a:lnTo>
                  <a:lnTo>
                    <a:pt x="13869" y="5851"/>
                  </a:lnTo>
                  <a:lnTo>
                    <a:pt x="13714" y="5906"/>
                  </a:lnTo>
                  <a:lnTo>
                    <a:pt x="13636" y="6015"/>
                  </a:lnTo>
                  <a:lnTo>
                    <a:pt x="13636" y="6289"/>
                  </a:lnTo>
                  <a:lnTo>
                    <a:pt x="13597" y="6453"/>
                  </a:lnTo>
                  <a:lnTo>
                    <a:pt x="13558" y="6726"/>
                  </a:lnTo>
                  <a:lnTo>
                    <a:pt x="13558" y="6945"/>
                  </a:lnTo>
                  <a:lnTo>
                    <a:pt x="13714" y="7218"/>
                  </a:lnTo>
                  <a:lnTo>
                    <a:pt x="14024" y="7382"/>
                  </a:lnTo>
                  <a:lnTo>
                    <a:pt x="14413" y="7273"/>
                  </a:lnTo>
                  <a:lnTo>
                    <a:pt x="14646" y="7273"/>
                  </a:lnTo>
                  <a:lnTo>
                    <a:pt x="14918" y="7437"/>
                  </a:lnTo>
                  <a:lnTo>
                    <a:pt x="15540" y="8203"/>
                  </a:lnTo>
                  <a:lnTo>
                    <a:pt x="15812" y="8312"/>
                  </a:lnTo>
                  <a:lnTo>
                    <a:pt x="15889" y="8203"/>
                  </a:lnTo>
                  <a:lnTo>
                    <a:pt x="15773" y="7874"/>
                  </a:lnTo>
                  <a:lnTo>
                    <a:pt x="15656" y="7601"/>
                  </a:lnTo>
                  <a:lnTo>
                    <a:pt x="15656" y="7492"/>
                  </a:lnTo>
                  <a:lnTo>
                    <a:pt x="15889" y="7601"/>
                  </a:lnTo>
                  <a:lnTo>
                    <a:pt x="16083" y="7656"/>
                  </a:lnTo>
                  <a:lnTo>
                    <a:pt x="16355" y="7765"/>
                  </a:lnTo>
                  <a:lnTo>
                    <a:pt x="16666" y="7820"/>
                  </a:lnTo>
                  <a:lnTo>
                    <a:pt x="16938" y="7820"/>
                  </a:lnTo>
                  <a:lnTo>
                    <a:pt x="17171" y="7874"/>
                  </a:lnTo>
                  <a:lnTo>
                    <a:pt x="17365" y="7929"/>
                  </a:lnTo>
                  <a:lnTo>
                    <a:pt x="17482" y="7984"/>
                  </a:lnTo>
                  <a:lnTo>
                    <a:pt x="17521" y="8093"/>
                  </a:lnTo>
                  <a:lnTo>
                    <a:pt x="17482" y="8312"/>
                  </a:lnTo>
                  <a:lnTo>
                    <a:pt x="17521" y="8421"/>
                  </a:lnTo>
                  <a:lnTo>
                    <a:pt x="17599" y="8476"/>
                  </a:lnTo>
                  <a:lnTo>
                    <a:pt x="17909" y="8476"/>
                  </a:lnTo>
                  <a:lnTo>
                    <a:pt x="18104" y="8367"/>
                  </a:lnTo>
                  <a:lnTo>
                    <a:pt x="18337" y="8312"/>
                  </a:lnTo>
                  <a:lnTo>
                    <a:pt x="18647" y="8312"/>
                  </a:lnTo>
                  <a:lnTo>
                    <a:pt x="19036" y="8367"/>
                  </a:lnTo>
                  <a:lnTo>
                    <a:pt x="19463" y="8421"/>
                  </a:lnTo>
                  <a:lnTo>
                    <a:pt x="19774" y="8640"/>
                  </a:lnTo>
                  <a:lnTo>
                    <a:pt x="19852" y="8913"/>
                  </a:lnTo>
                  <a:lnTo>
                    <a:pt x="19735" y="9242"/>
                  </a:lnTo>
                  <a:lnTo>
                    <a:pt x="19463" y="9460"/>
                  </a:lnTo>
                  <a:lnTo>
                    <a:pt x="19269" y="9624"/>
                  </a:lnTo>
                  <a:lnTo>
                    <a:pt x="19269" y="9843"/>
                  </a:lnTo>
                  <a:lnTo>
                    <a:pt x="19463" y="10007"/>
                  </a:lnTo>
                  <a:lnTo>
                    <a:pt x="19619" y="10171"/>
                  </a:lnTo>
                  <a:lnTo>
                    <a:pt x="19813" y="10445"/>
                  </a:lnTo>
                  <a:lnTo>
                    <a:pt x="19852" y="10718"/>
                  </a:lnTo>
                  <a:lnTo>
                    <a:pt x="19852" y="10937"/>
                  </a:lnTo>
                  <a:lnTo>
                    <a:pt x="19774" y="11155"/>
                  </a:lnTo>
                  <a:lnTo>
                    <a:pt x="19619" y="11319"/>
                  </a:lnTo>
                  <a:lnTo>
                    <a:pt x="19463" y="11429"/>
                  </a:lnTo>
                  <a:lnTo>
                    <a:pt x="19308" y="11593"/>
                  </a:lnTo>
                  <a:lnTo>
                    <a:pt x="19308" y="11702"/>
                  </a:lnTo>
                  <a:lnTo>
                    <a:pt x="19386" y="11976"/>
                  </a:lnTo>
                  <a:lnTo>
                    <a:pt x="19619" y="12194"/>
                  </a:lnTo>
                  <a:lnTo>
                    <a:pt x="19852" y="12468"/>
                  </a:lnTo>
                  <a:lnTo>
                    <a:pt x="19968" y="12796"/>
                  </a:lnTo>
                  <a:lnTo>
                    <a:pt x="19968" y="13069"/>
                  </a:lnTo>
                  <a:lnTo>
                    <a:pt x="19852" y="13343"/>
                  </a:lnTo>
                  <a:lnTo>
                    <a:pt x="19658" y="13562"/>
                  </a:lnTo>
                  <a:lnTo>
                    <a:pt x="19541" y="13616"/>
                  </a:lnTo>
                  <a:lnTo>
                    <a:pt x="19463" y="13616"/>
                  </a:lnTo>
                  <a:lnTo>
                    <a:pt x="19230" y="13397"/>
                  </a:lnTo>
                  <a:lnTo>
                    <a:pt x="18919" y="13233"/>
                  </a:lnTo>
                  <a:lnTo>
                    <a:pt x="18647" y="13015"/>
                  </a:lnTo>
                  <a:lnTo>
                    <a:pt x="18414" y="12851"/>
                  </a:lnTo>
                  <a:lnTo>
                    <a:pt x="18065" y="12523"/>
                  </a:lnTo>
                  <a:lnTo>
                    <a:pt x="17871" y="12468"/>
                  </a:lnTo>
                  <a:lnTo>
                    <a:pt x="17715" y="12358"/>
                  </a:lnTo>
                  <a:lnTo>
                    <a:pt x="17443" y="12194"/>
                  </a:lnTo>
                  <a:lnTo>
                    <a:pt x="17094" y="12030"/>
                  </a:lnTo>
                  <a:lnTo>
                    <a:pt x="16783" y="11976"/>
                  </a:lnTo>
                  <a:lnTo>
                    <a:pt x="16511" y="12030"/>
                  </a:lnTo>
                  <a:lnTo>
                    <a:pt x="16355" y="12249"/>
                  </a:lnTo>
                  <a:lnTo>
                    <a:pt x="16355" y="12577"/>
                  </a:lnTo>
                  <a:lnTo>
                    <a:pt x="16433" y="12905"/>
                  </a:lnTo>
                  <a:lnTo>
                    <a:pt x="16627" y="13288"/>
                  </a:lnTo>
                  <a:lnTo>
                    <a:pt x="16899" y="13726"/>
                  </a:lnTo>
                  <a:lnTo>
                    <a:pt x="17094" y="13890"/>
                  </a:lnTo>
                  <a:lnTo>
                    <a:pt x="17210" y="14163"/>
                  </a:lnTo>
                  <a:lnTo>
                    <a:pt x="17443" y="14327"/>
                  </a:lnTo>
                  <a:lnTo>
                    <a:pt x="17599" y="14491"/>
                  </a:lnTo>
                  <a:lnTo>
                    <a:pt x="18065" y="14819"/>
                  </a:lnTo>
                  <a:lnTo>
                    <a:pt x="18298" y="14874"/>
                  </a:lnTo>
                  <a:lnTo>
                    <a:pt x="18492" y="14929"/>
                  </a:lnTo>
                  <a:lnTo>
                    <a:pt x="18919" y="15038"/>
                  </a:lnTo>
                  <a:lnTo>
                    <a:pt x="19230" y="15147"/>
                  </a:lnTo>
                  <a:lnTo>
                    <a:pt x="19463" y="15366"/>
                  </a:lnTo>
                  <a:lnTo>
                    <a:pt x="19619" y="15639"/>
                  </a:lnTo>
                  <a:lnTo>
                    <a:pt x="19891" y="15804"/>
                  </a:lnTo>
                  <a:lnTo>
                    <a:pt x="20201" y="15913"/>
                  </a:lnTo>
                  <a:lnTo>
                    <a:pt x="20512" y="16077"/>
                  </a:lnTo>
                  <a:lnTo>
                    <a:pt x="20706" y="16460"/>
                  </a:lnTo>
                  <a:lnTo>
                    <a:pt x="20745" y="16788"/>
                  </a:lnTo>
                  <a:lnTo>
                    <a:pt x="20706" y="17007"/>
                  </a:lnTo>
                  <a:lnTo>
                    <a:pt x="20706" y="17225"/>
                  </a:lnTo>
                  <a:lnTo>
                    <a:pt x="20823" y="17717"/>
                  </a:lnTo>
                  <a:lnTo>
                    <a:pt x="21017" y="18155"/>
                  </a:lnTo>
                  <a:lnTo>
                    <a:pt x="21095" y="18428"/>
                  </a:lnTo>
                  <a:lnTo>
                    <a:pt x="21134" y="18702"/>
                  </a:lnTo>
                  <a:lnTo>
                    <a:pt x="21289" y="18866"/>
                  </a:lnTo>
                  <a:lnTo>
                    <a:pt x="21445" y="19139"/>
                  </a:lnTo>
                  <a:lnTo>
                    <a:pt x="21600" y="19358"/>
                  </a:lnTo>
                  <a:lnTo>
                    <a:pt x="21561" y="19522"/>
                  </a:lnTo>
                  <a:lnTo>
                    <a:pt x="21328" y="19467"/>
                  </a:lnTo>
                  <a:lnTo>
                    <a:pt x="21134" y="19249"/>
                  </a:lnTo>
                  <a:lnTo>
                    <a:pt x="21017" y="19085"/>
                  </a:lnTo>
                  <a:lnTo>
                    <a:pt x="20784" y="18866"/>
                  </a:lnTo>
                  <a:lnTo>
                    <a:pt x="20396" y="18866"/>
                  </a:lnTo>
                  <a:lnTo>
                    <a:pt x="19929" y="19030"/>
                  </a:lnTo>
                  <a:lnTo>
                    <a:pt x="19619" y="19085"/>
                  </a:lnTo>
                  <a:lnTo>
                    <a:pt x="19386" y="19085"/>
                  </a:lnTo>
                  <a:lnTo>
                    <a:pt x="19153" y="18866"/>
                  </a:lnTo>
                  <a:lnTo>
                    <a:pt x="18958" y="18756"/>
                  </a:lnTo>
                  <a:lnTo>
                    <a:pt x="18764" y="18702"/>
                  </a:lnTo>
                  <a:lnTo>
                    <a:pt x="18570" y="18592"/>
                  </a:lnTo>
                  <a:lnTo>
                    <a:pt x="18337" y="18538"/>
                  </a:lnTo>
                  <a:lnTo>
                    <a:pt x="18104" y="18428"/>
                  </a:lnTo>
                  <a:lnTo>
                    <a:pt x="17599" y="18428"/>
                  </a:lnTo>
                  <a:lnTo>
                    <a:pt x="17521" y="18592"/>
                  </a:lnTo>
                  <a:lnTo>
                    <a:pt x="17676" y="18756"/>
                  </a:lnTo>
                  <a:lnTo>
                    <a:pt x="17987" y="18975"/>
                  </a:lnTo>
                  <a:lnTo>
                    <a:pt x="18492" y="19249"/>
                  </a:lnTo>
                  <a:lnTo>
                    <a:pt x="18842" y="19413"/>
                  </a:lnTo>
                  <a:lnTo>
                    <a:pt x="19036" y="19522"/>
                  </a:lnTo>
                  <a:lnTo>
                    <a:pt x="19269" y="19577"/>
                  </a:lnTo>
                  <a:lnTo>
                    <a:pt x="19386" y="19577"/>
                  </a:lnTo>
                  <a:lnTo>
                    <a:pt x="19541" y="19631"/>
                  </a:lnTo>
                  <a:lnTo>
                    <a:pt x="19658" y="19686"/>
                  </a:lnTo>
                  <a:lnTo>
                    <a:pt x="19774" y="19795"/>
                  </a:lnTo>
                  <a:lnTo>
                    <a:pt x="19852" y="19905"/>
                  </a:lnTo>
                  <a:lnTo>
                    <a:pt x="20396" y="20288"/>
                  </a:lnTo>
                  <a:lnTo>
                    <a:pt x="20706" y="20452"/>
                  </a:lnTo>
                  <a:lnTo>
                    <a:pt x="20940" y="20725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924050" y="632883"/>
              <a:ext cx="211667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504"/>
                  </a:moveTo>
                  <a:lnTo>
                    <a:pt x="21308" y="9912"/>
                  </a:lnTo>
                  <a:lnTo>
                    <a:pt x="21162" y="8285"/>
                  </a:lnTo>
                  <a:lnTo>
                    <a:pt x="20578" y="6510"/>
                  </a:lnTo>
                  <a:lnTo>
                    <a:pt x="19703" y="5326"/>
                  </a:lnTo>
                  <a:lnTo>
                    <a:pt x="18827" y="4882"/>
                  </a:lnTo>
                  <a:lnTo>
                    <a:pt x="18243" y="4882"/>
                  </a:lnTo>
                  <a:lnTo>
                    <a:pt x="17514" y="5178"/>
                  </a:lnTo>
                  <a:lnTo>
                    <a:pt x="16784" y="4734"/>
                  </a:lnTo>
                  <a:lnTo>
                    <a:pt x="16200" y="3847"/>
                  </a:lnTo>
                  <a:lnTo>
                    <a:pt x="15762" y="2959"/>
                  </a:lnTo>
                  <a:lnTo>
                    <a:pt x="15178" y="2071"/>
                  </a:lnTo>
                  <a:lnTo>
                    <a:pt x="13865" y="1775"/>
                  </a:lnTo>
                  <a:lnTo>
                    <a:pt x="12843" y="1479"/>
                  </a:lnTo>
                  <a:lnTo>
                    <a:pt x="11968" y="1332"/>
                  </a:lnTo>
                  <a:lnTo>
                    <a:pt x="11238" y="1036"/>
                  </a:lnTo>
                  <a:lnTo>
                    <a:pt x="10654" y="444"/>
                  </a:lnTo>
                  <a:lnTo>
                    <a:pt x="9924" y="148"/>
                  </a:lnTo>
                  <a:lnTo>
                    <a:pt x="9486" y="0"/>
                  </a:lnTo>
                  <a:lnTo>
                    <a:pt x="9049" y="0"/>
                  </a:lnTo>
                  <a:lnTo>
                    <a:pt x="8757" y="296"/>
                  </a:lnTo>
                  <a:lnTo>
                    <a:pt x="8465" y="1184"/>
                  </a:lnTo>
                  <a:lnTo>
                    <a:pt x="8465" y="2219"/>
                  </a:lnTo>
                  <a:lnTo>
                    <a:pt x="8319" y="2959"/>
                  </a:lnTo>
                  <a:lnTo>
                    <a:pt x="8027" y="3551"/>
                  </a:lnTo>
                  <a:lnTo>
                    <a:pt x="7297" y="4586"/>
                  </a:lnTo>
                  <a:lnTo>
                    <a:pt x="6130" y="5918"/>
                  </a:lnTo>
                  <a:lnTo>
                    <a:pt x="1605" y="10504"/>
                  </a:lnTo>
                  <a:lnTo>
                    <a:pt x="438" y="12132"/>
                  </a:lnTo>
                  <a:lnTo>
                    <a:pt x="0" y="13315"/>
                  </a:lnTo>
                  <a:lnTo>
                    <a:pt x="438" y="13463"/>
                  </a:lnTo>
                  <a:lnTo>
                    <a:pt x="584" y="13463"/>
                  </a:lnTo>
                  <a:lnTo>
                    <a:pt x="876" y="13907"/>
                  </a:lnTo>
                  <a:lnTo>
                    <a:pt x="1605" y="15830"/>
                  </a:lnTo>
                  <a:lnTo>
                    <a:pt x="2043" y="18197"/>
                  </a:lnTo>
                  <a:lnTo>
                    <a:pt x="2043" y="20121"/>
                  </a:lnTo>
                  <a:lnTo>
                    <a:pt x="2189" y="21304"/>
                  </a:lnTo>
                  <a:lnTo>
                    <a:pt x="2919" y="21600"/>
                  </a:lnTo>
                  <a:lnTo>
                    <a:pt x="3941" y="21156"/>
                  </a:lnTo>
                  <a:lnTo>
                    <a:pt x="4670" y="20564"/>
                  </a:lnTo>
                  <a:lnTo>
                    <a:pt x="5254" y="20268"/>
                  </a:lnTo>
                  <a:lnTo>
                    <a:pt x="5692" y="20416"/>
                  </a:lnTo>
                  <a:lnTo>
                    <a:pt x="6422" y="21156"/>
                  </a:lnTo>
                  <a:lnTo>
                    <a:pt x="7297" y="21600"/>
                  </a:lnTo>
                  <a:lnTo>
                    <a:pt x="8027" y="21452"/>
                  </a:lnTo>
                  <a:lnTo>
                    <a:pt x="8757" y="19973"/>
                  </a:lnTo>
                  <a:lnTo>
                    <a:pt x="9632" y="18345"/>
                  </a:lnTo>
                  <a:lnTo>
                    <a:pt x="10946" y="17605"/>
                  </a:lnTo>
                  <a:lnTo>
                    <a:pt x="12114" y="17162"/>
                  </a:lnTo>
                  <a:lnTo>
                    <a:pt x="12697" y="16422"/>
                  </a:lnTo>
                  <a:lnTo>
                    <a:pt x="12697" y="14647"/>
                  </a:lnTo>
                  <a:lnTo>
                    <a:pt x="13281" y="14203"/>
                  </a:lnTo>
                  <a:lnTo>
                    <a:pt x="15178" y="13611"/>
                  </a:lnTo>
                  <a:lnTo>
                    <a:pt x="16346" y="13315"/>
                  </a:lnTo>
                  <a:lnTo>
                    <a:pt x="17514" y="13167"/>
                  </a:lnTo>
                  <a:lnTo>
                    <a:pt x="18681" y="12723"/>
                  </a:lnTo>
                  <a:lnTo>
                    <a:pt x="19703" y="12427"/>
                  </a:lnTo>
                  <a:lnTo>
                    <a:pt x="20432" y="12132"/>
                  </a:lnTo>
                  <a:lnTo>
                    <a:pt x="21016" y="11540"/>
                  </a:lnTo>
                  <a:lnTo>
                    <a:pt x="21308" y="11096"/>
                  </a:lnTo>
                  <a:lnTo>
                    <a:pt x="21600" y="10504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148416" y="560916"/>
              <a:ext cx="192618" cy="12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90" y="0"/>
                  </a:moveTo>
                  <a:lnTo>
                    <a:pt x="16890" y="949"/>
                  </a:lnTo>
                  <a:lnTo>
                    <a:pt x="16728" y="3086"/>
                  </a:lnTo>
                  <a:lnTo>
                    <a:pt x="16728" y="5459"/>
                  </a:lnTo>
                  <a:lnTo>
                    <a:pt x="16565" y="7121"/>
                  </a:lnTo>
                  <a:lnTo>
                    <a:pt x="16403" y="8308"/>
                  </a:lnTo>
                  <a:lnTo>
                    <a:pt x="16403" y="9257"/>
                  </a:lnTo>
                  <a:lnTo>
                    <a:pt x="16565" y="10444"/>
                  </a:lnTo>
                  <a:lnTo>
                    <a:pt x="17377" y="10919"/>
                  </a:lnTo>
                  <a:lnTo>
                    <a:pt x="18027" y="10207"/>
                  </a:lnTo>
                  <a:lnTo>
                    <a:pt x="18352" y="8782"/>
                  </a:lnTo>
                  <a:lnTo>
                    <a:pt x="18677" y="8070"/>
                  </a:lnTo>
                  <a:lnTo>
                    <a:pt x="19651" y="8545"/>
                  </a:lnTo>
                  <a:lnTo>
                    <a:pt x="20788" y="9969"/>
                  </a:lnTo>
                  <a:lnTo>
                    <a:pt x="21438" y="10681"/>
                  </a:lnTo>
                  <a:lnTo>
                    <a:pt x="21600" y="11631"/>
                  </a:lnTo>
                  <a:lnTo>
                    <a:pt x="21438" y="12818"/>
                  </a:lnTo>
                  <a:lnTo>
                    <a:pt x="21438" y="14716"/>
                  </a:lnTo>
                  <a:lnTo>
                    <a:pt x="21275" y="15666"/>
                  </a:lnTo>
                  <a:lnTo>
                    <a:pt x="20788" y="17090"/>
                  </a:lnTo>
                  <a:lnTo>
                    <a:pt x="19976" y="18514"/>
                  </a:lnTo>
                  <a:lnTo>
                    <a:pt x="19651" y="19464"/>
                  </a:lnTo>
                  <a:lnTo>
                    <a:pt x="18839" y="19938"/>
                  </a:lnTo>
                  <a:lnTo>
                    <a:pt x="17377" y="19701"/>
                  </a:lnTo>
                  <a:lnTo>
                    <a:pt x="15591" y="19226"/>
                  </a:lnTo>
                  <a:lnTo>
                    <a:pt x="14292" y="18514"/>
                  </a:lnTo>
                  <a:lnTo>
                    <a:pt x="13480" y="18277"/>
                  </a:lnTo>
                  <a:lnTo>
                    <a:pt x="12830" y="18989"/>
                  </a:lnTo>
                  <a:lnTo>
                    <a:pt x="12343" y="19701"/>
                  </a:lnTo>
                  <a:lnTo>
                    <a:pt x="11693" y="20176"/>
                  </a:lnTo>
                  <a:lnTo>
                    <a:pt x="11044" y="20888"/>
                  </a:lnTo>
                  <a:lnTo>
                    <a:pt x="9907" y="21363"/>
                  </a:lnTo>
                  <a:lnTo>
                    <a:pt x="8770" y="21600"/>
                  </a:lnTo>
                  <a:lnTo>
                    <a:pt x="6334" y="21600"/>
                  </a:lnTo>
                  <a:lnTo>
                    <a:pt x="5197" y="21125"/>
                  </a:lnTo>
                  <a:lnTo>
                    <a:pt x="2923" y="19464"/>
                  </a:lnTo>
                  <a:lnTo>
                    <a:pt x="3086" y="18514"/>
                  </a:lnTo>
                  <a:lnTo>
                    <a:pt x="4060" y="18277"/>
                  </a:lnTo>
                  <a:lnTo>
                    <a:pt x="6171" y="18277"/>
                  </a:lnTo>
                  <a:lnTo>
                    <a:pt x="6983" y="17802"/>
                  </a:lnTo>
                  <a:lnTo>
                    <a:pt x="7795" y="16615"/>
                  </a:lnTo>
                  <a:lnTo>
                    <a:pt x="7958" y="15191"/>
                  </a:lnTo>
                  <a:lnTo>
                    <a:pt x="7795" y="14242"/>
                  </a:lnTo>
                  <a:lnTo>
                    <a:pt x="6821" y="14242"/>
                  </a:lnTo>
                  <a:lnTo>
                    <a:pt x="5684" y="15429"/>
                  </a:lnTo>
                  <a:lnTo>
                    <a:pt x="5197" y="15903"/>
                  </a:lnTo>
                  <a:lnTo>
                    <a:pt x="4385" y="15903"/>
                  </a:lnTo>
                  <a:lnTo>
                    <a:pt x="3248" y="14716"/>
                  </a:lnTo>
                  <a:lnTo>
                    <a:pt x="2274" y="13530"/>
                  </a:lnTo>
                  <a:lnTo>
                    <a:pt x="1299" y="12580"/>
                  </a:lnTo>
                  <a:lnTo>
                    <a:pt x="650" y="12105"/>
                  </a:lnTo>
                  <a:lnTo>
                    <a:pt x="325" y="10919"/>
                  </a:lnTo>
                  <a:lnTo>
                    <a:pt x="0" y="9969"/>
                  </a:lnTo>
                  <a:lnTo>
                    <a:pt x="0" y="9020"/>
                  </a:lnTo>
                  <a:lnTo>
                    <a:pt x="325" y="8308"/>
                  </a:lnTo>
                  <a:lnTo>
                    <a:pt x="1299" y="7121"/>
                  </a:lnTo>
                  <a:lnTo>
                    <a:pt x="1949" y="5934"/>
                  </a:lnTo>
                  <a:lnTo>
                    <a:pt x="2274" y="5222"/>
                  </a:lnTo>
                  <a:lnTo>
                    <a:pt x="2923" y="3323"/>
                  </a:lnTo>
                  <a:lnTo>
                    <a:pt x="3735" y="1662"/>
                  </a:lnTo>
                  <a:lnTo>
                    <a:pt x="4060" y="949"/>
                  </a:lnTo>
                  <a:lnTo>
                    <a:pt x="4547" y="237"/>
                  </a:lnTo>
                  <a:lnTo>
                    <a:pt x="5522" y="0"/>
                  </a:lnTo>
                  <a:lnTo>
                    <a:pt x="6659" y="0"/>
                  </a:lnTo>
                  <a:lnTo>
                    <a:pt x="7308" y="475"/>
                  </a:lnTo>
                  <a:lnTo>
                    <a:pt x="7471" y="1187"/>
                  </a:lnTo>
                  <a:lnTo>
                    <a:pt x="7308" y="1899"/>
                  </a:lnTo>
                  <a:lnTo>
                    <a:pt x="7471" y="3086"/>
                  </a:lnTo>
                  <a:lnTo>
                    <a:pt x="8120" y="3560"/>
                  </a:lnTo>
                  <a:lnTo>
                    <a:pt x="8932" y="4510"/>
                  </a:lnTo>
                  <a:lnTo>
                    <a:pt x="9095" y="5459"/>
                  </a:lnTo>
                  <a:lnTo>
                    <a:pt x="9095" y="6646"/>
                  </a:lnTo>
                  <a:lnTo>
                    <a:pt x="9907" y="7358"/>
                  </a:lnTo>
                  <a:lnTo>
                    <a:pt x="10556" y="8308"/>
                  </a:lnTo>
                  <a:lnTo>
                    <a:pt x="11044" y="9257"/>
                  </a:lnTo>
                  <a:lnTo>
                    <a:pt x="11044" y="11156"/>
                  </a:lnTo>
                  <a:lnTo>
                    <a:pt x="11368" y="11868"/>
                  </a:lnTo>
                  <a:lnTo>
                    <a:pt x="12180" y="12343"/>
                  </a:lnTo>
                  <a:lnTo>
                    <a:pt x="12992" y="13055"/>
                  </a:lnTo>
                  <a:lnTo>
                    <a:pt x="13967" y="14004"/>
                  </a:lnTo>
                  <a:lnTo>
                    <a:pt x="14617" y="14004"/>
                  </a:lnTo>
                  <a:lnTo>
                    <a:pt x="14779" y="12818"/>
                  </a:lnTo>
                  <a:lnTo>
                    <a:pt x="14779" y="7596"/>
                  </a:lnTo>
                  <a:lnTo>
                    <a:pt x="14292" y="7121"/>
                  </a:lnTo>
                  <a:lnTo>
                    <a:pt x="13967" y="7121"/>
                  </a:lnTo>
                  <a:lnTo>
                    <a:pt x="13805" y="6884"/>
                  </a:lnTo>
                  <a:lnTo>
                    <a:pt x="13642" y="5697"/>
                  </a:lnTo>
                  <a:lnTo>
                    <a:pt x="13642" y="3323"/>
                  </a:lnTo>
                  <a:lnTo>
                    <a:pt x="13805" y="2611"/>
                  </a:lnTo>
                  <a:lnTo>
                    <a:pt x="14292" y="1899"/>
                  </a:lnTo>
                  <a:lnTo>
                    <a:pt x="15266" y="1424"/>
                  </a:lnTo>
                  <a:lnTo>
                    <a:pt x="16078" y="949"/>
                  </a:lnTo>
                  <a:lnTo>
                    <a:pt x="16728" y="237"/>
                  </a:lnTo>
                  <a:lnTo>
                    <a:pt x="16890" y="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067983" y="495300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4" y="14400"/>
                  </a:moveTo>
                  <a:lnTo>
                    <a:pt x="15882" y="14760"/>
                  </a:lnTo>
                  <a:lnTo>
                    <a:pt x="15247" y="16200"/>
                  </a:lnTo>
                  <a:lnTo>
                    <a:pt x="14400" y="16560"/>
                  </a:lnTo>
                  <a:lnTo>
                    <a:pt x="13976" y="15120"/>
                  </a:lnTo>
                  <a:lnTo>
                    <a:pt x="13553" y="12600"/>
                  </a:lnTo>
                  <a:lnTo>
                    <a:pt x="12918" y="10800"/>
                  </a:lnTo>
                  <a:lnTo>
                    <a:pt x="12282" y="9720"/>
                  </a:lnTo>
                  <a:lnTo>
                    <a:pt x="11859" y="11160"/>
                  </a:lnTo>
                  <a:lnTo>
                    <a:pt x="11647" y="13680"/>
                  </a:lnTo>
                  <a:lnTo>
                    <a:pt x="11647" y="15840"/>
                  </a:lnTo>
                  <a:lnTo>
                    <a:pt x="11224" y="16920"/>
                  </a:lnTo>
                  <a:lnTo>
                    <a:pt x="8894" y="16920"/>
                  </a:lnTo>
                  <a:lnTo>
                    <a:pt x="8047" y="18720"/>
                  </a:lnTo>
                  <a:lnTo>
                    <a:pt x="8047" y="21600"/>
                  </a:lnTo>
                  <a:lnTo>
                    <a:pt x="7835" y="20520"/>
                  </a:lnTo>
                  <a:lnTo>
                    <a:pt x="6988" y="19440"/>
                  </a:lnTo>
                  <a:lnTo>
                    <a:pt x="5718" y="18000"/>
                  </a:lnTo>
                  <a:lnTo>
                    <a:pt x="4659" y="17280"/>
                  </a:lnTo>
                  <a:lnTo>
                    <a:pt x="1271" y="17280"/>
                  </a:lnTo>
                  <a:lnTo>
                    <a:pt x="0" y="16560"/>
                  </a:lnTo>
                  <a:lnTo>
                    <a:pt x="847" y="14400"/>
                  </a:lnTo>
                  <a:lnTo>
                    <a:pt x="2329" y="12240"/>
                  </a:lnTo>
                  <a:lnTo>
                    <a:pt x="3600" y="10800"/>
                  </a:lnTo>
                  <a:lnTo>
                    <a:pt x="4871" y="9000"/>
                  </a:lnTo>
                  <a:lnTo>
                    <a:pt x="7412" y="6840"/>
                  </a:lnTo>
                  <a:lnTo>
                    <a:pt x="9741" y="4320"/>
                  </a:lnTo>
                  <a:lnTo>
                    <a:pt x="11647" y="2520"/>
                  </a:lnTo>
                  <a:lnTo>
                    <a:pt x="12706" y="720"/>
                  </a:lnTo>
                  <a:lnTo>
                    <a:pt x="14400" y="0"/>
                  </a:lnTo>
                  <a:lnTo>
                    <a:pt x="19694" y="0"/>
                  </a:lnTo>
                  <a:lnTo>
                    <a:pt x="20753" y="720"/>
                  </a:lnTo>
                  <a:lnTo>
                    <a:pt x="21600" y="2160"/>
                  </a:lnTo>
                  <a:lnTo>
                    <a:pt x="20965" y="3600"/>
                  </a:lnTo>
                  <a:lnTo>
                    <a:pt x="20118" y="5400"/>
                  </a:lnTo>
                  <a:lnTo>
                    <a:pt x="19694" y="6120"/>
                  </a:lnTo>
                  <a:lnTo>
                    <a:pt x="19694" y="6840"/>
                  </a:lnTo>
                  <a:lnTo>
                    <a:pt x="19271" y="8640"/>
                  </a:lnTo>
                  <a:lnTo>
                    <a:pt x="18847" y="11160"/>
                  </a:lnTo>
                  <a:lnTo>
                    <a:pt x="18212" y="12600"/>
                  </a:lnTo>
                  <a:lnTo>
                    <a:pt x="17153" y="14040"/>
                  </a:lnTo>
                  <a:lnTo>
                    <a:pt x="16094" y="144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355850" y="577850"/>
              <a:ext cx="12276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23" y="4320"/>
                  </a:moveTo>
                  <a:lnTo>
                    <a:pt x="4270" y="3240"/>
                  </a:lnTo>
                  <a:lnTo>
                    <a:pt x="2512" y="1350"/>
                  </a:lnTo>
                  <a:lnTo>
                    <a:pt x="753" y="0"/>
                  </a:lnTo>
                  <a:lnTo>
                    <a:pt x="0" y="540"/>
                  </a:lnTo>
                  <a:lnTo>
                    <a:pt x="251" y="2430"/>
                  </a:lnTo>
                  <a:lnTo>
                    <a:pt x="502" y="4050"/>
                  </a:lnTo>
                  <a:lnTo>
                    <a:pt x="753" y="5940"/>
                  </a:lnTo>
                  <a:lnTo>
                    <a:pt x="1005" y="7290"/>
                  </a:lnTo>
                  <a:lnTo>
                    <a:pt x="1256" y="8910"/>
                  </a:lnTo>
                  <a:lnTo>
                    <a:pt x="2009" y="10260"/>
                  </a:lnTo>
                  <a:lnTo>
                    <a:pt x="2763" y="11070"/>
                  </a:lnTo>
                  <a:lnTo>
                    <a:pt x="3767" y="11340"/>
                  </a:lnTo>
                  <a:lnTo>
                    <a:pt x="5526" y="11340"/>
                  </a:lnTo>
                  <a:lnTo>
                    <a:pt x="6028" y="11610"/>
                  </a:lnTo>
                  <a:lnTo>
                    <a:pt x="5777" y="12690"/>
                  </a:lnTo>
                  <a:lnTo>
                    <a:pt x="5023" y="14040"/>
                  </a:lnTo>
                  <a:lnTo>
                    <a:pt x="5526" y="14580"/>
                  </a:lnTo>
                  <a:lnTo>
                    <a:pt x="7786" y="14580"/>
                  </a:lnTo>
                  <a:lnTo>
                    <a:pt x="9544" y="14310"/>
                  </a:lnTo>
                  <a:lnTo>
                    <a:pt x="10298" y="14310"/>
                  </a:lnTo>
                  <a:lnTo>
                    <a:pt x="10549" y="14580"/>
                  </a:lnTo>
                  <a:lnTo>
                    <a:pt x="10549" y="15660"/>
                  </a:lnTo>
                  <a:lnTo>
                    <a:pt x="10047" y="17550"/>
                  </a:lnTo>
                  <a:lnTo>
                    <a:pt x="9544" y="19710"/>
                  </a:lnTo>
                  <a:lnTo>
                    <a:pt x="9544" y="21330"/>
                  </a:lnTo>
                  <a:lnTo>
                    <a:pt x="10800" y="21600"/>
                  </a:lnTo>
                  <a:lnTo>
                    <a:pt x="13563" y="20790"/>
                  </a:lnTo>
                  <a:lnTo>
                    <a:pt x="16074" y="19440"/>
                  </a:lnTo>
                  <a:lnTo>
                    <a:pt x="18084" y="17820"/>
                  </a:lnTo>
                  <a:lnTo>
                    <a:pt x="19088" y="17280"/>
                  </a:lnTo>
                  <a:lnTo>
                    <a:pt x="18837" y="16740"/>
                  </a:lnTo>
                  <a:lnTo>
                    <a:pt x="18084" y="15390"/>
                  </a:lnTo>
                  <a:lnTo>
                    <a:pt x="18084" y="14580"/>
                  </a:lnTo>
                  <a:lnTo>
                    <a:pt x="18837" y="14580"/>
                  </a:lnTo>
                  <a:lnTo>
                    <a:pt x="19842" y="15120"/>
                  </a:lnTo>
                  <a:lnTo>
                    <a:pt x="21098" y="15660"/>
                  </a:lnTo>
                  <a:lnTo>
                    <a:pt x="21600" y="15390"/>
                  </a:lnTo>
                  <a:lnTo>
                    <a:pt x="20847" y="13500"/>
                  </a:lnTo>
                  <a:lnTo>
                    <a:pt x="19340" y="11340"/>
                  </a:lnTo>
                  <a:lnTo>
                    <a:pt x="18084" y="10530"/>
                  </a:lnTo>
                  <a:lnTo>
                    <a:pt x="17833" y="9990"/>
                  </a:lnTo>
                  <a:lnTo>
                    <a:pt x="18084" y="8370"/>
                  </a:lnTo>
                  <a:lnTo>
                    <a:pt x="19088" y="5940"/>
                  </a:lnTo>
                  <a:lnTo>
                    <a:pt x="19340" y="4050"/>
                  </a:lnTo>
                  <a:lnTo>
                    <a:pt x="19088" y="2430"/>
                  </a:lnTo>
                  <a:lnTo>
                    <a:pt x="17833" y="1890"/>
                  </a:lnTo>
                  <a:lnTo>
                    <a:pt x="16326" y="2160"/>
                  </a:lnTo>
                  <a:lnTo>
                    <a:pt x="15823" y="3240"/>
                  </a:lnTo>
                  <a:lnTo>
                    <a:pt x="15070" y="2970"/>
                  </a:lnTo>
                  <a:lnTo>
                    <a:pt x="13814" y="2160"/>
                  </a:lnTo>
                  <a:lnTo>
                    <a:pt x="12558" y="810"/>
                  </a:lnTo>
                  <a:lnTo>
                    <a:pt x="11805" y="540"/>
                  </a:lnTo>
                  <a:lnTo>
                    <a:pt x="11302" y="810"/>
                  </a:lnTo>
                  <a:lnTo>
                    <a:pt x="11302" y="1890"/>
                  </a:lnTo>
                  <a:lnTo>
                    <a:pt x="12056" y="3510"/>
                  </a:lnTo>
                  <a:lnTo>
                    <a:pt x="11805" y="4320"/>
                  </a:lnTo>
                  <a:lnTo>
                    <a:pt x="10800" y="4050"/>
                  </a:lnTo>
                  <a:lnTo>
                    <a:pt x="9795" y="2970"/>
                  </a:lnTo>
                  <a:lnTo>
                    <a:pt x="8791" y="2430"/>
                  </a:lnTo>
                  <a:lnTo>
                    <a:pt x="8037" y="2970"/>
                  </a:lnTo>
                  <a:lnTo>
                    <a:pt x="7033" y="4050"/>
                  </a:lnTo>
                  <a:lnTo>
                    <a:pt x="6279" y="4320"/>
                  </a:lnTo>
                  <a:lnTo>
                    <a:pt x="5023" y="432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2480733" y="643466"/>
              <a:ext cx="48684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4" y="1878"/>
                  </a:moveTo>
                  <a:lnTo>
                    <a:pt x="8894" y="2348"/>
                  </a:lnTo>
                  <a:lnTo>
                    <a:pt x="8259" y="3287"/>
                  </a:lnTo>
                  <a:lnTo>
                    <a:pt x="6988" y="5635"/>
                  </a:lnTo>
                  <a:lnTo>
                    <a:pt x="4447" y="7043"/>
                  </a:lnTo>
                  <a:lnTo>
                    <a:pt x="2541" y="8452"/>
                  </a:lnTo>
                  <a:lnTo>
                    <a:pt x="635" y="10800"/>
                  </a:lnTo>
                  <a:lnTo>
                    <a:pt x="0" y="13148"/>
                  </a:lnTo>
                  <a:lnTo>
                    <a:pt x="4447" y="16435"/>
                  </a:lnTo>
                  <a:lnTo>
                    <a:pt x="7624" y="17374"/>
                  </a:lnTo>
                  <a:lnTo>
                    <a:pt x="10165" y="18783"/>
                  </a:lnTo>
                  <a:lnTo>
                    <a:pt x="12071" y="20661"/>
                  </a:lnTo>
                  <a:lnTo>
                    <a:pt x="13976" y="21600"/>
                  </a:lnTo>
                  <a:lnTo>
                    <a:pt x="17153" y="20661"/>
                  </a:lnTo>
                  <a:lnTo>
                    <a:pt x="19694" y="18783"/>
                  </a:lnTo>
                  <a:lnTo>
                    <a:pt x="21600" y="16435"/>
                  </a:lnTo>
                  <a:lnTo>
                    <a:pt x="21600" y="13617"/>
                  </a:lnTo>
                  <a:lnTo>
                    <a:pt x="20965" y="11270"/>
                  </a:lnTo>
                  <a:lnTo>
                    <a:pt x="19059" y="9391"/>
                  </a:lnTo>
                  <a:lnTo>
                    <a:pt x="19059" y="7043"/>
                  </a:lnTo>
                  <a:lnTo>
                    <a:pt x="18424" y="4226"/>
                  </a:lnTo>
                  <a:lnTo>
                    <a:pt x="17153" y="2348"/>
                  </a:lnTo>
                  <a:lnTo>
                    <a:pt x="13976" y="0"/>
                  </a:lnTo>
                  <a:lnTo>
                    <a:pt x="12071" y="0"/>
                  </a:lnTo>
                  <a:lnTo>
                    <a:pt x="10165" y="470"/>
                  </a:lnTo>
                  <a:lnTo>
                    <a:pt x="8894" y="1878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468033" y="558800"/>
              <a:ext cx="287867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50" y="6048"/>
                  </a:moveTo>
                  <a:lnTo>
                    <a:pt x="18071" y="6264"/>
                  </a:lnTo>
                  <a:lnTo>
                    <a:pt x="18820" y="6480"/>
                  </a:lnTo>
                  <a:lnTo>
                    <a:pt x="19675" y="7128"/>
                  </a:lnTo>
                  <a:lnTo>
                    <a:pt x="20424" y="7992"/>
                  </a:lnTo>
                  <a:lnTo>
                    <a:pt x="20958" y="8856"/>
                  </a:lnTo>
                  <a:lnTo>
                    <a:pt x="21172" y="9936"/>
                  </a:lnTo>
                  <a:lnTo>
                    <a:pt x="21493" y="11232"/>
                  </a:lnTo>
                  <a:lnTo>
                    <a:pt x="21493" y="14472"/>
                  </a:lnTo>
                  <a:lnTo>
                    <a:pt x="21600" y="14904"/>
                  </a:lnTo>
                  <a:lnTo>
                    <a:pt x="21493" y="15768"/>
                  </a:lnTo>
                  <a:lnTo>
                    <a:pt x="20958" y="16416"/>
                  </a:lnTo>
                  <a:lnTo>
                    <a:pt x="20317" y="17496"/>
                  </a:lnTo>
                  <a:lnTo>
                    <a:pt x="19889" y="18144"/>
                  </a:lnTo>
                  <a:lnTo>
                    <a:pt x="19248" y="18360"/>
                  </a:lnTo>
                  <a:lnTo>
                    <a:pt x="18392" y="18360"/>
                  </a:lnTo>
                  <a:lnTo>
                    <a:pt x="17750" y="18144"/>
                  </a:lnTo>
                  <a:lnTo>
                    <a:pt x="17430" y="17928"/>
                  </a:lnTo>
                  <a:lnTo>
                    <a:pt x="17109" y="18144"/>
                  </a:lnTo>
                  <a:lnTo>
                    <a:pt x="16681" y="19008"/>
                  </a:lnTo>
                  <a:lnTo>
                    <a:pt x="16253" y="19440"/>
                  </a:lnTo>
                  <a:lnTo>
                    <a:pt x="15826" y="19656"/>
                  </a:lnTo>
                  <a:lnTo>
                    <a:pt x="15184" y="19872"/>
                  </a:lnTo>
                  <a:lnTo>
                    <a:pt x="14543" y="19872"/>
                  </a:lnTo>
                  <a:lnTo>
                    <a:pt x="13901" y="20088"/>
                  </a:lnTo>
                  <a:lnTo>
                    <a:pt x="13366" y="20088"/>
                  </a:lnTo>
                  <a:lnTo>
                    <a:pt x="12832" y="20304"/>
                  </a:lnTo>
                  <a:lnTo>
                    <a:pt x="12404" y="20736"/>
                  </a:lnTo>
                  <a:lnTo>
                    <a:pt x="11869" y="21168"/>
                  </a:lnTo>
                  <a:lnTo>
                    <a:pt x="11335" y="21384"/>
                  </a:lnTo>
                  <a:lnTo>
                    <a:pt x="10693" y="21600"/>
                  </a:lnTo>
                  <a:lnTo>
                    <a:pt x="9838" y="21600"/>
                  </a:lnTo>
                  <a:lnTo>
                    <a:pt x="8982" y="21384"/>
                  </a:lnTo>
                  <a:lnTo>
                    <a:pt x="8234" y="21384"/>
                  </a:lnTo>
                  <a:lnTo>
                    <a:pt x="7806" y="20952"/>
                  </a:lnTo>
                  <a:lnTo>
                    <a:pt x="7271" y="20088"/>
                  </a:lnTo>
                  <a:lnTo>
                    <a:pt x="6737" y="19440"/>
                  </a:lnTo>
                  <a:lnTo>
                    <a:pt x="6202" y="18360"/>
                  </a:lnTo>
                  <a:lnTo>
                    <a:pt x="5667" y="17064"/>
                  </a:lnTo>
                  <a:lnTo>
                    <a:pt x="5560" y="15336"/>
                  </a:lnTo>
                  <a:lnTo>
                    <a:pt x="5667" y="13176"/>
                  </a:lnTo>
                  <a:lnTo>
                    <a:pt x="5667" y="10368"/>
                  </a:lnTo>
                  <a:lnTo>
                    <a:pt x="5453" y="9504"/>
                  </a:lnTo>
                  <a:lnTo>
                    <a:pt x="5240" y="8424"/>
                  </a:lnTo>
                  <a:lnTo>
                    <a:pt x="4919" y="7560"/>
                  </a:lnTo>
                  <a:lnTo>
                    <a:pt x="4491" y="6912"/>
                  </a:lnTo>
                  <a:lnTo>
                    <a:pt x="3850" y="6912"/>
                  </a:lnTo>
                  <a:lnTo>
                    <a:pt x="3208" y="7128"/>
                  </a:lnTo>
                  <a:lnTo>
                    <a:pt x="2994" y="7560"/>
                  </a:lnTo>
                  <a:lnTo>
                    <a:pt x="2566" y="7560"/>
                  </a:lnTo>
                  <a:lnTo>
                    <a:pt x="2139" y="6696"/>
                  </a:lnTo>
                  <a:lnTo>
                    <a:pt x="1283" y="5400"/>
                  </a:lnTo>
                  <a:lnTo>
                    <a:pt x="535" y="4752"/>
                  </a:lnTo>
                  <a:lnTo>
                    <a:pt x="0" y="3456"/>
                  </a:lnTo>
                  <a:lnTo>
                    <a:pt x="107" y="1944"/>
                  </a:lnTo>
                  <a:lnTo>
                    <a:pt x="749" y="648"/>
                  </a:lnTo>
                  <a:lnTo>
                    <a:pt x="1390" y="0"/>
                  </a:lnTo>
                  <a:lnTo>
                    <a:pt x="2032" y="0"/>
                  </a:lnTo>
                  <a:lnTo>
                    <a:pt x="2566" y="216"/>
                  </a:lnTo>
                  <a:lnTo>
                    <a:pt x="3208" y="1296"/>
                  </a:lnTo>
                  <a:lnTo>
                    <a:pt x="3636" y="2592"/>
                  </a:lnTo>
                  <a:lnTo>
                    <a:pt x="3956" y="3672"/>
                  </a:lnTo>
                  <a:lnTo>
                    <a:pt x="4598" y="4536"/>
                  </a:lnTo>
                  <a:lnTo>
                    <a:pt x="5240" y="4320"/>
                  </a:lnTo>
                  <a:lnTo>
                    <a:pt x="5560" y="3456"/>
                  </a:lnTo>
                  <a:lnTo>
                    <a:pt x="5774" y="2808"/>
                  </a:lnTo>
                  <a:lnTo>
                    <a:pt x="6309" y="2592"/>
                  </a:lnTo>
                  <a:lnTo>
                    <a:pt x="6737" y="2808"/>
                  </a:lnTo>
                  <a:lnTo>
                    <a:pt x="7164" y="2808"/>
                  </a:lnTo>
                  <a:lnTo>
                    <a:pt x="7378" y="3456"/>
                  </a:lnTo>
                  <a:lnTo>
                    <a:pt x="7485" y="4536"/>
                  </a:lnTo>
                  <a:lnTo>
                    <a:pt x="7806" y="6264"/>
                  </a:lnTo>
                  <a:lnTo>
                    <a:pt x="8554" y="7776"/>
                  </a:lnTo>
                  <a:lnTo>
                    <a:pt x="9089" y="9288"/>
                  </a:lnTo>
                  <a:lnTo>
                    <a:pt x="9410" y="10800"/>
                  </a:lnTo>
                  <a:lnTo>
                    <a:pt x="9731" y="11448"/>
                  </a:lnTo>
                  <a:lnTo>
                    <a:pt x="10693" y="11232"/>
                  </a:lnTo>
                  <a:lnTo>
                    <a:pt x="11869" y="11016"/>
                  </a:lnTo>
                  <a:lnTo>
                    <a:pt x="12725" y="11232"/>
                  </a:lnTo>
                  <a:lnTo>
                    <a:pt x="13152" y="11448"/>
                  </a:lnTo>
                  <a:lnTo>
                    <a:pt x="13687" y="11016"/>
                  </a:lnTo>
                  <a:lnTo>
                    <a:pt x="14756" y="8856"/>
                  </a:lnTo>
                  <a:lnTo>
                    <a:pt x="15291" y="7992"/>
                  </a:lnTo>
                  <a:lnTo>
                    <a:pt x="15933" y="6912"/>
                  </a:lnTo>
                  <a:lnTo>
                    <a:pt x="16467" y="6264"/>
                  </a:lnTo>
                  <a:lnTo>
                    <a:pt x="17750" y="6048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241550" y="472016"/>
              <a:ext cx="5926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0" y="11676"/>
                  </a:moveTo>
                  <a:lnTo>
                    <a:pt x="19980" y="12259"/>
                  </a:lnTo>
                  <a:lnTo>
                    <a:pt x="18900" y="15178"/>
                  </a:lnTo>
                  <a:lnTo>
                    <a:pt x="17280" y="17514"/>
                  </a:lnTo>
                  <a:lnTo>
                    <a:pt x="15120" y="19849"/>
                  </a:lnTo>
                  <a:lnTo>
                    <a:pt x="12960" y="21016"/>
                  </a:lnTo>
                  <a:lnTo>
                    <a:pt x="10260" y="21600"/>
                  </a:lnTo>
                  <a:lnTo>
                    <a:pt x="7020" y="21600"/>
                  </a:lnTo>
                  <a:lnTo>
                    <a:pt x="6480" y="21016"/>
                  </a:lnTo>
                  <a:lnTo>
                    <a:pt x="5940" y="19849"/>
                  </a:lnTo>
                  <a:lnTo>
                    <a:pt x="2700" y="16346"/>
                  </a:lnTo>
                  <a:lnTo>
                    <a:pt x="1080" y="14011"/>
                  </a:lnTo>
                  <a:lnTo>
                    <a:pt x="0" y="11676"/>
                  </a:lnTo>
                  <a:lnTo>
                    <a:pt x="1080" y="9924"/>
                  </a:lnTo>
                  <a:lnTo>
                    <a:pt x="3240" y="7005"/>
                  </a:lnTo>
                  <a:lnTo>
                    <a:pt x="6480" y="4086"/>
                  </a:lnTo>
                  <a:lnTo>
                    <a:pt x="9180" y="1751"/>
                  </a:lnTo>
                  <a:lnTo>
                    <a:pt x="10800" y="0"/>
                  </a:lnTo>
                  <a:lnTo>
                    <a:pt x="13500" y="1168"/>
                  </a:lnTo>
                  <a:lnTo>
                    <a:pt x="17280" y="2335"/>
                  </a:lnTo>
                  <a:lnTo>
                    <a:pt x="19980" y="4086"/>
                  </a:lnTo>
                  <a:lnTo>
                    <a:pt x="21600" y="7005"/>
                  </a:lnTo>
                  <a:lnTo>
                    <a:pt x="20520" y="11676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rot="10800000" flipH="1">
              <a:off x="2468033" y="150283"/>
              <a:ext cx="28786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7" y="18079"/>
                  </a:moveTo>
                  <a:lnTo>
                    <a:pt x="9457" y="18282"/>
                  </a:lnTo>
                  <a:lnTo>
                    <a:pt x="9994" y="18756"/>
                  </a:lnTo>
                  <a:lnTo>
                    <a:pt x="10424" y="19162"/>
                  </a:lnTo>
                  <a:lnTo>
                    <a:pt x="10209" y="19636"/>
                  </a:lnTo>
                  <a:lnTo>
                    <a:pt x="9457" y="19907"/>
                  </a:lnTo>
                  <a:lnTo>
                    <a:pt x="8812" y="20043"/>
                  </a:lnTo>
                  <a:lnTo>
                    <a:pt x="8382" y="20381"/>
                  </a:lnTo>
                  <a:lnTo>
                    <a:pt x="8812" y="21329"/>
                  </a:lnTo>
                  <a:lnTo>
                    <a:pt x="9134" y="21532"/>
                  </a:lnTo>
                  <a:lnTo>
                    <a:pt x="9887" y="21600"/>
                  </a:lnTo>
                  <a:lnTo>
                    <a:pt x="12466" y="21600"/>
                  </a:lnTo>
                  <a:lnTo>
                    <a:pt x="13218" y="21532"/>
                  </a:lnTo>
                  <a:lnTo>
                    <a:pt x="13863" y="21397"/>
                  </a:lnTo>
                  <a:lnTo>
                    <a:pt x="14615" y="21126"/>
                  </a:lnTo>
                  <a:lnTo>
                    <a:pt x="15475" y="20923"/>
                  </a:lnTo>
                  <a:lnTo>
                    <a:pt x="16227" y="20652"/>
                  </a:lnTo>
                  <a:lnTo>
                    <a:pt x="16979" y="20584"/>
                  </a:lnTo>
                  <a:lnTo>
                    <a:pt x="17624" y="20584"/>
                  </a:lnTo>
                  <a:lnTo>
                    <a:pt x="18376" y="20720"/>
                  </a:lnTo>
                  <a:lnTo>
                    <a:pt x="18913" y="20720"/>
                  </a:lnTo>
                  <a:lnTo>
                    <a:pt x="19558" y="20652"/>
                  </a:lnTo>
                  <a:lnTo>
                    <a:pt x="20096" y="20313"/>
                  </a:lnTo>
                  <a:lnTo>
                    <a:pt x="20525" y="19907"/>
                  </a:lnTo>
                  <a:lnTo>
                    <a:pt x="21170" y="19569"/>
                  </a:lnTo>
                  <a:lnTo>
                    <a:pt x="21278" y="19298"/>
                  </a:lnTo>
                  <a:lnTo>
                    <a:pt x="20525" y="18892"/>
                  </a:lnTo>
                  <a:lnTo>
                    <a:pt x="19343" y="18485"/>
                  </a:lnTo>
                  <a:lnTo>
                    <a:pt x="18591" y="18282"/>
                  </a:lnTo>
                  <a:lnTo>
                    <a:pt x="18161" y="18011"/>
                  </a:lnTo>
                  <a:lnTo>
                    <a:pt x="18484" y="17808"/>
                  </a:lnTo>
                  <a:lnTo>
                    <a:pt x="19021" y="17537"/>
                  </a:lnTo>
                  <a:lnTo>
                    <a:pt x="19451" y="17334"/>
                  </a:lnTo>
                  <a:lnTo>
                    <a:pt x="19558" y="16996"/>
                  </a:lnTo>
                  <a:lnTo>
                    <a:pt x="19558" y="16522"/>
                  </a:lnTo>
                  <a:lnTo>
                    <a:pt x="19236" y="15912"/>
                  </a:lnTo>
                  <a:lnTo>
                    <a:pt x="19236" y="15709"/>
                  </a:lnTo>
                  <a:lnTo>
                    <a:pt x="19558" y="15371"/>
                  </a:lnTo>
                  <a:lnTo>
                    <a:pt x="20203" y="14829"/>
                  </a:lnTo>
                  <a:lnTo>
                    <a:pt x="20955" y="14152"/>
                  </a:lnTo>
                  <a:lnTo>
                    <a:pt x="21170" y="13339"/>
                  </a:lnTo>
                  <a:lnTo>
                    <a:pt x="20418" y="12662"/>
                  </a:lnTo>
                  <a:lnTo>
                    <a:pt x="19021" y="12120"/>
                  </a:lnTo>
                  <a:lnTo>
                    <a:pt x="18054" y="11714"/>
                  </a:lnTo>
                  <a:lnTo>
                    <a:pt x="17731" y="11376"/>
                  </a:lnTo>
                  <a:lnTo>
                    <a:pt x="18054" y="10969"/>
                  </a:lnTo>
                  <a:lnTo>
                    <a:pt x="19021" y="10563"/>
                  </a:lnTo>
                  <a:lnTo>
                    <a:pt x="20203" y="10089"/>
                  </a:lnTo>
                  <a:lnTo>
                    <a:pt x="20955" y="9412"/>
                  </a:lnTo>
                  <a:lnTo>
                    <a:pt x="20955" y="8803"/>
                  </a:lnTo>
                  <a:lnTo>
                    <a:pt x="20633" y="8125"/>
                  </a:lnTo>
                  <a:lnTo>
                    <a:pt x="20848" y="7381"/>
                  </a:lnTo>
                  <a:lnTo>
                    <a:pt x="20955" y="6771"/>
                  </a:lnTo>
                  <a:lnTo>
                    <a:pt x="21063" y="6094"/>
                  </a:lnTo>
                  <a:lnTo>
                    <a:pt x="21170" y="5214"/>
                  </a:lnTo>
                  <a:lnTo>
                    <a:pt x="21385" y="4401"/>
                  </a:lnTo>
                  <a:lnTo>
                    <a:pt x="21600" y="3724"/>
                  </a:lnTo>
                  <a:lnTo>
                    <a:pt x="21063" y="3521"/>
                  </a:lnTo>
                  <a:lnTo>
                    <a:pt x="20310" y="3656"/>
                  </a:lnTo>
                  <a:lnTo>
                    <a:pt x="19666" y="3656"/>
                  </a:lnTo>
                  <a:lnTo>
                    <a:pt x="19666" y="3453"/>
                  </a:lnTo>
                  <a:lnTo>
                    <a:pt x="21170" y="1964"/>
                  </a:lnTo>
                  <a:lnTo>
                    <a:pt x="21385" y="1219"/>
                  </a:lnTo>
                  <a:lnTo>
                    <a:pt x="21278" y="677"/>
                  </a:lnTo>
                  <a:lnTo>
                    <a:pt x="20848" y="406"/>
                  </a:lnTo>
                  <a:lnTo>
                    <a:pt x="20633" y="339"/>
                  </a:lnTo>
                  <a:lnTo>
                    <a:pt x="20096" y="339"/>
                  </a:lnTo>
                  <a:lnTo>
                    <a:pt x="19236" y="406"/>
                  </a:lnTo>
                  <a:lnTo>
                    <a:pt x="18591" y="203"/>
                  </a:lnTo>
                  <a:lnTo>
                    <a:pt x="18054" y="68"/>
                  </a:lnTo>
                  <a:lnTo>
                    <a:pt x="17624" y="0"/>
                  </a:lnTo>
                  <a:lnTo>
                    <a:pt x="17301" y="0"/>
                  </a:lnTo>
                  <a:lnTo>
                    <a:pt x="16764" y="339"/>
                  </a:lnTo>
                  <a:lnTo>
                    <a:pt x="16227" y="406"/>
                  </a:lnTo>
                  <a:lnTo>
                    <a:pt x="15582" y="406"/>
                  </a:lnTo>
                  <a:lnTo>
                    <a:pt x="14937" y="474"/>
                  </a:lnTo>
                  <a:lnTo>
                    <a:pt x="14507" y="542"/>
                  </a:lnTo>
                  <a:lnTo>
                    <a:pt x="13863" y="609"/>
                  </a:lnTo>
                  <a:lnTo>
                    <a:pt x="13540" y="677"/>
                  </a:lnTo>
                  <a:lnTo>
                    <a:pt x="13218" y="948"/>
                  </a:lnTo>
                  <a:lnTo>
                    <a:pt x="13003" y="1151"/>
                  </a:lnTo>
                  <a:lnTo>
                    <a:pt x="12788" y="1219"/>
                  </a:lnTo>
                  <a:lnTo>
                    <a:pt x="12358" y="1219"/>
                  </a:lnTo>
                  <a:lnTo>
                    <a:pt x="11606" y="1354"/>
                  </a:lnTo>
                  <a:lnTo>
                    <a:pt x="10746" y="1557"/>
                  </a:lnTo>
                  <a:lnTo>
                    <a:pt x="9994" y="1761"/>
                  </a:lnTo>
                  <a:lnTo>
                    <a:pt x="9349" y="2099"/>
                  </a:lnTo>
                  <a:lnTo>
                    <a:pt x="8812" y="2641"/>
                  </a:lnTo>
                  <a:lnTo>
                    <a:pt x="8597" y="3182"/>
                  </a:lnTo>
                  <a:lnTo>
                    <a:pt x="8704" y="3656"/>
                  </a:lnTo>
                  <a:lnTo>
                    <a:pt x="8704" y="3995"/>
                  </a:lnTo>
                  <a:lnTo>
                    <a:pt x="8597" y="4063"/>
                  </a:lnTo>
                  <a:lnTo>
                    <a:pt x="7952" y="4130"/>
                  </a:lnTo>
                  <a:lnTo>
                    <a:pt x="7200" y="4198"/>
                  </a:lnTo>
                  <a:lnTo>
                    <a:pt x="6448" y="4469"/>
                  </a:lnTo>
                  <a:lnTo>
                    <a:pt x="6340" y="4740"/>
                  </a:lnTo>
                  <a:lnTo>
                    <a:pt x="6125" y="5011"/>
                  </a:lnTo>
                  <a:lnTo>
                    <a:pt x="5588" y="5214"/>
                  </a:lnTo>
                  <a:lnTo>
                    <a:pt x="4943" y="5485"/>
                  </a:lnTo>
                  <a:lnTo>
                    <a:pt x="4621" y="5688"/>
                  </a:lnTo>
                  <a:lnTo>
                    <a:pt x="4299" y="6026"/>
                  </a:lnTo>
                  <a:lnTo>
                    <a:pt x="3976" y="6297"/>
                  </a:lnTo>
                  <a:lnTo>
                    <a:pt x="3761" y="6703"/>
                  </a:lnTo>
                  <a:lnTo>
                    <a:pt x="4084" y="7245"/>
                  </a:lnTo>
                  <a:lnTo>
                    <a:pt x="4728" y="7787"/>
                  </a:lnTo>
                  <a:lnTo>
                    <a:pt x="5051" y="8261"/>
                  </a:lnTo>
                  <a:lnTo>
                    <a:pt x="5266" y="8667"/>
                  </a:lnTo>
                  <a:lnTo>
                    <a:pt x="5051" y="8938"/>
                  </a:lnTo>
                  <a:lnTo>
                    <a:pt x="4836" y="9344"/>
                  </a:lnTo>
                  <a:lnTo>
                    <a:pt x="4728" y="9683"/>
                  </a:lnTo>
                  <a:lnTo>
                    <a:pt x="4621" y="9683"/>
                  </a:lnTo>
                  <a:lnTo>
                    <a:pt x="4084" y="9209"/>
                  </a:lnTo>
                  <a:lnTo>
                    <a:pt x="3654" y="8532"/>
                  </a:lnTo>
                  <a:lnTo>
                    <a:pt x="3331" y="7990"/>
                  </a:lnTo>
                  <a:lnTo>
                    <a:pt x="3009" y="7651"/>
                  </a:lnTo>
                  <a:lnTo>
                    <a:pt x="2579" y="7719"/>
                  </a:lnTo>
                  <a:lnTo>
                    <a:pt x="2257" y="7990"/>
                  </a:lnTo>
                  <a:lnTo>
                    <a:pt x="1719" y="8329"/>
                  </a:lnTo>
                  <a:lnTo>
                    <a:pt x="1290" y="8667"/>
                  </a:lnTo>
                  <a:lnTo>
                    <a:pt x="967" y="8938"/>
                  </a:lnTo>
                  <a:lnTo>
                    <a:pt x="752" y="9547"/>
                  </a:lnTo>
                  <a:lnTo>
                    <a:pt x="430" y="10360"/>
                  </a:lnTo>
                  <a:lnTo>
                    <a:pt x="0" y="11240"/>
                  </a:lnTo>
                  <a:lnTo>
                    <a:pt x="0" y="11917"/>
                  </a:lnTo>
                  <a:lnTo>
                    <a:pt x="107" y="12459"/>
                  </a:lnTo>
                  <a:lnTo>
                    <a:pt x="215" y="12865"/>
                  </a:lnTo>
                  <a:lnTo>
                    <a:pt x="645" y="13204"/>
                  </a:lnTo>
                  <a:lnTo>
                    <a:pt x="1290" y="13407"/>
                  </a:lnTo>
                  <a:lnTo>
                    <a:pt x="2042" y="13475"/>
                  </a:lnTo>
                  <a:lnTo>
                    <a:pt x="2472" y="13542"/>
                  </a:lnTo>
                  <a:lnTo>
                    <a:pt x="2901" y="13542"/>
                  </a:lnTo>
                  <a:lnTo>
                    <a:pt x="3224" y="13475"/>
                  </a:lnTo>
                  <a:lnTo>
                    <a:pt x="3331" y="13542"/>
                  </a:lnTo>
                  <a:lnTo>
                    <a:pt x="3224" y="13881"/>
                  </a:lnTo>
                  <a:lnTo>
                    <a:pt x="3009" y="14287"/>
                  </a:lnTo>
                  <a:lnTo>
                    <a:pt x="2579" y="14558"/>
                  </a:lnTo>
                  <a:lnTo>
                    <a:pt x="2472" y="14829"/>
                  </a:lnTo>
                  <a:lnTo>
                    <a:pt x="2579" y="15167"/>
                  </a:lnTo>
                  <a:lnTo>
                    <a:pt x="3009" y="15506"/>
                  </a:lnTo>
                  <a:lnTo>
                    <a:pt x="3331" y="15845"/>
                  </a:lnTo>
                  <a:lnTo>
                    <a:pt x="3869" y="16115"/>
                  </a:lnTo>
                  <a:lnTo>
                    <a:pt x="4728" y="16589"/>
                  </a:lnTo>
                  <a:lnTo>
                    <a:pt x="5803" y="16792"/>
                  </a:lnTo>
                  <a:lnTo>
                    <a:pt x="6770" y="16522"/>
                  </a:lnTo>
                  <a:lnTo>
                    <a:pt x="8060" y="15709"/>
                  </a:lnTo>
                  <a:lnTo>
                    <a:pt x="8275" y="15506"/>
                  </a:lnTo>
                  <a:lnTo>
                    <a:pt x="8812" y="15574"/>
                  </a:lnTo>
                  <a:lnTo>
                    <a:pt x="9457" y="15845"/>
                  </a:lnTo>
                  <a:lnTo>
                    <a:pt x="10316" y="16251"/>
                  </a:lnTo>
                  <a:lnTo>
                    <a:pt x="11176" y="16725"/>
                  </a:lnTo>
                  <a:lnTo>
                    <a:pt x="11928" y="17334"/>
                  </a:lnTo>
                  <a:lnTo>
                    <a:pt x="12143" y="17808"/>
                  </a:lnTo>
                  <a:lnTo>
                    <a:pt x="12143" y="17876"/>
                  </a:lnTo>
                  <a:lnTo>
                    <a:pt x="11821" y="17740"/>
                  </a:lnTo>
                  <a:lnTo>
                    <a:pt x="11069" y="17334"/>
                  </a:lnTo>
                  <a:lnTo>
                    <a:pt x="9994" y="17063"/>
                  </a:lnTo>
                  <a:lnTo>
                    <a:pt x="9134" y="17063"/>
                  </a:lnTo>
                  <a:lnTo>
                    <a:pt x="8812" y="17470"/>
                  </a:lnTo>
                  <a:lnTo>
                    <a:pt x="9027" y="18079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474383" y="508000"/>
              <a:ext cx="48684" cy="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0"/>
                  </a:moveTo>
                  <a:lnTo>
                    <a:pt x="21600" y="3600"/>
                  </a:lnTo>
                  <a:lnTo>
                    <a:pt x="21600" y="7200"/>
                  </a:lnTo>
                  <a:lnTo>
                    <a:pt x="19059" y="12000"/>
                  </a:lnTo>
                  <a:lnTo>
                    <a:pt x="15247" y="16800"/>
                  </a:lnTo>
                  <a:lnTo>
                    <a:pt x="13976" y="19200"/>
                  </a:lnTo>
                  <a:lnTo>
                    <a:pt x="12071" y="21600"/>
                  </a:lnTo>
                  <a:lnTo>
                    <a:pt x="7624" y="21600"/>
                  </a:lnTo>
                  <a:lnTo>
                    <a:pt x="2541" y="19200"/>
                  </a:lnTo>
                  <a:lnTo>
                    <a:pt x="0" y="15600"/>
                  </a:lnTo>
                  <a:lnTo>
                    <a:pt x="0" y="10800"/>
                  </a:lnTo>
                  <a:lnTo>
                    <a:pt x="2541" y="8400"/>
                  </a:lnTo>
                  <a:lnTo>
                    <a:pt x="8894" y="4800"/>
                  </a:lnTo>
                  <a:lnTo>
                    <a:pt x="13976" y="2400"/>
                  </a:lnTo>
                  <a:lnTo>
                    <a:pt x="18424" y="1200"/>
                  </a:lnTo>
                  <a:lnTo>
                    <a:pt x="19694" y="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448983" y="446616"/>
              <a:ext cx="44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76" y="6574"/>
                  </a:moveTo>
                  <a:lnTo>
                    <a:pt x="12706" y="4696"/>
                  </a:lnTo>
                  <a:lnTo>
                    <a:pt x="8894" y="2348"/>
                  </a:lnTo>
                  <a:lnTo>
                    <a:pt x="4447" y="0"/>
                  </a:lnTo>
                  <a:lnTo>
                    <a:pt x="1906" y="0"/>
                  </a:lnTo>
                  <a:lnTo>
                    <a:pt x="635" y="2348"/>
                  </a:lnTo>
                  <a:lnTo>
                    <a:pt x="0" y="4696"/>
                  </a:lnTo>
                  <a:lnTo>
                    <a:pt x="635" y="7043"/>
                  </a:lnTo>
                  <a:lnTo>
                    <a:pt x="635" y="9391"/>
                  </a:lnTo>
                  <a:lnTo>
                    <a:pt x="1906" y="12678"/>
                  </a:lnTo>
                  <a:lnTo>
                    <a:pt x="2541" y="16904"/>
                  </a:lnTo>
                  <a:lnTo>
                    <a:pt x="4447" y="20191"/>
                  </a:lnTo>
                  <a:lnTo>
                    <a:pt x="6988" y="21600"/>
                  </a:lnTo>
                  <a:lnTo>
                    <a:pt x="10165" y="21600"/>
                  </a:lnTo>
                  <a:lnTo>
                    <a:pt x="16518" y="19722"/>
                  </a:lnTo>
                  <a:lnTo>
                    <a:pt x="18424" y="17843"/>
                  </a:lnTo>
                  <a:lnTo>
                    <a:pt x="19694" y="15496"/>
                  </a:lnTo>
                  <a:lnTo>
                    <a:pt x="21600" y="14087"/>
                  </a:lnTo>
                  <a:lnTo>
                    <a:pt x="21600" y="12678"/>
                  </a:lnTo>
                  <a:lnTo>
                    <a:pt x="16518" y="7983"/>
                  </a:lnTo>
                  <a:lnTo>
                    <a:pt x="14612" y="7043"/>
                  </a:lnTo>
                  <a:lnTo>
                    <a:pt x="13976" y="6574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360083" y="416983"/>
              <a:ext cx="80434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8" y="10961"/>
                  </a:moveTo>
                  <a:lnTo>
                    <a:pt x="20110" y="11928"/>
                  </a:lnTo>
                  <a:lnTo>
                    <a:pt x="21228" y="14185"/>
                  </a:lnTo>
                  <a:lnTo>
                    <a:pt x="21600" y="17087"/>
                  </a:lnTo>
                  <a:lnTo>
                    <a:pt x="21228" y="19343"/>
                  </a:lnTo>
                  <a:lnTo>
                    <a:pt x="20110" y="20633"/>
                  </a:lnTo>
                  <a:lnTo>
                    <a:pt x="19366" y="21278"/>
                  </a:lnTo>
                  <a:lnTo>
                    <a:pt x="17876" y="21600"/>
                  </a:lnTo>
                  <a:lnTo>
                    <a:pt x="16386" y="20955"/>
                  </a:lnTo>
                  <a:lnTo>
                    <a:pt x="14524" y="19988"/>
                  </a:lnTo>
                  <a:lnTo>
                    <a:pt x="13034" y="19343"/>
                  </a:lnTo>
                  <a:lnTo>
                    <a:pt x="11917" y="18699"/>
                  </a:lnTo>
                  <a:lnTo>
                    <a:pt x="10800" y="17087"/>
                  </a:lnTo>
                  <a:lnTo>
                    <a:pt x="8938" y="16119"/>
                  </a:lnTo>
                  <a:lnTo>
                    <a:pt x="6331" y="15797"/>
                  </a:lnTo>
                  <a:lnTo>
                    <a:pt x="4469" y="15152"/>
                  </a:lnTo>
                  <a:lnTo>
                    <a:pt x="2979" y="13540"/>
                  </a:lnTo>
                  <a:lnTo>
                    <a:pt x="3352" y="11928"/>
                  </a:lnTo>
                  <a:lnTo>
                    <a:pt x="4841" y="11928"/>
                  </a:lnTo>
                  <a:lnTo>
                    <a:pt x="5586" y="11606"/>
                  </a:lnTo>
                  <a:lnTo>
                    <a:pt x="4841" y="9672"/>
                  </a:lnTo>
                  <a:lnTo>
                    <a:pt x="2607" y="6448"/>
                  </a:lnTo>
                  <a:lnTo>
                    <a:pt x="745" y="3546"/>
                  </a:lnTo>
                  <a:lnTo>
                    <a:pt x="0" y="1290"/>
                  </a:lnTo>
                  <a:lnTo>
                    <a:pt x="1490" y="0"/>
                  </a:lnTo>
                  <a:lnTo>
                    <a:pt x="5214" y="0"/>
                  </a:lnTo>
                  <a:lnTo>
                    <a:pt x="7076" y="645"/>
                  </a:lnTo>
                  <a:lnTo>
                    <a:pt x="8566" y="2579"/>
                  </a:lnTo>
                  <a:lnTo>
                    <a:pt x="10428" y="4191"/>
                  </a:lnTo>
                  <a:lnTo>
                    <a:pt x="12662" y="4836"/>
                  </a:lnTo>
                  <a:lnTo>
                    <a:pt x="14152" y="5158"/>
                  </a:lnTo>
                  <a:lnTo>
                    <a:pt x="14897" y="6125"/>
                  </a:lnTo>
                  <a:lnTo>
                    <a:pt x="16014" y="7737"/>
                  </a:lnTo>
                  <a:lnTo>
                    <a:pt x="17503" y="9349"/>
                  </a:lnTo>
                  <a:lnTo>
                    <a:pt x="18993" y="10316"/>
                  </a:lnTo>
                  <a:lnTo>
                    <a:pt x="19738" y="10961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036233" y="747183"/>
              <a:ext cx="359834" cy="31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3" y="15148"/>
                  </a:moveTo>
                  <a:lnTo>
                    <a:pt x="20906" y="15335"/>
                  </a:lnTo>
                  <a:lnTo>
                    <a:pt x="21340" y="15709"/>
                  </a:lnTo>
                  <a:lnTo>
                    <a:pt x="21600" y="16364"/>
                  </a:lnTo>
                  <a:lnTo>
                    <a:pt x="21513" y="17018"/>
                  </a:lnTo>
                  <a:lnTo>
                    <a:pt x="21166" y="17486"/>
                  </a:lnTo>
                  <a:lnTo>
                    <a:pt x="20733" y="17579"/>
                  </a:lnTo>
                  <a:lnTo>
                    <a:pt x="20472" y="17486"/>
                  </a:lnTo>
                  <a:lnTo>
                    <a:pt x="19605" y="17486"/>
                  </a:lnTo>
                  <a:lnTo>
                    <a:pt x="19605" y="17673"/>
                  </a:lnTo>
                  <a:lnTo>
                    <a:pt x="19778" y="18234"/>
                  </a:lnTo>
                  <a:lnTo>
                    <a:pt x="20125" y="19917"/>
                  </a:lnTo>
                  <a:lnTo>
                    <a:pt x="20039" y="20571"/>
                  </a:lnTo>
                  <a:lnTo>
                    <a:pt x="19431" y="21039"/>
                  </a:lnTo>
                  <a:lnTo>
                    <a:pt x="18737" y="21226"/>
                  </a:lnTo>
                  <a:lnTo>
                    <a:pt x="18304" y="21506"/>
                  </a:lnTo>
                  <a:lnTo>
                    <a:pt x="17783" y="21600"/>
                  </a:lnTo>
                  <a:lnTo>
                    <a:pt x="16916" y="21039"/>
                  </a:lnTo>
                  <a:lnTo>
                    <a:pt x="16482" y="20571"/>
                  </a:lnTo>
                  <a:lnTo>
                    <a:pt x="15441" y="19636"/>
                  </a:lnTo>
                  <a:lnTo>
                    <a:pt x="14747" y="18888"/>
                  </a:lnTo>
                  <a:lnTo>
                    <a:pt x="14313" y="18514"/>
                  </a:lnTo>
                  <a:lnTo>
                    <a:pt x="14140" y="18327"/>
                  </a:lnTo>
                  <a:lnTo>
                    <a:pt x="13966" y="18234"/>
                  </a:lnTo>
                  <a:lnTo>
                    <a:pt x="13706" y="18140"/>
                  </a:lnTo>
                  <a:lnTo>
                    <a:pt x="13619" y="18140"/>
                  </a:lnTo>
                  <a:lnTo>
                    <a:pt x="13359" y="18327"/>
                  </a:lnTo>
                  <a:lnTo>
                    <a:pt x="12665" y="18888"/>
                  </a:lnTo>
                  <a:lnTo>
                    <a:pt x="12145" y="19262"/>
                  </a:lnTo>
                  <a:lnTo>
                    <a:pt x="11451" y="19636"/>
                  </a:lnTo>
                  <a:lnTo>
                    <a:pt x="9889" y="20197"/>
                  </a:lnTo>
                  <a:lnTo>
                    <a:pt x="9022" y="20478"/>
                  </a:lnTo>
                  <a:lnTo>
                    <a:pt x="8241" y="20571"/>
                  </a:lnTo>
                  <a:lnTo>
                    <a:pt x="7720" y="20665"/>
                  </a:lnTo>
                  <a:lnTo>
                    <a:pt x="7373" y="20852"/>
                  </a:lnTo>
                  <a:lnTo>
                    <a:pt x="6766" y="20852"/>
                  </a:lnTo>
                  <a:lnTo>
                    <a:pt x="6333" y="20665"/>
                  </a:lnTo>
                  <a:lnTo>
                    <a:pt x="5812" y="20478"/>
                  </a:lnTo>
                  <a:lnTo>
                    <a:pt x="5378" y="20384"/>
                  </a:lnTo>
                  <a:lnTo>
                    <a:pt x="4945" y="20197"/>
                  </a:lnTo>
                  <a:lnTo>
                    <a:pt x="4511" y="20104"/>
                  </a:lnTo>
                  <a:lnTo>
                    <a:pt x="4251" y="20104"/>
                  </a:lnTo>
                  <a:lnTo>
                    <a:pt x="3990" y="19917"/>
                  </a:lnTo>
                  <a:lnTo>
                    <a:pt x="3817" y="19636"/>
                  </a:lnTo>
                  <a:lnTo>
                    <a:pt x="3817" y="19075"/>
                  </a:lnTo>
                  <a:lnTo>
                    <a:pt x="3730" y="18421"/>
                  </a:lnTo>
                  <a:lnTo>
                    <a:pt x="3470" y="17579"/>
                  </a:lnTo>
                  <a:lnTo>
                    <a:pt x="2863" y="16831"/>
                  </a:lnTo>
                  <a:lnTo>
                    <a:pt x="2169" y="16177"/>
                  </a:lnTo>
                  <a:lnTo>
                    <a:pt x="1388" y="15616"/>
                  </a:lnTo>
                  <a:lnTo>
                    <a:pt x="781" y="15335"/>
                  </a:lnTo>
                  <a:lnTo>
                    <a:pt x="260" y="15148"/>
                  </a:lnTo>
                  <a:lnTo>
                    <a:pt x="87" y="14681"/>
                  </a:lnTo>
                  <a:lnTo>
                    <a:pt x="0" y="14119"/>
                  </a:lnTo>
                  <a:lnTo>
                    <a:pt x="0" y="12717"/>
                  </a:lnTo>
                  <a:lnTo>
                    <a:pt x="87" y="12156"/>
                  </a:lnTo>
                  <a:lnTo>
                    <a:pt x="434" y="12062"/>
                  </a:lnTo>
                  <a:lnTo>
                    <a:pt x="1041" y="12062"/>
                  </a:lnTo>
                  <a:lnTo>
                    <a:pt x="1735" y="11969"/>
                  </a:lnTo>
                  <a:lnTo>
                    <a:pt x="2342" y="12062"/>
                  </a:lnTo>
                  <a:lnTo>
                    <a:pt x="3123" y="12343"/>
                  </a:lnTo>
                  <a:lnTo>
                    <a:pt x="3643" y="12623"/>
                  </a:lnTo>
                  <a:lnTo>
                    <a:pt x="4251" y="12904"/>
                  </a:lnTo>
                  <a:lnTo>
                    <a:pt x="4945" y="13278"/>
                  </a:lnTo>
                  <a:lnTo>
                    <a:pt x="5639" y="13745"/>
                  </a:lnTo>
                  <a:lnTo>
                    <a:pt x="6853" y="14119"/>
                  </a:lnTo>
                  <a:lnTo>
                    <a:pt x="7113" y="14119"/>
                  </a:lnTo>
                  <a:lnTo>
                    <a:pt x="7373" y="13932"/>
                  </a:lnTo>
                  <a:lnTo>
                    <a:pt x="7460" y="13184"/>
                  </a:lnTo>
                  <a:lnTo>
                    <a:pt x="7460" y="12436"/>
                  </a:lnTo>
                  <a:lnTo>
                    <a:pt x="7027" y="11782"/>
                  </a:lnTo>
                  <a:lnTo>
                    <a:pt x="5986" y="11314"/>
                  </a:lnTo>
                  <a:lnTo>
                    <a:pt x="4858" y="11034"/>
                  </a:lnTo>
                  <a:lnTo>
                    <a:pt x="4337" y="10940"/>
                  </a:lnTo>
                  <a:lnTo>
                    <a:pt x="3817" y="10940"/>
                  </a:lnTo>
                  <a:lnTo>
                    <a:pt x="3036" y="10753"/>
                  </a:lnTo>
                  <a:lnTo>
                    <a:pt x="1475" y="10753"/>
                  </a:lnTo>
                  <a:lnTo>
                    <a:pt x="1041" y="10660"/>
                  </a:lnTo>
                  <a:lnTo>
                    <a:pt x="694" y="10379"/>
                  </a:lnTo>
                  <a:lnTo>
                    <a:pt x="260" y="9725"/>
                  </a:lnTo>
                  <a:lnTo>
                    <a:pt x="173" y="8977"/>
                  </a:lnTo>
                  <a:lnTo>
                    <a:pt x="173" y="8416"/>
                  </a:lnTo>
                  <a:lnTo>
                    <a:pt x="347" y="8042"/>
                  </a:lnTo>
                  <a:lnTo>
                    <a:pt x="954" y="7855"/>
                  </a:lnTo>
                  <a:lnTo>
                    <a:pt x="1735" y="8042"/>
                  </a:lnTo>
                  <a:lnTo>
                    <a:pt x="2429" y="7855"/>
                  </a:lnTo>
                  <a:lnTo>
                    <a:pt x="2516" y="7387"/>
                  </a:lnTo>
                  <a:lnTo>
                    <a:pt x="2255" y="6826"/>
                  </a:lnTo>
                  <a:lnTo>
                    <a:pt x="1995" y="6639"/>
                  </a:lnTo>
                  <a:lnTo>
                    <a:pt x="1648" y="6358"/>
                  </a:lnTo>
                  <a:lnTo>
                    <a:pt x="1128" y="5797"/>
                  </a:lnTo>
                  <a:lnTo>
                    <a:pt x="694" y="5049"/>
                  </a:lnTo>
                  <a:lnTo>
                    <a:pt x="260" y="4582"/>
                  </a:lnTo>
                  <a:lnTo>
                    <a:pt x="260" y="4114"/>
                  </a:lnTo>
                  <a:lnTo>
                    <a:pt x="694" y="3647"/>
                  </a:lnTo>
                  <a:lnTo>
                    <a:pt x="1214" y="3460"/>
                  </a:lnTo>
                  <a:lnTo>
                    <a:pt x="1648" y="3273"/>
                  </a:lnTo>
                  <a:lnTo>
                    <a:pt x="1822" y="3086"/>
                  </a:lnTo>
                  <a:lnTo>
                    <a:pt x="2082" y="2525"/>
                  </a:lnTo>
                  <a:lnTo>
                    <a:pt x="2169" y="1964"/>
                  </a:lnTo>
                  <a:lnTo>
                    <a:pt x="2169" y="1683"/>
                  </a:lnTo>
                  <a:lnTo>
                    <a:pt x="2429" y="1403"/>
                  </a:lnTo>
                  <a:lnTo>
                    <a:pt x="2863" y="1309"/>
                  </a:lnTo>
                  <a:lnTo>
                    <a:pt x="3470" y="1216"/>
                  </a:lnTo>
                  <a:lnTo>
                    <a:pt x="3990" y="842"/>
                  </a:lnTo>
                  <a:lnTo>
                    <a:pt x="4424" y="655"/>
                  </a:lnTo>
                  <a:lnTo>
                    <a:pt x="5292" y="468"/>
                  </a:lnTo>
                  <a:lnTo>
                    <a:pt x="6246" y="281"/>
                  </a:lnTo>
                  <a:lnTo>
                    <a:pt x="7027" y="0"/>
                  </a:lnTo>
                  <a:lnTo>
                    <a:pt x="7634" y="281"/>
                  </a:lnTo>
                  <a:lnTo>
                    <a:pt x="7634" y="842"/>
                  </a:lnTo>
                  <a:lnTo>
                    <a:pt x="7373" y="1683"/>
                  </a:lnTo>
                  <a:lnTo>
                    <a:pt x="7027" y="2151"/>
                  </a:lnTo>
                  <a:lnTo>
                    <a:pt x="7113" y="2525"/>
                  </a:lnTo>
                  <a:lnTo>
                    <a:pt x="7634" y="2431"/>
                  </a:lnTo>
                  <a:lnTo>
                    <a:pt x="8241" y="2151"/>
                  </a:lnTo>
                  <a:lnTo>
                    <a:pt x="8675" y="2244"/>
                  </a:lnTo>
                  <a:lnTo>
                    <a:pt x="8848" y="2525"/>
                  </a:lnTo>
                  <a:lnTo>
                    <a:pt x="9022" y="3179"/>
                  </a:lnTo>
                  <a:lnTo>
                    <a:pt x="9542" y="3834"/>
                  </a:lnTo>
                  <a:lnTo>
                    <a:pt x="10149" y="4301"/>
                  </a:lnTo>
                  <a:lnTo>
                    <a:pt x="10757" y="4395"/>
                  </a:lnTo>
                  <a:lnTo>
                    <a:pt x="11017" y="4208"/>
                  </a:lnTo>
                  <a:lnTo>
                    <a:pt x="11017" y="3553"/>
                  </a:lnTo>
                  <a:lnTo>
                    <a:pt x="10930" y="2899"/>
                  </a:lnTo>
                  <a:lnTo>
                    <a:pt x="10843" y="2525"/>
                  </a:lnTo>
                  <a:lnTo>
                    <a:pt x="11190" y="2525"/>
                  </a:lnTo>
                  <a:lnTo>
                    <a:pt x="11624" y="3086"/>
                  </a:lnTo>
                  <a:lnTo>
                    <a:pt x="12145" y="3647"/>
                  </a:lnTo>
                  <a:lnTo>
                    <a:pt x="12578" y="4395"/>
                  </a:lnTo>
                  <a:lnTo>
                    <a:pt x="12839" y="7481"/>
                  </a:lnTo>
                  <a:lnTo>
                    <a:pt x="13186" y="7761"/>
                  </a:lnTo>
                  <a:lnTo>
                    <a:pt x="13446" y="7013"/>
                  </a:lnTo>
                  <a:lnTo>
                    <a:pt x="13706" y="5984"/>
                  </a:lnTo>
                  <a:lnTo>
                    <a:pt x="13966" y="5330"/>
                  </a:lnTo>
                  <a:lnTo>
                    <a:pt x="14053" y="4769"/>
                  </a:lnTo>
                  <a:lnTo>
                    <a:pt x="13880" y="4301"/>
                  </a:lnTo>
                  <a:lnTo>
                    <a:pt x="13619" y="3647"/>
                  </a:lnTo>
                  <a:lnTo>
                    <a:pt x="13533" y="3086"/>
                  </a:lnTo>
                  <a:lnTo>
                    <a:pt x="13619" y="2525"/>
                  </a:lnTo>
                  <a:lnTo>
                    <a:pt x="13880" y="2057"/>
                  </a:lnTo>
                  <a:lnTo>
                    <a:pt x="14227" y="1870"/>
                  </a:lnTo>
                  <a:lnTo>
                    <a:pt x="14660" y="1964"/>
                  </a:lnTo>
                  <a:lnTo>
                    <a:pt x="15528" y="2431"/>
                  </a:lnTo>
                  <a:lnTo>
                    <a:pt x="15875" y="2057"/>
                  </a:lnTo>
                  <a:lnTo>
                    <a:pt x="15701" y="1777"/>
                  </a:lnTo>
                  <a:lnTo>
                    <a:pt x="15701" y="1683"/>
                  </a:lnTo>
                  <a:lnTo>
                    <a:pt x="15528" y="1403"/>
                  </a:lnTo>
                  <a:lnTo>
                    <a:pt x="15181" y="1029"/>
                  </a:lnTo>
                  <a:lnTo>
                    <a:pt x="14920" y="655"/>
                  </a:lnTo>
                  <a:lnTo>
                    <a:pt x="15528" y="468"/>
                  </a:lnTo>
                  <a:lnTo>
                    <a:pt x="17176" y="468"/>
                  </a:lnTo>
                  <a:lnTo>
                    <a:pt x="17610" y="561"/>
                  </a:lnTo>
                  <a:lnTo>
                    <a:pt x="18043" y="748"/>
                  </a:lnTo>
                  <a:lnTo>
                    <a:pt x="18304" y="1029"/>
                  </a:lnTo>
                  <a:lnTo>
                    <a:pt x="18477" y="1403"/>
                  </a:lnTo>
                  <a:lnTo>
                    <a:pt x="18304" y="1964"/>
                  </a:lnTo>
                  <a:lnTo>
                    <a:pt x="17957" y="2899"/>
                  </a:lnTo>
                  <a:lnTo>
                    <a:pt x="17610" y="3460"/>
                  </a:lnTo>
                  <a:lnTo>
                    <a:pt x="17263" y="3647"/>
                  </a:lnTo>
                  <a:lnTo>
                    <a:pt x="16916" y="3927"/>
                  </a:lnTo>
                  <a:lnTo>
                    <a:pt x="16655" y="4208"/>
                  </a:lnTo>
                  <a:lnTo>
                    <a:pt x="16742" y="4862"/>
                  </a:lnTo>
                  <a:lnTo>
                    <a:pt x="16916" y="5610"/>
                  </a:lnTo>
                  <a:lnTo>
                    <a:pt x="17002" y="6452"/>
                  </a:lnTo>
                  <a:lnTo>
                    <a:pt x="17176" y="7387"/>
                  </a:lnTo>
                  <a:lnTo>
                    <a:pt x="17263" y="8322"/>
                  </a:lnTo>
                  <a:lnTo>
                    <a:pt x="17436" y="9164"/>
                  </a:lnTo>
                  <a:lnTo>
                    <a:pt x="17436" y="9818"/>
                  </a:lnTo>
                  <a:lnTo>
                    <a:pt x="17349" y="10286"/>
                  </a:lnTo>
                  <a:lnTo>
                    <a:pt x="17263" y="10473"/>
                  </a:lnTo>
                  <a:lnTo>
                    <a:pt x="17176" y="10753"/>
                  </a:lnTo>
                  <a:lnTo>
                    <a:pt x="17176" y="11408"/>
                  </a:lnTo>
                  <a:lnTo>
                    <a:pt x="17436" y="12156"/>
                  </a:lnTo>
                  <a:lnTo>
                    <a:pt x="17783" y="12717"/>
                  </a:lnTo>
                  <a:lnTo>
                    <a:pt x="18130" y="13184"/>
                  </a:lnTo>
                  <a:lnTo>
                    <a:pt x="18737" y="13745"/>
                  </a:lnTo>
                  <a:lnTo>
                    <a:pt x="19431" y="14306"/>
                  </a:lnTo>
                  <a:lnTo>
                    <a:pt x="20039" y="14774"/>
                  </a:lnTo>
                  <a:lnTo>
                    <a:pt x="20559" y="14961"/>
                  </a:lnTo>
                  <a:lnTo>
                    <a:pt x="20733" y="15148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3407833" y="3594100"/>
              <a:ext cx="4868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" y="0"/>
                  </a:moveTo>
                  <a:lnTo>
                    <a:pt x="21600" y="1200"/>
                  </a:lnTo>
                  <a:lnTo>
                    <a:pt x="19722" y="21600"/>
                  </a:lnTo>
                  <a:lnTo>
                    <a:pt x="0" y="15600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4798483" y="1229783"/>
              <a:ext cx="175684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3" y="0"/>
                  </a:moveTo>
                  <a:lnTo>
                    <a:pt x="4926" y="5600"/>
                  </a:lnTo>
                  <a:lnTo>
                    <a:pt x="10232" y="1600"/>
                  </a:lnTo>
                  <a:lnTo>
                    <a:pt x="16674" y="0"/>
                  </a:lnTo>
                  <a:lnTo>
                    <a:pt x="21600" y="7200"/>
                  </a:lnTo>
                  <a:lnTo>
                    <a:pt x="18189" y="15200"/>
                  </a:lnTo>
                  <a:lnTo>
                    <a:pt x="12884" y="21600"/>
                  </a:lnTo>
                  <a:lnTo>
                    <a:pt x="5684" y="16800"/>
                  </a:lnTo>
                  <a:lnTo>
                    <a:pt x="1895" y="17600"/>
                  </a:lnTo>
                  <a:lnTo>
                    <a:pt x="4926" y="14400"/>
                  </a:lnTo>
                  <a:lnTo>
                    <a:pt x="3032" y="8800"/>
                  </a:lnTo>
                  <a:lnTo>
                    <a:pt x="0" y="6400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0126133" y="4074583"/>
              <a:ext cx="28786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2" y="3143"/>
                  </a:moveTo>
                  <a:lnTo>
                    <a:pt x="12058" y="6285"/>
                  </a:lnTo>
                  <a:lnTo>
                    <a:pt x="8753" y="6285"/>
                  </a:lnTo>
                  <a:lnTo>
                    <a:pt x="6687" y="3143"/>
                  </a:lnTo>
                  <a:lnTo>
                    <a:pt x="4019" y="0"/>
                  </a:lnTo>
                  <a:lnTo>
                    <a:pt x="1352" y="841"/>
                  </a:lnTo>
                  <a:lnTo>
                    <a:pt x="0" y="3984"/>
                  </a:lnTo>
                  <a:lnTo>
                    <a:pt x="2705" y="5489"/>
                  </a:lnTo>
                  <a:lnTo>
                    <a:pt x="3343" y="7038"/>
                  </a:lnTo>
                  <a:lnTo>
                    <a:pt x="4019" y="9428"/>
                  </a:lnTo>
                  <a:lnTo>
                    <a:pt x="6010" y="9428"/>
                  </a:lnTo>
                  <a:lnTo>
                    <a:pt x="7400" y="10180"/>
                  </a:lnTo>
                  <a:lnTo>
                    <a:pt x="12058" y="12526"/>
                  </a:lnTo>
                  <a:lnTo>
                    <a:pt x="16754" y="15625"/>
                  </a:lnTo>
                  <a:lnTo>
                    <a:pt x="17468" y="17218"/>
                  </a:lnTo>
                  <a:lnTo>
                    <a:pt x="14763" y="18767"/>
                  </a:lnTo>
                  <a:lnTo>
                    <a:pt x="17468" y="19564"/>
                  </a:lnTo>
                  <a:lnTo>
                    <a:pt x="19459" y="20316"/>
                  </a:lnTo>
                  <a:lnTo>
                    <a:pt x="21600" y="21600"/>
                  </a:lnTo>
                  <a:lnTo>
                    <a:pt x="21600" y="5400"/>
                  </a:lnTo>
                  <a:lnTo>
                    <a:pt x="15402" y="3143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0414000" y="4133850"/>
              <a:ext cx="232834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76" y="14725"/>
                  </a:moveTo>
                  <a:lnTo>
                    <a:pt x="15777" y="12141"/>
                  </a:lnTo>
                  <a:lnTo>
                    <a:pt x="17468" y="10434"/>
                  </a:lnTo>
                  <a:lnTo>
                    <a:pt x="13289" y="7850"/>
                  </a:lnTo>
                  <a:lnTo>
                    <a:pt x="11598" y="5266"/>
                  </a:lnTo>
                  <a:lnTo>
                    <a:pt x="5729" y="1804"/>
                  </a:lnTo>
                  <a:lnTo>
                    <a:pt x="0" y="0"/>
                  </a:lnTo>
                  <a:lnTo>
                    <a:pt x="0" y="17846"/>
                  </a:lnTo>
                  <a:lnTo>
                    <a:pt x="657" y="18187"/>
                  </a:lnTo>
                  <a:lnTo>
                    <a:pt x="3146" y="18187"/>
                  </a:lnTo>
                  <a:lnTo>
                    <a:pt x="5729" y="15603"/>
                  </a:lnTo>
                  <a:lnTo>
                    <a:pt x="9908" y="13847"/>
                  </a:lnTo>
                  <a:lnTo>
                    <a:pt x="12397" y="15603"/>
                  </a:lnTo>
                  <a:lnTo>
                    <a:pt x="18266" y="19893"/>
                  </a:lnTo>
                  <a:lnTo>
                    <a:pt x="21600" y="21600"/>
                  </a:lnTo>
                  <a:lnTo>
                    <a:pt x="21600" y="16432"/>
                  </a:lnTo>
                  <a:lnTo>
                    <a:pt x="16576" y="14725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03" name="Group 303"/>
            <p:cNvGrpSpPr/>
            <p:nvPr/>
          </p:nvGrpSpPr>
          <p:grpSpPr>
            <a:xfrm>
              <a:off x="5429250" y="1748366"/>
              <a:ext cx="334434" cy="491068"/>
              <a:chOff x="0" y="0"/>
              <a:chExt cx="334433" cy="491066"/>
            </a:xfrm>
          </p:grpSpPr>
          <p:sp>
            <p:nvSpPr>
              <p:cNvPr id="301" name="Shape 301"/>
              <p:cNvSpPr/>
              <p:nvPr/>
            </p:nvSpPr>
            <p:spPr>
              <a:xfrm>
                <a:off x="82979" y="0"/>
                <a:ext cx="251455" cy="49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7004"/>
                    </a:moveTo>
                    <a:cubicBezTo>
                      <a:pt x="5400" y="16085"/>
                      <a:pt x="5400" y="16085"/>
                      <a:pt x="5400" y="16085"/>
                    </a:cubicBezTo>
                    <a:cubicBezTo>
                      <a:pt x="5400" y="15166"/>
                      <a:pt x="5400" y="15166"/>
                      <a:pt x="5400" y="15166"/>
                    </a:cubicBezTo>
                    <a:cubicBezTo>
                      <a:pt x="3600" y="15166"/>
                      <a:pt x="3600" y="15166"/>
                      <a:pt x="3600" y="15166"/>
                    </a:cubicBezTo>
                    <a:cubicBezTo>
                      <a:pt x="5400" y="13787"/>
                      <a:pt x="5400" y="13787"/>
                      <a:pt x="5400" y="13787"/>
                    </a:cubicBezTo>
                    <a:cubicBezTo>
                      <a:pt x="9000" y="13328"/>
                      <a:pt x="9000" y="13328"/>
                      <a:pt x="9000" y="13328"/>
                    </a:cubicBezTo>
                    <a:cubicBezTo>
                      <a:pt x="8100" y="11949"/>
                      <a:pt x="8100" y="11949"/>
                      <a:pt x="8100" y="11949"/>
                    </a:cubicBezTo>
                    <a:cubicBezTo>
                      <a:pt x="8100" y="11489"/>
                      <a:pt x="8100" y="11489"/>
                      <a:pt x="8100" y="11489"/>
                    </a:cubicBezTo>
                    <a:cubicBezTo>
                      <a:pt x="7200" y="10570"/>
                      <a:pt x="7200" y="10570"/>
                      <a:pt x="7200" y="10570"/>
                    </a:cubicBezTo>
                    <a:cubicBezTo>
                      <a:pt x="7200" y="10111"/>
                      <a:pt x="7200" y="10111"/>
                      <a:pt x="7200" y="10111"/>
                    </a:cubicBezTo>
                    <a:cubicBezTo>
                      <a:pt x="4500" y="10111"/>
                      <a:pt x="4500" y="10111"/>
                      <a:pt x="4500" y="10111"/>
                    </a:cubicBezTo>
                    <a:cubicBezTo>
                      <a:pt x="2700" y="10111"/>
                      <a:pt x="2700" y="10111"/>
                      <a:pt x="2700" y="10111"/>
                    </a:cubicBezTo>
                    <a:cubicBezTo>
                      <a:pt x="2700" y="9191"/>
                      <a:pt x="2700" y="9191"/>
                      <a:pt x="2700" y="9191"/>
                    </a:cubicBezTo>
                    <a:cubicBezTo>
                      <a:pt x="3600" y="7353"/>
                      <a:pt x="3600" y="7353"/>
                      <a:pt x="3600" y="7353"/>
                    </a:cubicBezTo>
                    <a:cubicBezTo>
                      <a:pt x="1800" y="7353"/>
                      <a:pt x="1800" y="7353"/>
                      <a:pt x="1800" y="7353"/>
                    </a:cubicBezTo>
                    <a:cubicBezTo>
                      <a:pt x="900" y="8272"/>
                      <a:pt x="900" y="8272"/>
                      <a:pt x="900" y="8272"/>
                    </a:cubicBezTo>
                    <a:cubicBezTo>
                      <a:pt x="900" y="8272"/>
                      <a:pt x="0" y="7813"/>
                      <a:pt x="0" y="7353"/>
                    </a:cubicBezTo>
                    <a:cubicBezTo>
                      <a:pt x="0" y="6894"/>
                      <a:pt x="0" y="5974"/>
                      <a:pt x="0" y="5974"/>
                    </a:cubicBezTo>
                    <a:cubicBezTo>
                      <a:pt x="0" y="5055"/>
                      <a:pt x="0" y="5055"/>
                      <a:pt x="0" y="5055"/>
                    </a:cubicBezTo>
                    <a:cubicBezTo>
                      <a:pt x="0" y="3677"/>
                      <a:pt x="0" y="3677"/>
                      <a:pt x="0" y="3677"/>
                    </a:cubicBezTo>
                    <a:cubicBezTo>
                      <a:pt x="0" y="2757"/>
                      <a:pt x="0" y="2757"/>
                      <a:pt x="0" y="2757"/>
                    </a:cubicBezTo>
                    <a:cubicBezTo>
                      <a:pt x="900" y="1838"/>
                      <a:pt x="900" y="1838"/>
                      <a:pt x="900" y="1838"/>
                    </a:cubicBezTo>
                    <a:cubicBezTo>
                      <a:pt x="2700" y="0"/>
                      <a:pt x="2700" y="0"/>
                      <a:pt x="2700" y="0"/>
                    </a:cubicBezTo>
                    <a:cubicBezTo>
                      <a:pt x="4500" y="0"/>
                      <a:pt x="4500" y="0"/>
                      <a:pt x="4500" y="0"/>
                    </a:cubicBezTo>
                    <a:cubicBezTo>
                      <a:pt x="7200" y="0"/>
                      <a:pt x="7200" y="0"/>
                      <a:pt x="7200" y="0"/>
                    </a:cubicBezTo>
                    <a:cubicBezTo>
                      <a:pt x="7200" y="460"/>
                      <a:pt x="7200" y="460"/>
                      <a:pt x="7200" y="460"/>
                    </a:cubicBezTo>
                    <a:cubicBezTo>
                      <a:pt x="5400" y="2298"/>
                      <a:pt x="5400" y="2298"/>
                      <a:pt x="5400" y="2298"/>
                    </a:cubicBezTo>
                    <a:cubicBezTo>
                      <a:pt x="6300" y="2757"/>
                      <a:pt x="6300" y="2757"/>
                      <a:pt x="6300" y="2757"/>
                    </a:cubicBezTo>
                    <a:cubicBezTo>
                      <a:pt x="9000" y="2298"/>
                      <a:pt x="9000" y="2298"/>
                      <a:pt x="9000" y="2298"/>
                    </a:cubicBezTo>
                    <a:cubicBezTo>
                      <a:pt x="11700" y="2757"/>
                      <a:pt x="11700" y="2757"/>
                      <a:pt x="11700" y="2757"/>
                    </a:cubicBezTo>
                    <a:cubicBezTo>
                      <a:pt x="10800" y="3677"/>
                      <a:pt x="10800" y="3677"/>
                      <a:pt x="10800" y="3677"/>
                    </a:cubicBezTo>
                    <a:cubicBezTo>
                      <a:pt x="9900" y="5055"/>
                      <a:pt x="9900" y="5055"/>
                      <a:pt x="9900" y="5055"/>
                    </a:cubicBezTo>
                    <a:cubicBezTo>
                      <a:pt x="8100" y="6434"/>
                      <a:pt x="8100" y="6434"/>
                      <a:pt x="8100" y="6434"/>
                    </a:cubicBezTo>
                    <a:cubicBezTo>
                      <a:pt x="8100" y="6894"/>
                      <a:pt x="8100" y="6894"/>
                      <a:pt x="8100" y="6894"/>
                    </a:cubicBezTo>
                    <a:cubicBezTo>
                      <a:pt x="9900" y="7353"/>
                      <a:pt x="9900" y="7353"/>
                      <a:pt x="9900" y="7353"/>
                    </a:cubicBezTo>
                    <a:cubicBezTo>
                      <a:pt x="11700" y="7813"/>
                      <a:pt x="11700" y="7813"/>
                      <a:pt x="11700" y="7813"/>
                    </a:cubicBezTo>
                    <a:cubicBezTo>
                      <a:pt x="13500" y="10111"/>
                      <a:pt x="13500" y="10111"/>
                      <a:pt x="13500" y="10111"/>
                    </a:cubicBezTo>
                    <a:cubicBezTo>
                      <a:pt x="15300" y="11030"/>
                      <a:pt x="15300" y="11030"/>
                      <a:pt x="15300" y="11030"/>
                    </a:cubicBezTo>
                    <a:cubicBezTo>
                      <a:pt x="18000" y="12868"/>
                      <a:pt x="18000" y="12868"/>
                      <a:pt x="18000" y="12868"/>
                    </a:cubicBezTo>
                    <a:cubicBezTo>
                      <a:pt x="17100" y="13328"/>
                      <a:pt x="17100" y="13328"/>
                      <a:pt x="17100" y="13328"/>
                    </a:cubicBezTo>
                    <a:cubicBezTo>
                      <a:pt x="17100" y="13787"/>
                      <a:pt x="17100" y="13787"/>
                      <a:pt x="17100" y="13787"/>
                    </a:cubicBezTo>
                    <a:cubicBezTo>
                      <a:pt x="17100" y="14706"/>
                      <a:pt x="17100" y="14706"/>
                      <a:pt x="17100" y="14706"/>
                    </a:cubicBezTo>
                    <a:cubicBezTo>
                      <a:pt x="18900" y="14706"/>
                      <a:pt x="18900" y="14706"/>
                      <a:pt x="18900" y="14706"/>
                    </a:cubicBezTo>
                    <a:cubicBezTo>
                      <a:pt x="20700" y="14706"/>
                      <a:pt x="20700" y="14706"/>
                      <a:pt x="20700" y="14706"/>
                    </a:cubicBezTo>
                    <a:cubicBezTo>
                      <a:pt x="21600" y="16545"/>
                      <a:pt x="21600" y="16545"/>
                      <a:pt x="21600" y="16545"/>
                    </a:cubicBezTo>
                    <a:cubicBezTo>
                      <a:pt x="19800" y="17923"/>
                      <a:pt x="19800" y="17923"/>
                      <a:pt x="19800" y="17923"/>
                    </a:cubicBezTo>
                    <a:cubicBezTo>
                      <a:pt x="19800" y="18383"/>
                      <a:pt x="19800" y="18383"/>
                      <a:pt x="19800" y="18383"/>
                    </a:cubicBezTo>
                    <a:cubicBezTo>
                      <a:pt x="21600" y="18383"/>
                      <a:pt x="21600" y="18383"/>
                      <a:pt x="21600" y="18383"/>
                    </a:cubicBezTo>
                    <a:cubicBezTo>
                      <a:pt x="19800" y="18843"/>
                      <a:pt x="19800" y="18843"/>
                      <a:pt x="19800" y="18843"/>
                    </a:cubicBezTo>
                    <a:cubicBezTo>
                      <a:pt x="15300" y="19762"/>
                      <a:pt x="15300" y="19762"/>
                      <a:pt x="15300" y="19762"/>
                    </a:cubicBezTo>
                    <a:cubicBezTo>
                      <a:pt x="12600" y="19762"/>
                      <a:pt x="12600" y="19762"/>
                      <a:pt x="12600" y="19762"/>
                    </a:cubicBezTo>
                    <a:cubicBezTo>
                      <a:pt x="9900" y="20221"/>
                      <a:pt x="9900" y="20221"/>
                      <a:pt x="9900" y="20221"/>
                    </a:cubicBezTo>
                    <a:cubicBezTo>
                      <a:pt x="9900" y="20221"/>
                      <a:pt x="9000" y="19762"/>
                      <a:pt x="8100" y="19762"/>
                    </a:cubicBezTo>
                    <a:cubicBezTo>
                      <a:pt x="8100" y="19762"/>
                      <a:pt x="7200" y="20681"/>
                      <a:pt x="7200" y="20681"/>
                    </a:cubicBezTo>
                    <a:cubicBezTo>
                      <a:pt x="5400" y="20681"/>
                      <a:pt x="5400" y="20681"/>
                      <a:pt x="5400" y="20681"/>
                    </a:cubicBezTo>
                    <a:cubicBezTo>
                      <a:pt x="3600" y="20681"/>
                      <a:pt x="3600" y="20681"/>
                      <a:pt x="3600" y="20681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cubicBezTo>
                      <a:pt x="900" y="21140"/>
                      <a:pt x="900" y="21140"/>
                      <a:pt x="900" y="21140"/>
                    </a:cubicBezTo>
                    <a:cubicBezTo>
                      <a:pt x="1800" y="20221"/>
                      <a:pt x="1800" y="20221"/>
                      <a:pt x="1800" y="20221"/>
                    </a:cubicBezTo>
                    <a:cubicBezTo>
                      <a:pt x="4500" y="19302"/>
                      <a:pt x="4500" y="19302"/>
                      <a:pt x="4500" y="19302"/>
                    </a:cubicBezTo>
                    <a:cubicBezTo>
                      <a:pt x="7200" y="17923"/>
                      <a:pt x="7200" y="17923"/>
                      <a:pt x="7200" y="17923"/>
                    </a:cubicBezTo>
                    <a:cubicBezTo>
                      <a:pt x="5400" y="17464"/>
                      <a:pt x="5400" y="17464"/>
                      <a:pt x="5400" y="17464"/>
                    </a:cubicBezTo>
                    <a:cubicBezTo>
                      <a:pt x="3600" y="17464"/>
                      <a:pt x="3600" y="17464"/>
                      <a:pt x="3600" y="17464"/>
                    </a:cubicBezTo>
                    <a:lnTo>
                      <a:pt x="2700" y="17004"/>
                    </a:lnTo>
                    <a:close/>
                  </a:path>
                </a:pathLst>
              </a:custGeom>
              <a:solidFill>
                <a:srgbClr val="FF9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18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0" y="206095"/>
                <a:ext cx="85495" cy="55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47" y="21600"/>
                    </a:moveTo>
                    <a:lnTo>
                      <a:pt x="0" y="17673"/>
                    </a:lnTo>
                    <a:lnTo>
                      <a:pt x="8259" y="0"/>
                    </a:lnTo>
                    <a:lnTo>
                      <a:pt x="17153" y="2945"/>
                    </a:lnTo>
                    <a:lnTo>
                      <a:pt x="21600" y="14727"/>
                    </a:lnTo>
                    <a:lnTo>
                      <a:pt x="15247" y="21600"/>
                    </a:lnTo>
                    <a:close/>
                  </a:path>
                </a:pathLst>
              </a:custGeom>
              <a:solidFill>
                <a:srgbClr val="FF9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18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04" name="Shape 304"/>
            <p:cNvSpPr/>
            <p:nvPr/>
          </p:nvSpPr>
          <p:spPr>
            <a:xfrm>
              <a:off x="6739466" y="2880783"/>
              <a:ext cx="97368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71"/>
                  </a:moveTo>
                  <a:lnTo>
                    <a:pt x="1409" y="13114"/>
                  </a:lnTo>
                  <a:lnTo>
                    <a:pt x="5635" y="10800"/>
                  </a:lnTo>
                  <a:lnTo>
                    <a:pt x="6104" y="6171"/>
                  </a:lnTo>
                  <a:lnTo>
                    <a:pt x="12678" y="6943"/>
                  </a:lnTo>
                  <a:lnTo>
                    <a:pt x="21600" y="0"/>
                  </a:lnTo>
                  <a:lnTo>
                    <a:pt x="21600" y="771"/>
                  </a:lnTo>
                  <a:lnTo>
                    <a:pt x="15496" y="8486"/>
                  </a:lnTo>
                  <a:lnTo>
                    <a:pt x="16904" y="13886"/>
                  </a:lnTo>
                  <a:lnTo>
                    <a:pt x="12678" y="16200"/>
                  </a:lnTo>
                  <a:lnTo>
                    <a:pt x="7043" y="21600"/>
                  </a:lnTo>
                  <a:lnTo>
                    <a:pt x="6104" y="21600"/>
                  </a:lnTo>
                  <a:lnTo>
                    <a:pt x="3757" y="20057"/>
                  </a:lnTo>
                  <a:lnTo>
                    <a:pt x="939" y="17743"/>
                  </a:lnTo>
                  <a:lnTo>
                    <a:pt x="0" y="11571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8161866" y="2061633"/>
              <a:ext cx="2010835" cy="139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6" y="3862"/>
                  </a:moveTo>
                  <a:lnTo>
                    <a:pt x="20008" y="3207"/>
                  </a:lnTo>
                  <a:lnTo>
                    <a:pt x="19099" y="2880"/>
                  </a:lnTo>
                  <a:lnTo>
                    <a:pt x="18008" y="0"/>
                  </a:lnTo>
                  <a:lnTo>
                    <a:pt x="16962" y="0"/>
                  </a:lnTo>
                  <a:lnTo>
                    <a:pt x="16643" y="785"/>
                  </a:lnTo>
                  <a:lnTo>
                    <a:pt x="15961" y="2553"/>
                  </a:lnTo>
                  <a:lnTo>
                    <a:pt x="15279" y="2553"/>
                  </a:lnTo>
                  <a:lnTo>
                    <a:pt x="15188" y="2880"/>
                  </a:lnTo>
                  <a:lnTo>
                    <a:pt x="15188" y="2945"/>
                  </a:lnTo>
                  <a:lnTo>
                    <a:pt x="15279" y="2945"/>
                  </a:lnTo>
                  <a:lnTo>
                    <a:pt x="15279" y="3011"/>
                  </a:lnTo>
                  <a:lnTo>
                    <a:pt x="15370" y="3011"/>
                  </a:lnTo>
                  <a:lnTo>
                    <a:pt x="15370" y="3076"/>
                  </a:lnTo>
                  <a:lnTo>
                    <a:pt x="15416" y="3076"/>
                  </a:lnTo>
                  <a:lnTo>
                    <a:pt x="15370" y="3076"/>
                  </a:lnTo>
                  <a:lnTo>
                    <a:pt x="15370" y="3011"/>
                  </a:lnTo>
                  <a:lnTo>
                    <a:pt x="15279" y="3011"/>
                  </a:lnTo>
                  <a:lnTo>
                    <a:pt x="15279" y="2945"/>
                  </a:lnTo>
                  <a:lnTo>
                    <a:pt x="15188" y="2945"/>
                  </a:lnTo>
                  <a:lnTo>
                    <a:pt x="15188" y="2880"/>
                  </a:lnTo>
                  <a:lnTo>
                    <a:pt x="14961" y="3535"/>
                  </a:lnTo>
                  <a:lnTo>
                    <a:pt x="14961" y="4320"/>
                  </a:lnTo>
                  <a:lnTo>
                    <a:pt x="15961" y="4516"/>
                  </a:lnTo>
                  <a:lnTo>
                    <a:pt x="16189" y="5171"/>
                  </a:lnTo>
                  <a:lnTo>
                    <a:pt x="15188" y="5629"/>
                  </a:lnTo>
                  <a:lnTo>
                    <a:pt x="14370" y="6153"/>
                  </a:lnTo>
                  <a:lnTo>
                    <a:pt x="13597" y="6611"/>
                  </a:lnTo>
                  <a:lnTo>
                    <a:pt x="13369" y="7724"/>
                  </a:lnTo>
                  <a:lnTo>
                    <a:pt x="12141" y="7920"/>
                  </a:lnTo>
                  <a:lnTo>
                    <a:pt x="10914" y="9033"/>
                  </a:lnTo>
                  <a:lnTo>
                    <a:pt x="9777" y="8247"/>
                  </a:lnTo>
                  <a:lnTo>
                    <a:pt x="8413" y="8051"/>
                  </a:lnTo>
                  <a:lnTo>
                    <a:pt x="7412" y="6611"/>
                  </a:lnTo>
                  <a:lnTo>
                    <a:pt x="5957" y="5956"/>
                  </a:lnTo>
                  <a:lnTo>
                    <a:pt x="5821" y="4320"/>
                  </a:lnTo>
                  <a:lnTo>
                    <a:pt x="5139" y="3862"/>
                  </a:lnTo>
                  <a:lnTo>
                    <a:pt x="5048" y="3731"/>
                  </a:lnTo>
                  <a:lnTo>
                    <a:pt x="5002" y="3796"/>
                  </a:lnTo>
                  <a:lnTo>
                    <a:pt x="4957" y="3927"/>
                  </a:lnTo>
                  <a:lnTo>
                    <a:pt x="4957" y="3993"/>
                  </a:lnTo>
                  <a:lnTo>
                    <a:pt x="4957" y="3927"/>
                  </a:lnTo>
                  <a:lnTo>
                    <a:pt x="5048" y="3731"/>
                  </a:lnTo>
                  <a:lnTo>
                    <a:pt x="4957" y="3535"/>
                  </a:lnTo>
                  <a:lnTo>
                    <a:pt x="4729" y="3731"/>
                  </a:lnTo>
                  <a:lnTo>
                    <a:pt x="4729" y="4058"/>
                  </a:lnTo>
                  <a:lnTo>
                    <a:pt x="4729" y="3731"/>
                  </a:lnTo>
                  <a:lnTo>
                    <a:pt x="4365" y="3862"/>
                  </a:lnTo>
                  <a:lnTo>
                    <a:pt x="4138" y="4844"/>
                  </a:lnTo>
                  <a:lnTo>
                    <a:pt x="3229" y="4647"/>
                  </a:lnTo>
                  <a:lnTo>
                    <a:pt x="3001" y="6284"/>
                  </a:lnTo>
                  <a:lnTo>
                    <a:pt x="2228" y="6480"/>
                  </a:lnTo>
                  <a:lnTo>
                    <a:pt x="2001" y="8378"/>
                  </a:lnTo>
                  <a:lnTo>
                    <a:pt x="1546" y="9033"/>
                  </a:lnTo>
                  <a:lnTo>
                    <a:pt x="1000" y="9687"/>
                  </a:lnTo>
                  <a:lnTo>
                    <a:pt x="91" y="10015"/>
                  </a:lnTo>
                  <a:lnTo>
                    <a:pt x="0" y="10669"/>
                  </a:lnTo>
                  <a:lnTo>
                    <a:pt x="227" y="10931"/>
                  </a:lnTo>
                  <a:lnTo>
                    <a:pt x="318" y="11455"/>
                  </a:lnTo>
                  <a:lnTo>
                    <a:pt x="91" y="11585"/>
                  </a:lnTo>
                  <a:lnTo>
                    <a:pt x="318" y="11913"/>
                  </a:lnTo>
                  <a:lnTo>
                    <a:pt x="682" y="12109"/>
                  </a:lnTo>
                  <a:lnTo>
                    <a:pt x="1000" y="12764"/>
                  </a:lnTo>
                  <a:lnTo>
                    <a:pt x="2137" y="12764"/>
                  </a:lnTo>
                  <a:lnTo>
                    <a:pt x="2228" y="13025"/>
                  </a:lnTo>
                  <a:lnTo>
                    <a:pt x="1773" y="14007"/>
                  </a:lnTo>
                  <a:lnTo>
                    <a:pt x="1910" y="14531"/>
                  </a:lnTo>
                  <a:lnTo>
                    <a:pt x="1683" y="14989"/>
                  </a:lnTo>
                  <a:lnTo>
                    <a:pt x="1910" y="15644"/>
                  </a:lnTo>
                  <a:lnTo>
                    <a:pt x="2456" y="15971"/>
                  </a:lnTo>
                  <a:lnTo>
                    <a:pt x="2365" y="16102"/>
                  </a:lnTo>
                  <a:lnTo>
                    <a:pt x="2592" y="16102"/>
                  </a:lnTo>
                  <a:lnTo>
                    <a:pt x="3365" y="16625"/>
                  </a:lnTo>
                  <a:lnTo>
                    <a:pt x="4047" y="17084"/>
                  </a:lnTo>
                  <a:lnTo>
                    <a:pt x="4729" y="17280"/>
                  </a:lnTo>
                  <a:lnTo>
                    <a:pt x="4957" y="17542"/>
                  </a:lnTo>
                  <a:lnTo>
                    <a:pt x="5139" y="17542"/>
                  </a:lnTo>
                  <a:lnTo>
                    <a:pt x="5502" y="17869"/>
                  </a:lnTo>
                  <a:lnTo>
                    <a:pt x="6412" y="17869"/>
                  </a:lnTo>
                  <a:lnTo>
                    <a:pt x="6730" y="17280"/>
                  </a:lnTo>
                  <a:lnTo>
                    <a:pt x="7185" y="16756"/>
                  </a:lnTo>
                  <a:lnTo>
                    <a:pt x="7731" y="16756"/>
                  </a:lnTo>
                  <a:lnTo>
                    <a:pt x="8185" y="17280"/>
                  </a:lnTo>
                  <a:lnTo>
                    <a:pt x="8413" y="17280"/>
                  </a:lnTo>
                  <a:lnTo>
                    <a:pt x="8640" y="17411"/>
                  </a:lnTo>
                  <a:lnTo>
                    <a:pt x="8776" y="18196"/>
                  </a:lnTo>
                  <a:lnTo>
                    <a:pt x="8549" y="19178"/>
                  </a:lnTo>
                  <a:lnTo>
                    <a:pt x="8549" y="19505"/>
                  </a:lnTo>
                  <a:lnTo>
                    <a:pt x="8867" y="19636"/>
                  </a:lnTo>
                  <a:lnTo>
                    <a:pt x="9095" y="20160"/>
                  </a:lnTo>
                  <a:lnTo>
                    <a:pt x="9095" y="20487"/>
                  </a:lnTo>
                  <a:lnTo>
                    <a:pt x="9640" y="20815"/>
                  </a:lnTo>
                  <a:lnTo>
                    <a:pt x="9549" y="20945"/>
                  </a:lnTo>
                  <a:lnTo>
                    <a:pt x="10095" y="20815"/>
                  </a:lnTo>
                  <a:lnTo>
                    <a:pt x="10232" y="20160"/>
                  </a:lnTo>
                  <a:lnTo>
                    <a:pt x="11368" y="20160"/>
                  </a:lnTo>
                  <a:lnTo>
                    <a:pt x="11778" y="20618"/>
                  </a:lnTo>
                  <a:lnTo>
                    <a:pt x="11914" y="21142"/>
                  </a:lnTo>
                  <a:lnTo>
                    <a:pt x="12141" y="20945"/>
                  </a:lnTo>
                  <a:lnTo>
                    <a:pt x="12915" y="21600"/>
                  </a:lnTo>
                  <a:lnTo>
                    <a:pt x="12915" y="21142"/>
                  </a:lnTo>
                  <a:lnTo>
                    <a:pt x="13824" y="20618"/>
                  </a:lnTo>
                  <a:lnTo>
                    <a:pt x="13915" y="20487"/>
                  </a:lnTo>
                  <a:lnTo>
                    <a:pt x="14142" y="20291"/>
                  </a:lnTo>
                  <a:lnTo>
                    <a:pt x="14370" y="20487"/>
                  </a:lnTo>
                  <a:lnTo>
                    <a:pt x="14824" y="20160"/>
                  </a:lnTo>
                  <a:lnTo>
                    <a:pt x="15416" y="19636"/>
                  </a:lnTo>
                  <a:lnTo>
                    <a:pt x="15961" y="19047"/>
                  </a:lnTo>
                  <a:lnTo>
                    <a:pt x="16189" y="18393"/>
                  </a:lnTo>
                  <a:lnTo>
                    <a:pt x="16507" y="17738"/>
                  </a:lnTo>
                  <a:lnTo>
                    <a:pt x="16871" y="16756"/>
                  </a:lnTo>
                  <a:lnTo>
                    <a:pt x="16871" y="16298"/>
                  </a:lnTo>
                  <a:lnTo>
                    <a:pt x="16734" y="15971"/>
                  </a:lnTo>
                  <a:lnTo>
                    <a:pt x="16871" y="15447"/>
                  </a:lnTo>
                  <a:lnTo>
                    <a:pt x="16734" y="14858"/>
                  </a:lnTo>
                  <a:lnTo>
                    <a:pt x="16189" y="13222"/>
                  </a:lnTo>
                  <a:lnTo>
                    <a:pt x="16280" y="13025"/>
                  </a:lnTo>
                  <a:lnTo>
                    <a:pt x="16734" y="12240"/>
                  </a:lnTo>
                  <a:lnTo>
                    <a:pt x="17098" y="12109"/>
                  </a:lnTo>
                  <a:lnTo>
                    <a:pt x="17144" y="12044"/>
                  </a:lnTo>
                  <a:lnTo>
                    <a:pt x="17144" y="11913"/>
                  </a:lnTo>
                  <a:lnTo>
                    <a:pt x="17098" y="11782"/>
                  </a:lnTo>
                  <a:lnTo>
                    <a:pt x="16507" y="11585"/>
                  </a:lnTo>
                  <a:lnTo>
                    <a:pt x="16189" y="11782"/>
                  </a:lnTo>
                  <a:lnTo>
                    <a:pt x="15961" y="11585"/>
                  </a:lnTo>
                  <a:lnTo>
                    <a:pt x="15734" y="11127"/>
                  </a:lnTo>
                  <a:lnTo>
                    <a:pt x="15507" y="10800"/>
                  </a:lnTo>
                  <a:lnTo>
                    <a:pt x="16052" y="10473"/>
                  </a:lnTo>
                  <a:lnTo>
                    <a:pt x="16416" y="10015"/>
                  </a:lnTo>
                  <a:lnTo>
                    <a:pt x="16962" y="9491"/>
                  </a:lnTo>
                  <a:lnTo>
                    <a:pt x="17189" y="9491"/>
                  </a:lnTo>
                  <a:lnTo>
                    <a:pt x="16871" y="10145"/>
                  </a:lnTo>
                  <a:lnTo>
                    <a:pt x="17098" y="10473"/>
                  </a:lnTo>
                  <a:lnTo>
                    <a:pt x="17325" y="10342"/>
                  </a:lnTo>
                  <a:lnTo>
                    <a:pt x="17871" y="10015"/>
                  </a:lnTo>
                  <a:lnTo>
                    <a:pt x="18008" y="9295"/>
                  </a:lnTo>
                  <a:lnTo>
                    <a:pt x="18326" y="8902"/>
                  </a:lnTo>
                  <a:lnTo>
                    <a:pt x="18644" y="9229"/>
                  </a:lnTo>
                  <a:lnTo>
                    <a:pt x="18599" y="8575"/>
                  </a:lnTo>
                  <a:lnTo>
                    <a:pt x="19053" y="8182"/>
                  </a:lnTo>
                  <a:lnTo>
                    <a:pt x="19645" y="8313"/>
                  </a:lnTo>
                  <a:lnTo>
                    <a:pt x="19917" y="8051"/>
                  </a:lnTo>
                  <a:lnTo>
                    <a:pt x="20236" y="8247"/>
                  </a:lnTo>
                  <a:lnTo>
                    <a:pt x="20463" y="6480"/>
                  </a:lnTo>
                  <a:lnTo>
                    <a:pt x="21009" y="6284"/>
                  </a:lnTo>
                  <a:lnTo>
                    <a:pt x="21600" y="3862"/>
                  </a:lnTo>
                  <a:lnTo>
                    <a:pt x="20236" y="386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8348133" y="3835400"/>
              <a:ext cx="76201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0"/>
                  </a:moveTo>
                  <a:lnTo>
                    <a:pt x="0" y="9600"/>
                  </a:lnTo>
                  <a:lnTo>
                    <a:pt x="3086" y="21600"/>
                  </a:lnTo>
                  <a:lnTo>
                    <a:pt x="15429" y="21600"/>
                  </a:lnTo>
                  <a:lnTo>
                    <a:pt x="21600" y="1200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9313333" y="3458633"/>
              <a:ext cx="71967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29"/>
                  </a:moveTo>
                  <a:lnTo>
                    <a:pt x="6171" y="6171"/>
                  </a:lnTo>
                  <a:lnTo>
                    <a:pt x="15429" y="0"/>
                  </a:lnTo>
                  <a:lnTo>
                    <a:pt x="21600" y="6171"/>
                  </a:lnTo>
                  <a:lnTo>
                    <a:pt x="15429" y="15429"/>
                  </a:lnTo>
                  <a:lnTo>
                    <a:pt x="6171" y="21600"/>
                  </a:lnTo>
                  <a:lnTo>
                    <a:pt x="0" y="15429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9700683" y="3280833"/>
              <a:ext cx="42334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00"/>
                  </a:moveTo>
                  <a:lnTo>
                    <a:pt x="0" y="5400"/>
                  </a:lnTo>
                  <a:lnTo>
                    <a:pt x="21600" y="0"/>
                  </a:lnTo>
                  <a:lnTo>
                    <a:pt x="21600" y="7200"/>
                  </a:lnTo>
                  <a:lnTo>
                    <a:pt x="540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0013950" y="2956983"/>
              <a:ext cx="61384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7200" y="21600"/>
                  </a:lnTo>
                  <a:lnTo>
                    <a:pt x="18000" y="16800"/>
                  </a:lnTo>
                  <a:lnTo>
                    <a:pt x="21600" y="7200"/>
                  </a:lnTo>
                  <a:lnTo>
                    <a:pt x="18000" y="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0088033" y="2478616"/>
              <a:ext cx="459317" cy="49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" y="18461"/>
                  </a:moveTo>
                  <a:lnTo>
                    <a:pt x="3436" y="17564"/>
                  </a:lnTo>
                  <a:lnTo>
                    <a:pt x="5400" y="17564"/>
                  </a:lnTo>
                  <a:lnTo>
                    <a:pt x="8836" y="14873"/>
                  </a:lnTo>
                  <a:lnTo>
                    <a:pt x="11291" y="13976"/>
                  </a:lnTo>
                  <a:lnTo>
                    <a:pt x="11782" y="11734"/>
                  </a:lnTo>
                  <a:lnTo>
                    <a:pt x="12764" y="8147"/>
                  </a:lnTo>
                  <a:lnTo>
                    <a:pt x="12764" y="5381"/>
                  </a:lnTo>
                  <a:lnTo>
                    <a:pt x="14236" y="3588"/>
                  </a:lnTo>
                  <a:lnTo>
                    <a:pt x="14236" y="1345"/>
                  </a:lnTo>
                  <a:lnTo>
                    <a:pt x="15218" y="0"/>
                  </a:lnTo>
                  <a:lnTo>
                    <a:pt x="17182" y="1345"/>
                  </a:lnTo>
                  <a:lnTo>
                    <a:pt x="20127" y="2242"/>
                  </a:lnTo>
                  <a:lnTo>
                    <a:pt x="21600" y="2242"/>
                  </a:lnTo>
                  <a:lnTo>
                    <a:pt x="19636" y="4036"/>
                  </a:lnTo>
                  <a:lnTo>
                    <a:pt x="18164" y="4933"/>
                  </a:lnTo>
                  <a:lnTo>
                    <a:pt x="17182" y="6353"/>
                  </a:lnTo>
                  <a:lnTo>
                    <a:pt x="14727" y="4484"/>
                  </a:lnTo>
                  <a:lnTo>
                    <a:pt x="13255" y="7250"/>
                  </a:lnTo>
                  <a:lnTo>
                    <a:pt x="15218" y="10389"/>
                  </a:lnTo>
                  <a:lnTo>
                    <a:pt x="13745" y="12631"/>
                  </a:lnTo>
                  <a:lnTo>
                    <a:pt x="13255" y="14425"/>
                  </a:lnTo>
                  <a:lnTo>
                    <a:pt x="13255" y="17564"/>
                  </a:lnTo>
                  <a:lnTo>
                    <a:pt x="12273" y="18461"/>
                  </a:lnTo>
                  <a:lnTo>
                    <a:pt x="11291" y="18012"/>
                  </a:lnTo>
                  <a:lnTo>
                    <a:pt x="10309" y="18461"/>
                  </a:lnTo>
                  <a:lnTo>
                    <a:pt x="7364" y="18461"/>
                  </a:lnTo>
                  <a:lnTo>
                    <a:pt x="5400" y="20255"/>
                  </a:lnTo>
                  <a:lnTo>
                    <a:pt x="4909" y="19358"/>
                  </a:lnTo>
                  <a:lnTo>
                    <a:pt x="2945" y="20255"/>
                  </a:lnTo>
                  <a:lnTo>
                    <a:pt x="982" y="21600"/>
                  </a:lnTo>
                  <a:lnTo>
                    <a:pt x="0" y="19358"/>
                  </a:lnTo>
                  <a:lnTo>
                    <a:pt x="491" y="18461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0411883" y="2019300"/>
              <a:ext cx="82551" cy="40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0492"/>
                  </a:moveTo>
                  <a:lnTo>
                    <a:pt x="5400" y="16615"/>
                  </a:lnTo>
                  <a:lnTo>
                    <a:pt x="2700" y="8308"/>
                  </a:lnTo>
                  <a:lnTo>
                    <a:pt x="0" y="6092"/>
                  </a:lnTo>
                  <a:lnTo>
                    <a:pt x="2700" y="2769"/>
                  </a:lnTo>
                  <a:lnTo>
                    <a:pt x="5400" y="0"/>
                  </a:lnTo>
                  <a:lnTo>
                    <a:pt x="10800" y="3323"/>
                  </a:lnTo>
                  <a:lnTo>
                    <a:pt x="10800" y="5538"/>
                  </a:lnTo>
                  <a:lnTo>
                    <a:pt x="21600" y="14400"/>
                  </a:lnTo>
                  <a:lnTo>
                    <a:pt x="13500" y="13292"/>
                  </a:lnTo>
                  <a:lnTo>
                    <a:pt x="10800" y="15508"/>
                  </a:lnTo>
                  <a:lnTo>
                    <a:pt x="10800" y="18277"/>
                  </a:lnTo>
                  <a:lnTo>
                    <a:pt x="18900" y="21600"/>
                  </a:lnTo>
                  <a:lnTo>
                    <a:pt x="5400" y="2049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9677400" y="3520016"/>
              <a:ext cx="18838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2575"/>
                  </a:moveTo>
                  <a:lnTo>
                    <a:pt x="0" y="6008"/>
                  </a:lnTo>
                  <a:lnTo>
                    <a:pt x="1200" y="10299"/>
                  </a:lnTo>
                  <a:lnTo>
                    <a:pt x="3600" y="12159"/>
                  </a:lnTo>
                  <a:lnTo>
                    <a:pt x="7200" y="13017"/>
                  </a:lnTo>
                  <a:lnTo>
                    <a:pt x="14400" y="15592"/>
                  </a:lnTo>
                  <a:lnTo>
                    <a:pt x="15600" y="19883"/>
                  </a:lnTo>
                  <a:lnTo>
                    <a:pt x="21600" y="21600"/>
                  </a:lnTo>
                  <a:lnTo>
                    <a:pt x="20400" y="18167"/>
                  </a:lnTo>
                  <a:lnTo>
                    <a:pt x="15600" y="13017"/>
                  </a:lnTo>
                  <a:lnTo>
                    <a:pt x="8400" y="9441"/>
                  </a:lnTo>
                  <a:lnTo>
                    <a:pt x="9600" y="6866"/>
                  </a:lnTo>
                  <a:lnTo>
                    <a:pt x="10800" y="1717"/>
                  </a:lnTo>
                  <a:lnTo>
                    <a:pt x="6000" y="0"/>
                  </a:lnTo>
                  <a:lnTo>
                    <a:pt x="2400" y="2575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9753600" y="3822700"/>
              <a:ext cx="154517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4320" y="7200"/>
                  </a:lnTo>
                  <a:lnTo>
                    <a:pt x="10080" y="7200"/>
                  </a:lnTo>
                  <a:lnTo>
                    <a:pt x="14400" y="0"/>
                  </a:lnTo>
                  <a:lnTo>
                    <a:pt x="21600" y="7200"/>
                  </a:lnTo>
                  <a:lnTo>
                    <a:pt x="21600" y="21600"/>
                  </a:lnTo>
                  <a:lnTo>
                    <a:pt x="14400" y="18000"/>
                  </a:lnTo>
                  <a:lnTo>
                    <a:pt x="10080" y="18000"/>
                  </a:lnTo>
                  <a:lnTo>
                    <a:pt x="5760" y="144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8629650" y="2125133"/>
              <a:ext cx="1037167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" y="9042"/>
                  </a:moveTo>
                  <a:lnTo>
                    <a:pt x="1743" y="13348"/>
                  </a:lnTo>
                  <a:lnTo>
                    <a:pt x="4610" y="15070"/>
                  </a:lnTo>
                  <a:lnTo>
                    <a:pt x="6571" y="18945"/>
                  </a:lnTo>
                  <a:lnTo>
                    <a:pt x="9185" y="19375"/>
                  </a:lnTo>
                  <a:lnTo>
                    <a:pt x="11363" y="21600"/>
                  </a:lnTo>
                  <a:lnTo>
                    <a:pt x="13759" y="18514"/>
                  </a:lnTo>
                  <a:lnTo>
                    <a:pt x="16155" y="18084"/>
                  </a:lnTo>
                  <a:lnTo>
                    <a:pt x="16590" y="15070"/>
                  </a:lnTo>
                  <a:lnTo>
                    <a:pt x="19640" y="12486"/>
                  </a:lnTo>
                  <a:lnTo>
                    <a:pt x="21600" y="11195"/>
                  </a:lnTo>
                  <a:lnTo>
                    <a:pt x="21164" y="9472"/>
                  </a:lnTo>
                  <a:lnTo>
                    <a:pt x="19204" y="9042"/>
                  </a:lnTo>
                  <a:lnTo>
                    <a:pt x="19204" y="6889"/>
                  </a:lnTo>
                  <a:lnTo>
                    <a:pt x="19640" y="5167"/>
                  </a:lnTo>
                  <a:lnTo>
                    <a:pt x="18115" y="4306"/>
                  </a:lnTo>
                  <a:lnTo>
                    <a:pt x="14630" y="6028"/>
                  </a:lnTo>
                  <a:lnTo>
                    <a:pt x="13323" y="3875"/>
                  </a:lnTo>
                  <a:lnTo>
                    <a:pt x="11145" y="3875"/>
                  </a:lnTo>
                  <a:lnTo>
                    <a:pt x="10491" y="2583"/>
                  </a:lnTo>
                  <a:lnTo>
                    <a:pt x="7878" y="0"/>
                  </a:lnTo>
                  <a:lnTo>
                    <a:pt x="7006" y="2153"/>
                  </a:lnTo>
                  <a:lnTo>
                    <a:pt x="6135" y="4736"/>
                  </a:lnTo>
                  <a:lnTo>
                    <a:pt x="4393" y="3445"/>
                  </a:lnTo>
                  <a:lnTo>
                    <a:pt x="1960" y="3875"/>
                  </a:lnTo>
                  <a:lnTo>
                    <a:pt x="436" y="5597"/>
                  </a:lnTo>
                  <a:lnTo>
                    <a:pt x="0" y="7320"/>
                  </a:lnTo>
                  <a:lnTo>
                    <a:pt x="218" y="7750"/>
                  </a:lnTo>
                  <a:lnTo>
                    <a:pt x="1525" y="904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9825566" y="2590800"/>
              <a:ext cx="165101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62" y="2645"/>
                  </a:moveTo>
                  <a:lnTo>
                    <a:pt x="9415" y="7053"/>
                  </a:lnTo>
                  <a:lnTo>
                    <a:pt x="5538" y="4849"/>
                  </a:lnTo>
                  <a:lnTo>
                    <a:pt x="1662" y="7494"/>
                  </a:lnTo>
                  <a:lnTo>
                    <a:pt x="0" y="12343"/>
                  </a:lnTo>
                  <a:lnTo>
                    <a:pt x="2769" y="12343"/>
                  </a:lnTo>
                  <a:lnTo>
                    <a:pt x="8308" y="15429"/>
                  </a:lnTo>
                  <a:lnTo>
                    <a:pt x="9415" y="18514"/>
                  </a:lnTo>
                  <a:lnTo>
                    <a:pt x="9969" y="20278"/>
                  </a:lnTo>
                  <a:lnTo>
                    <a:pt x="11077" y="21600"/>
                  </a:lnTo>
                  <a:lnTo>
                    <a:pt x="19385" y="19396"/>
                  </a:lnTo>
                  <a:lnTo>
                    <a:pt x="19385" y="18514"/>
                  </a:lnTo>
                  <a:lnTo>
                    <a:pt x="18831" y="18073"/>
                  </a:lnTo>
                  <a:lnTo>
                    <a:pt x="18277" y="17192"/>
                  </a:lnTo>
                  <a:lnTo>
                    <a:pt x="17723" y="16751"/>
                  </a:lnTo>
                  <a:lnTo>
                    <a:pt x="17723" y="10139"/>
                  </a:lnTo>
                  <a:lnTo>
                    <a:pt x="14954" y="5731"/>
                  </a:lnTo>
                  <a:lnTo>
                    <a:pt x="17723" y="3527"/>
                  </a:lnTo>
                  <a:lnTo>
                    <a:pt x="21600" y="882"/>
                  </a:lnTo>
                  <a:lnTo>
                    <a:pt x="14400" y="0"/>
                  </a:lnTo>
                  <a:lnTo>
                    <a:pt x="8862" y="2645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9889066" y="2777066"/>
              <a:ext cx="114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00" y="3927"/>
                  </a:moveTo>
                  <a:lnTo>
                    <a:pt x="4000" y="11782"/>
                  </a:lnTo>
                  <a:lnTo>
                    <a:pt x="0" y="21600"/>
                  </a:lnTo>
                  <a:lnTo>
                    <a:pt x="8000" y="21600"/>
                  </a:lnTo>
                  <a:lnTo>
                    <a:pt x="16000" y="19636"/>
                  </a:lnTo>
                  <a:lnTo>
                    <a:pt x="20000" y="17018"/>
                  </a:lnTo>
                  <a:lnTo>
                    <a:pt x="21600" y="11782"/>
                  </a:lnTo>
                  <a:lnTo>
                    <a:pt x="16000" y="0"/>
                  </a:lnTo>
                  <a:lnTo>
                    <a:pt x="4000" y="3273"/>
                  </a:lnTo>
                  <a:lnTo>
                    <a:pt x="4000" y="3927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3598333" y="5088466"/>
              <a:ext cx="16933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76" y="4547"/>
                  </a:moveTo>
                  <a:lnTo>
                    <a:pt x="7624" y="1137"/>
                  </a:lnTo>
                  <a:lnTo>
                    <a:pt x="3812" y="0"/>
                  </a:lnTo>
                  <a:lnTo>
                    <a:pt x="1271" y="3411"/>
                  </a:lnTo>
                  <a:lnTo>
                    <a:pt x="0" y="9095"/>
                  </a:lnTo>
                  <a:lnTo>
                    <a:pt x="0" y="14779"/>
                  </a:lnTo>
                  <a:lnTo>
                    <a:pt x="5082" y="18189"/>
                  </a:lnTo>
                  <a:lnTo>
                    <a:pt x="7624" y="20463"/>
                  </a:lnTo>
                  <a:lnTo>
                    <a:pt x="13976" y="21600"/>
                  </a:lnTo>
                  <a:lnTo>
                    <a:pt x="20329" y="17053"/>
                  </a:lnTo>
                  <a:lnTo>
                    <a:pt x="21600" y="14779"/>
                  </a:lnTo>
                  <a:lnTo>
                    <a:pt x="17788" y="7958"/>
                  </a:lnTo>
                  <a:lnTo>
                    <a:pt x="13976" y="4547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868083" y="4167716"/>
              <a:ext cx="427567" cy="52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0" y="13075"/>
                  </a:moveTo>
                  <a:lnTo>
                    <a:pt x="20520" y="12691"/>
                  </a:lnTo>
                  <a:lnTo>
                    <a:pt x="19440" y="12691"/>
                  </a:lnTo>
                  <a:lnTo>
                    <a:pt x="18900" y="10383"/>
                  </a:lnTo>
                  <a:lnTo>
                    <a:pt x="16200" y="11153"/>
                  </a:lnTo>
                  <a:lnTo>
                    <a:pt x="14040" y="9999"/>
                  </a:lnTo>
                  <a:lnTo>
                    <a:pt x="14040" y="7691"/>
                  </a:lnTo>
                  <a:lnTo>
                    <a:pt x="16200" y="5384"/>
                  </a:lnTo>
                  <a:lnTo>
                    <a:pt x="17820" y="4615"/>
                  </a:lnTo>
                  <a:lnTo>
                    <a:pt x="18360" y="3461"/>
                  </a:lnTo>
                  <a:lnTo>
                    <a:pt x="17280" y="2307"/>
                  </a:lnTo>
                  <a:lnTo>
                    <a:pt x="15120" y="2307"/>
                  </a:lnTo>
                  <a:lnTo>
                    <a:pt x="13500" y="1154"/>
                  </a:lnTo>
                  <a:lnTo>
                    <a:pt x="10800" y="0"/>
                  </a:lnTo>
                  <a:lnTo>
                    <a:pt x="9720" y="1538"/>
                  </a:lnTo>
                  <a:lnTo>
                    <a:pt x="7560" y="3077"/>
                  </a:lnTo>
                  <a:lnTo>
                    <a:pt x="5940" y="3461"/>
                  </a:lnTo>
                  <a:lnTo>
                    <a:pt x="3780" y="4999"/>
                  </a:lnTo>
                  <a:lnTo>
                    <a:pt x="2160" y="4615"/>
                  </a:lnTo>
                  <a:lnTo>
                    <a:pt x="1620" y="3846"/>
                  </a:lnTo>
                  <a:lnTo>
                    <a:pt x="0" y="4615"/>
                  </a:lnTo>
                  <a:lnTo>
                    <a:pt x="1620" y="7307"/>
                  </a:lnTo>
                  <a:lnTo>
                    <a:pt x="4860" y="11153"/>
                  </a:lnTo>
                  <a:lnTo>
                    <a:pt x="8100" y="16152"/>
                  </a:lnTo>
                  <a:lnTo>
                    <a:pt x="8100" y="16921"/>
                  </a:lnTo>
                  <a:lnTo>
                    <a:pt x="19440" y="21600"/>
                  </a:lnTo>
                  <a:lnTo>
                    <a:pt x="19980" y="21600"/>
                  </a:lnTo>
                  <a:lnTo>
                    <a:pt x="20520" y="19677"/>
                  </a:lnTo>
                  <a:lnTo>
                    <a:pt x="21060" y="17306"/>
                  </a:lnTo>
                  <a:lnTo>
                    <a:pt x="21600" y="14229"/>
                  </a:lnTo>
                  <a:lnTo>
                    <a:pt x="20520" y="13075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3141133" y="4002616"/>
              <a:ext cx="1178984" cy="121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781"/>
                  </a:moveTo>
                  <a:cubicBezTo>
                    <a:pt x="10858" y="16837"/>
                    <a:pt x="10919" y="16891"/>
                    <a:pt x="10977" y="16947"/>
                  </a:cubicBezTo>
                  <a:cubicBezTo>
                    <a:pt x="10858" y="17280"/>
                    <a:pt x="10742" y="17613"/>
                    <a:pt x="10623" y="17945"/>
                  </a:cubicBezTo>
                  <a:lnTo>
                    <a:pt x="10092" y="18278"/>
                  </a:lnTo>
                  <a:lnTo>
                    <a:pt x="8852" y="19440"/>
                  </a:lnTo>
                  <a:lnTo>
                    <a:pt x="9029" y="19440"/>
                  </a:lnTo>
                  <a:lnTo>
                    <a:pt x="8852" y="19440"/>
                  </a:lnTo>
                  <a:lnTo>
                    <a:pt x="9383" y="19606"/>
                  </a:lnTo>
                  <a:lnTo>
                    <a:pt x="10269" y="20105"/>
                  </a:lnTo>
                  <a:lnTo>
                    <a:pt x="10800" y="20602"/>
                  </a:lnTo>
                  <a:lnTo>
                    <a:pt x="11331" y="21600"/>
                  </a:lnTo>
                  <a:cubicBezTo>
                    <a:pt x="11390" y="21434"/>
                    <a:pt x="11450" y="21267"/>
                    <a:pt x="11508" y="21101"/>
                  </a:cubicBezTo>
                  <a:lnTo>
                    <a:pt x="12217" y="20438"/>
                  </a:lnTo>
                  <a:lnTo>
                    <a:pt x="13103" y="19606"/>
                  </a:lnTo>
                  <a:lnTo>
                    <a:pt x="13809" y="17446"/>
                  </a:lnTo>
                  <a:lnTo>
                    <a:pt x="14340" y="16448"/>
                  </a:lnTo>
                  <a:lnTo>
                    <a:pt x="16289" y="15286"/>
                  </a:lnTo>
                  <a:lnTo>
                    <a:pt x="17528" y="15120"/>
                  </a:lnTo>
                  <a:lnTo>
                    <a:pt x="17883" y="14954"/>
                  </a:lnTo>
                  <a:lnTo>
                    <a:pt x="18237" y="14288"/>
                  </a:lnTo>
                  <a:cubicBezTo>
                    <a:pt x="18295" y="14068"/>
                    <a:pt x="18356" y="13846"/>
                    <a:pt x="18414" y="13625"/>
                  </a:cubicBezTo>
                  <a:cubicBezTo>
                    <a:pt x="18591" y="13349"/>
                    <a:pt x="18766" y="13070"/>
                    <a:pt x="18943" y="12794"/>
                  </a:cubicBezTo>
                  <a:cubicBezTo>
                    <a:pt x="19002" y="12684"/>
                    <a:pt x="19062" y="12571"/>
                    <a:pt x="19120" y="12461"/>
                  </a:cubicBezTo>
                  <a:cubicBezTo>
                    <a:pt x="19179" y="11519"/>
                    <a:pt x="19239" y="10580"/>
                    <a:pt x="19297" y="9638"/>
                  </a:cubicBezTo>
                  <a:lnTo>
                    <a:pt x="19829" y="9472"/>
                  </a:lnTo>
                  <a:lnTo>
                    <a:pt x="21600" y="7312"/>
                  </a:lnTo>
                  <a:lnTo>
                    <a:pt x="21600" y="6813"/>
                  </a:lnTo>
                  <a:cubicBezTo>
                    <a:pt x="21481" y="6424"/>
                    <a:pt x="21365" y="6037"/>
                    <a:pt x="21246" y="5648"/>
                  </a:cubicBezTo>
                  <a:lnTo>
                    <a:pt x="20183" y="5318"/>
                  </a:lnTo>
                  <a:lnTo>
                    <a:pt x="18591" y="4486"/>
                  </a:lnTo>
                  <a:lnTo>
                    <a:pt x="16820" y="4320"/>
                  </a:lnTo>
                  <a:lnTo>
                    <a:pt x="16289" y="4154"/>
                  </a:lnTo>
                  <a:lnTo>
                    <a:pt x="15934" y="3655"/>
                  </a:lnTo>
                  <a:lnTo>
                    <a:pt x="14517" y="3158"/>
                  </a:lnTo>
                  <a:lnTo>
                    <a:pt x="13280" y="2493"/>
                  </a:lnTo>
                  <a:cubicBezTo>
                    <a:pt x="13221" y="2270"/>
                    <a:pt x="13161" y="2050"/>
                    <a:pt x="13103" y="1827"/>
                  </a:cubicBezTo>
                  <a:lnTo>
                    <a:pt x="12571" y="499"/>
                  </a:lnTo>
                  <a:lnTo>
                    <a:pt x="12394" y="499"/>
                  </a:lnTo>
                  <a:lnTo>
                    <a:pt x="11686" y="1495"/>
                  </a:lnTo>
                  <a:lnTo>
                    <a:pt x="10977" y="1827"/>
                  </a:lnTo>
                  <a:cubicBezTo>
                    <a:pt x="10919" y="1771"/>
                    <a:pt x="10858" y="1717"/>
                    <a:pt x="10800" y="1661"/>
                  </a:cubicBezTo>
                  <a:lnTo>
                    <a:pt x="9914" y="1661"/>
                  </a:lnTo>
                  <a:lnTo>
                    <a:pt x="9560" y="1827"/>
                  </a:lnTo>
                  <a:lnTo>
                    <a:pt x="9383" y="1827"/>
                  </a:lnTo>
                  <a:lnTo>
                    <a:pt x="8497" y="1994"/>
                  </a:lnTo>
                  <a:lnTo>
                    <a:pt x="7968" y="2160"/>
                  </a:lnTo>
                  <a:lnTo>
                    <a:pt x="7437" y="1661"/>
                  </a:lnTo>
                  <a:cubicBezTo>
                    <a:pt x="7495" y="1328"/>
                    <a:pt x="7556" y="998"/>
                    <a:pt x="7614" y="665"/>
                  </a:cubicBezTo>
                  <a:lnTo>
                    <a:pt x="7260" y="166"/>
                  </a:lnTo>
                  <a:lnTo>
                    <a:pt x="6906" y="0"/>
                  </a:lnTo>
                  <a:cubicBezTo>
                    <a:pt x="6964" y="110"/>
                    <a:pt x="7024" y="222"/>
                    <a:pt x="7083" y="333"/>
                  </a:cubicBezTo>
                  <a:lnTo>
                    <a:pt x="6197" y="665"/>
                  </a:lnTo>
                  <a:lnTo>
                    <a:pt x="4780" y="665"/>
                  </a:lnTo>
                  <a:lnTo>
                    <a:pt x="5311" y="1495"/>
                  </a:lnTo>
                  <a:cubicBezTo>
                    <a:pt x="5370" y="1661"/>
                    <a:pt x="5430" y="1827"/>
                    <a:pt x="5489" y="1994"/>
                  </a:cubicBezTo>
                  <a:lnTo>
                    <a:pt x="3894" y="2493"/>
                  </a:lnTo>
                  <a:lnTo>
                    <a:pt x="3363" y="1994"/>
                  </a:lnTo>
                  <a:lnTo>
                    <a:pt x="1948" y="2326"/>
                  </a:lnTo>
                  <a:cubicBezTo>
                    <a:pt x="2007" y="2603"/>
                    <a:pt x="2067" y="2881"/>
                    <a:pt x="2125" y="3158"/>
                  </a:cubicBezTo>
                  <a:cubicBezTo>
                    <a:pt x="2007" y="3767"/>
                    <a:pt x="1890" y="4376"/>
                    <a:pt x="1771" y="4985"/>
                  </a:cubicBezTo>
                  <a:cubicBezTo>
                    <a:pt x="1652" y="4875"/>
                    <a:pt x="1536" y="4763"/>
                    <a:pt x="1417" y="4653"/>
                  </a:cubicBezTo>
                  <a:cubicBezTo>
                    <a:pt x="1359" y="4819"/>
                    <a:pt x="1298" y="4985"/>
                    <a:pt x="1240" y="5152"/>
                  </a:cubicBezTo>
                  <a:lnTo>
                    <a:pt x="708" y="5482"/>
                  </a:lnTo>
                  <a:lnTo>
                    <a:pt x="0" y="6480"/>
                  </a:lnTo>
                  <a:lnTo>
                    <a:pt x="0" y="7478"/>
                  </a:lnTo>
                  <a:lnTo>
                    <a:pt x="708" y="7975"/>
                  </a:lnTo>
                  <a:lnTo>
                    <a:pt x="1594" y="7642"/>
                  </a:lnTo>
                  <a:cubicBezTo>
                    <a:pt x="1652" y="7975"/>
                    <a:pt x="1713" y="8307"/>
                    <a:pt x="1771" y="8640"/>
                  </a:cubicBezTo>
                  <a:lnTo>
                    <a:pt x="2125" y="8640"/>
                  </a:lnTo>
                  <a:lnTo>
                    <a:pt x="2125" y="8806"/>
                  </a:lnTo>
                  <a:cubicBezTo>
                    <a:pt x="2832" y="8640"/>
                    <a:pt x="2678" y="8625"/>
                    <a:pt x="2832" y="8640"/>
                  </a:cubicBezTo>
                  <a:cubicBezTo>
                    <a:pt x="2985" y="8655"/>
                    <a:pt x="2976" y="8908"/>
                    <a:pt x="3048" y="8901"/>
                  </a:cubicBezTo>
                  <a:cubicBezTo>
                    <a:pt x="3212" y="8742"/>
                    <a:pt x="3551" y="8508"/>
                    <a:pt x="3715" y="8424"/>
                  </a:cubicBezTo>
                  <a:cubicBezTo>
                    <a:pt x="3879" y="8340"/>
                    <a:pt x="3860" y="8366"/>
                    <a:pt x="4037" y="8394"/>
                  </a:cubicBezTo>
                  <a:cubicBezTo>
                    <a:pt x="4214" y="8422"/>
                    <a:pt x="4480" y="8156"/>
                    <a:pt x="4603" y="8307"/>
                  </a:cubicBezTo>
                  <a:cubicBezTo>
                    <a:pt x="4726" y="8459"/>
                    <a:pt x="4722" y="8973"/>
                    <a:pt x="4780" y="9305"/>
                  </a:cubicBezTo>
                  <a:lnTo>
                    <a:pt x="5843" y="9802"/>
                  </a:lnTo>
                  <a:lnTo>
                    <a:pt x="7083" y="10301"/>
                  </a:lnTo>
                  <a:lnTo>
                    <a:pt x="7083" y="10966"/>
                  </a:lnTo>
                  <a:lnTo>
                    <a:pt x="7437" y="11465"/>
                  </a:lnTo>
                  <a:cubicBezTo>
                    <a:pt x="7614" y="11465"/>
                    <a:pt x="8497" y="11632"/>
                    <a:pt x="8497" y="11632"/>
                  </a:cubicBezTo>
                  <a:lnTo>
                    <a:pt x="8497" y="13459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3124200" y="4804833"/>
              <a:ext cx="630767" cy="126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extrusionOk="0">
                  <a:moveTo>
                    <a:pt x="16375" y="6365"/>
                  </a:moveTo>
                  <a:cubicBezTo>
                    <a:pt x="16492" y="6080"/>
                    <a:pt x="16606" y="5793"/>
                    <a:pt x="16723" y="5506"/>
                  </a:cubicBezTo>
                  <a:lnTo>
                    <a:pt x="17420" y="4988"/>
                  </a:lnTo>
                  <a:lnTo>
                    <a:pt x="19859" y="3784"/>
                  </a:lnTo>
                  <a:lnTo>
                    <a:pt x="20902" y="3441"/>
                  </a:lnTo>
                  <a:lnTo>
                    <a:pt x="21600" y="2408"/>
                  </a:lnTo>
                  <a:lnTo>
                    <a:pt x="21252" y="2237"/>
                  </a:lnTo>
                  <a:lnTo>
                    <a:pt x="20207" y="2583"/>
                  </a:lnTo>
                  <a:lnTo>
                    <a:pt x="18116" y="3096"/>
                  </a:lnTo>
                  <a:lnTo>
                    <a:pt x="16375" y="2926"/>
                  </a:lnTo>
                  <a:cubicBezTo>
                    <a:pt x="16492" y="2524"/>
                    <a:pt x="16606" y="2121"/>
                    <a:pt x="16723" y="1720"/>
                  </a:cubicBezTo>
                  <a:lnTo>
                    <a:pt x="15677" y="1377"/>
                  </a:lnTo>
                  <a:lnTo>
                    <a:pt x="13586" y="1034"/>
                  </a:lnTo>
                  <a:lnTo>
                    <a:pt x="12541" y="688"/>
                  </a:lnTo>
                  <a:lnTo>
                    <a:pt x="11498" y="0"/>
                  </a:lnTo>
                  <a:lnTo>
                    <a:pt x="10102" y="175"/>
                  </a:lnTo>
                  <a:lnTo>
                    <a:pt x="9755" y="343"/>
                  </a:lnTo>
                  <a:lnTo>
                    <a:pt x="8014" y="175"/>
                  </a:lnTo>
                  <a:cubicBezTo>
                    <a:pt x="7316" y="175"/>
                    <a:pt x="7508" y="155"/>
                    <a:pt x="7316" y="175"/>
                  </a:cubicBezTo>
                  <a:cubicBezTo>
                    <a:pt x="7124" y="192"/>
                    <a:pt x="6864" y="283"/>
                    <a:pt x="6864" y="283"/>
                  </a:cubicBezTo>
                  <a:cubicBezTo>
                    <a:pt x="7212" y="455"/>
                    <a:pt x="7009" y="362"/>
                    <a:pt x="6968" y="518"/>
                  </a:cubicBezTo>
                  <a:cubicBezTo>
                    <a:pt x="6927" y="669"/>
                    <a:pt x="6620" y="1204"/>
                    <a:pt x="6620" y="1204"/>
                  </a:cubicBezTo>
                  <a:lnTo>
                    <a:pt x="5575" y="1720"/>
                  </a:lnTo>
                  <a:lnTo>
                    <a:pt x="5575" y="2751"/>
                  </a:lnTo>
                  <a:lnTo>
                    <a:pt x="4877" y="3441"/>
                  </a:lnTo>
                  <a:lnTo>
                    <a:pt x="3832" y="5677"/>
                  </a:lnTo>
                  <a:cubicBezTo>
                    <a:pt x="3948" y="6248"/>
                    <a:pt x="4063" y="6825"/>
                    <a:pt x="4180" y="7396"/>
                  </a:cubicBezTo>
                  <a:lnTo>
                    <a:pt x="2091" y="9636"/>
                  </a:lnTo>
                  <a:lnTo>
                    <a:pt x="1741" y="12044"/>
                  </a:lnTo>
                  <a:lnTo>
                    <a:pt x="1741" y="13250"/>
                  </a:lnTo>
                  <a:cubicBezTo>
                    <a:pt x="1624" y="13651"/>
                    <a:pt x="1510" y="14055"/>
                    <a:pt x="1393" y="14454"/>
                  </a:cubicBezTo>
                  <a:lnTo>
                    <a:pt x="2091" y="15144"/>
                  </a:lnTo>
                  <a:lnTo>
                    <a:pt x="1045" y="17895"/>
                  </a:lnTo>
                  <a:lnTo>
                    <a:pt x="0" y="19099"/>
                  </a:lnTo>
                  <a:cubicBezTo>
                    <a:pt x="117" y="19386"/>
                    <a:pt x="102" y="19602"/>
                    <a:pt x="348" y="19960"/>
                  </a:cubicBezTo>
                  <a:cubicBezTo>
                    <a:pt x="594" y="20318"/>
                    <a:pt x="683" y="20981"/>
                    <a:pt x="1480" y="21248"/>
                  </a:cubicBezTo>
                  <a:cubicBezTo>
                    <a:pt x="2277" y="21518"/>
                    <a:pt x="4592" y="21600"/>
                    <a:pt x="5130" y="21576"/>
                  </a:cubicBezTo>
                  <a:cubicBezTo>
                    <a:pt x="5668" y="21553"/>
                    <a:pt x="4756" y="21320"/>
                    <a:pt x="4713" y="21108"/>
                  </a:cubicBezTo>
                  <a:cubicBezTo>
                    <a:pt x="4672" y="20897"/>
                    <a:pt x="4692" y="20556"/>
                    <a:pt x="4877" y="20303"/>
                  </a:cubicBezTo>
                  <a:cubicBezTo>
                    <a:pt x="5065" y="20051"/>
                    <a:pt x="5508" y="19893"/>
                    <a:pt x="5834" y="19596"/>
                  </a:cubicBezTo>
                  <a:cubicBezTo>
                    <a:pt x="6160" y="19298"/>
                    <a:pt x="6489" y="18786"/>
                    <a:pt x="6836" y="18521"/>
                  </a:cubicBezTo>
                  <a:cubicBezTo>
                    <a:pt x="7184" y="18256"/>
                    <a:pt x="7668" y="18251"/>
                    <a:pt x="7923" y="18003"/>
                  </a:cubicBezTo>
                  <a:cubicBezTo>
                    <a:pt x="8178" y="17755"/>
                    <a:pt x="8463" y="17252"/>
                    <a:pt x="8361" y="17034"/>
                  </a:cubicBezTo>
                  <a:cubicBezTo>
                    <a:pt x="8260" y="16817"/>
                    <a:pt x="7664" y="16806"/>
                    <a:pt x="7316" y="16691"/>
                  </a:cubicBezTo>
                  <a:cubicBezTo>
                    <a:pt x="7085" y="16461"/>
                    <a:pt x="6480" y="16171"/>
                    <a:pt x="6620" y="16001"/>
                  </a:cubicBezTo>
                  <a:cubicBezTo>
                    <a:pt x="6761" y="15831"/>
                    <a:pt x="7649" y="15777"/>
                    <a:pt x="8163" y="15664"/>
                  </a:cubicBezTo>
                  <a:cubicBezTo>
                    <a:pt x="8230" y="15434"/>
                    <a:pt x="8370" y="15265"/>
                    <a:pt x="8577" y="15034"/>
                  </a:cubicBezTo>
                  <a:cubicBezTo>
                    <a:pt x="8785" y="14803"/>
                    <a:pt x="9115" y="14456"/>
                    <a:pt x="9407" y="14283"/>
                  </a:cubicBezTo>
                  <a:cubicBezTo>
                    <a:pt x="9698" y="14111"/>
                    <a:pt x="10150" y="14176"/>
                    <a:pt x="10325" y="14003"/>
                  </a:cubicBezTo>
                  <a:cubicBezTo>
                    <a:pt x="10500" y="13830"/>
                    <a:pt x="10482" y="13433"/>
                    <a:pt x="10452" y="13250"/>
                  </a:cubicBezTo>
                  <a:cubicBezTo>
                    <a:pt x="11498" y="12562"/>
                    <a:pt x="11552" y="12911"/>
                    <a:pt x="11744" y="12775"/>
                  </a:cubicBezTo>
                  <a:cubicBezTo>
                    <a:pt x="11936" y="12639"/>
                    <a:pt x="11595" y="12553"/>
                    <a:pt x="11612" y="12432"/>
                  </a:cubicBezTo>
                  <a:cubicBezTo>
                    <a:pt x="11629" y="12311"/>
                    <a:pt x="11690" y="12223"/>
                    <a:pt x="11845" y="12044"/>
                  </a:cubicBezTo>
                  <a:cubicBezTo>
                    <a:pt x="12001" y="11865"/>
                    <a:pt x="12144" y="11476"/>
                    <a:pt x="12541" y="11358"/>
                  </a:cubicBezTo>
                  <a:cubicBezTo>
                    <a:pt x="12938" y="11239"/>
                    <a:pt x="13535" y="11412"/>
                    <a:pt x="14230" y="11334"/>
                  </a:cubicBezTo>
                  <a:cubicBezTo>
                    <a:pt x="14926" y="11256"/>
                    <a:pt x="16131" y="11168"/>
                    <a:pt x="16721" y="10885"/>
                  </a:cubicBezTo>
                  <a:cubicBezTo>
                    <a:pt x="17310" y="10603"/>
                    <a:pt x="17479" y="9988"/>
                    <a:pt x="17768" y="9636"/>
                  </a:cubicBezTo>
                  <a:cubicBezTo>
                    <a:pt x="18060" y="9284"/>
                    <a:pt x="18233" y="9060"/>
                    <a:pt x="18464" y="8773"/>
                  </a:cubicBezTo>
                  <a:lnTo>
                    <a:pt x="17768" y="8087"/>
                  </a:lnTo>
                  <a:cubicBezTo>
                    <a:pt x="17420" y="7914"/>
                    <a:pt x="16902" y="7675"/>
                    <a:pt x="16723" y="7571"/>
                  </a:cubicBezTo>
                  <a:cubicBezTo>
                    <a:pt x="16543" y="7468"/>
                    <a:pt x="16699" y="7498"/>
                    <a:pt x="16688" y="7461"/>
                  </a:cubicBezTo>
                  <a:lnTo>
                    <a:pt x="16375" y="7228"/>
                  </a:lnTo>
                  <a:lnTo>
                    <a:pt x="16375" y="6365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3039533" y="4671483"/>
              <a:ext cx="323871" cy="157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1444" extrusionOk="0">
                  <a:moveTo>
                    <a:pt x="11514" y="395"/>
                  </a:moveTo>
                  <a:lnTo>
                    <a:pt x="12347" y="0"/>
                  </a:lnTo>
                  <a:lnTo>
                    <a:pt x="14368" y="391"/>
                  </a:lnTo>
                  <a:cubicBezTo>
                    <a:pt x="14844" y="499"/>
                    <a:pt x="14962" y="238"/>
                    <a:pt x="15133" y="433"/>
                  </a:cubicBezTo>
                  <a:cubicBezTo>
                    <a:pt x="15379" y="512"/>
                    <a:pt x="16117" y="609"/>
                    <a:pt x="16448" y="789"/>
                  </a:cubicBezTo>
                  <a:cubicBezTo>
                    <a:pt x="16737" y="934"/>
                    <a:pt x="16372" y="1121"/>
                    <a:pt x="16495" y="1278"/>
                  </a:cubicBezTo>
                  <a:cubicBezTo>
                    <a:pt x="16619" y="1435"/>
                    <a:pt x="16964" y="1590"/>
                    <a:pt x="17194" y="1727"/>
                  </a:cubicBezTo>
                  <a:lnTo>
                    <a:pt x="18257" y="2129"/>
                  </a:lnTo>
                  <a:lnTo>
                    <a:pt x="17927" y="2472"/>
                  </a:lnTo>
                  <a:cubicBezTo>
                    <a:pt x="17807" y="2865"/>
                    <a:pt x="16748" y="3209"/>
                    <a:pt x="16629" y="3603"/>
                  </a:cubicBezTo>
                  <a:lnTo>
                    <a:pt x="15082" y="4784"/>
                  </a:lnTo>
                  <a:lnTo>
                    <a:pt x="14666" y="5573"/>
                  </a:lnTo>
                  <a:cubicBezTo>
                    <a:pt x="14725" y="5985"/>
                    <a:pt x="14785" y="6398"/>
                    <a:pt x="14844" y="6810"/>
                  </a:cubicBezTo>
                  <a:lnTo>
                    <a:pt x="15261" y="7260"/>
                  </a:lnTo>
                  <a:lnTo>
                    <a:pt x="14548" y="7260"/>
                  </a:lnTo>
                  <a:lnTo>
                    <a:pt x="15737" y="7937"/>
                  </a:lnTo>
                  <a:cubicBezTo>
                    <a:pt x="15678" y="8330"/>
                    <a:pt x="15618" y="8724"/>
                    <a:pt x="15559" y="9117"/>
                  </a:cubicBezTo>
                  <a:lnTo>
                    <a:pt x="14905" y="9512"/>
                  </a:lnTo>
                  <a:lnTo>
                    <a:pt x="13298" y="10019"/>
                  </a:lnTo>
                  <a:lnTo>
                    <a:pt x="12406" y="11369"/>
                  </a:lnTo>
                  <a:lnTo>
                    <a:pt x="11633" y="11651"/>
                  </a:lnTo>
                  <a:lnTo>
                    <a:pt x="11990" y="12158"/>
                  </a:lnTo>
                  <a:lnTo>
                    <a:pt x="11454" y="13396"/>
                  </a:lnTo>
                  <a:lnTo>
                    <a:pt x="10264" y="14690"/>
                  </a:lnTo>
                  <a:lnTo>
                    <a:pt x="10382" y="15422"/>
                  </a:lnTo>
                  <a:lnTo>
                    <a:pt x="10800" y="15872"/>
                  </a:lnTo>
                  <a:cubicBezTo>
                    <a:pt x="10721" y="16209"/>
                    <a:pt x="10641" y="16547"/>
                    <a:pt x="10562" y="16884"/>
                  </a:cubicBezTo>
                  <a:lnTo>
                    <a:pt x="9848" y="17899"/>
                  </a:lnTo>
                  <a:lnTo>
                    <a:pt x="14330" y="19629"/>
                  </a:lnTo>
                  <a:cubicBezTo>
                    <a:pt x="15026" y="20085"/>
                    <a:pt x="21600" y="20528"/>
                    <a:pt x="20125" y="20897"/>
                  </a:cubicBezTo>
                  <a:cubicBezTo>
                    <a:pt x="16515" y="21600"/>
                    <a:pt x="13961" y="21454"/>
                    <a:pt x="12488" y="21377"/>
                  </a:cubicBezTo>
                  <a:lnTo>
                    <a:pt x="5183" y="20163"/>
                  </a:lnTo>
                  <a:lnTo>
                    <a:pt x="0" y="17963"/>
                  </a:lnTo>
                  <a:lnTo>
                    <a:pt x="2098" y="16059"/>
                  </a:lnTo>
                  <a:lnTo>
                    <a:pt x="2924" y="15021"/>
                  </a:lnTo>
                  <a:lnTo>
                    <a:pt x="6531" y="12761"/>
                  </a:lnTo>
                  <a:cubicBezTo>
                    <a:pt x="6511" y="12160"/>
                    <a:pt x="3748" y="13294"/>
                    <a:pt x="3728" y="12693"/>
                  </a:cubicBezTo>
                  <a:lnTo>
                    <a:pt x="5764" y="10066"/>
                  </a:lnTo>
                  <a:lnTo>
                    <a:pt x="8100" y="8612"/>
                  </a:lnTo>
                  <a:cubicBezTo>
                    <a:pt x="7947" y="6375"/>
                    <a:pt x="8708" y="8134"/>
                    <a:pt x="8553" y="5898"/>
                  </a:cubicBezTo>
                  <a:lnTo>
                    <a:pt x="11097" y="2927"/>
                  </a:lnTo>
                  <a:lnTo>
                    <a:pt x="11692" y="1857"/>
                  </a:lnTo>
                  <a:lnTo>
                    <a:pt x="11514" y="395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3467100" y="4741333"/>
              <a:ext cx="266701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1" y="0"/>
                  </a:moveTo>
                  <a:lnTo>
                    <a:pt x="0" y="4985"/>
                  </a:lnTo>
                  <a:lnTo>
                    <a:pt x="0" y="6646"/>
                  </a:lnTo>
                  <a:lnTo>
                    <a:pt x="2314" y="9969"/>
                  </a:lnTo>
                  <a:lnTo>
                    <a:pt x="4629" y="11631"/>
                  </a:lnTo>
                  <a:lnTo>
                    <a:pt x="9257" y="13292"/>
                  </a:lnTo>
                  <a:lnTo>
                    <a:pt x="11571" y="14954"/>
                  </a:lnTo>
                  <a:lnTo>
                    <a:pt x="10800" y="20769"/>
                  </a:lnTo>
                  <a:lnTo>
                    <a:pt x="14657" y="21600"/>
                  </a:lnTo>
                  <a:lnTo>
                    <a:pt x="19286" y="19108"/>
                  </a:lnTo>
                  <a:lnTo>
                    <a:pt x="21600" y="17446"/>
                  </a:lnTo>
                  <a:lnTo>
                    <a:pt x="20829" y="15785"/>
                  </a:lnTo>
                  <a:lnTo>
                    <a:pt x="20829" y="12462"/>
                  </a:lnTo>
                  <a:lnTo>
                    <a:pt x="18514" y="11631"/>
                  </a:lnTo>
                  <a:lnTo>
                    <a:pt x="15429" y="7477"/>
                  </a:lnTo>
                  <a:lnTo>
                    <a:pt x="13886" y="5815"/>
                  </a:lnTo>
                  <a:lnTo>
                    <a:pt x="11571" y="1662"/>
                  </a:lnTo>
                  <a:lnTo>
                    <a:pt x="11571" y="831"/>
                  </a:lnTo>
                  <a:lnTo>
                    <a:pt x="10029" y="0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3261754" y="4464050"/>
              <a:ext cx="355630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extrusionOk="0">
                  <a:moveTo>
                    <a:pt x="12932" y="20546"/>
                  </a:moveTo>
                  <a:lnTo>
                    <a:pt x="12932" y="19492"/>
                  </a:lnTo>
                  <a:lnTo>
                    <a:pt x="17525" y="16332"/>
                  </a:lnTo>
                  <a:lnTo>
                    <a:pt x="20395" y="16332"/>
                  </a:lnTo>
                  <a:lnTo>
                    <a:pt x="21544" y="16859"/>
                  </a:lnTo>
                  <a:lnTo>
                    <a:pt x="21544" y="11064"/>
                  </a:lnTo>
                  <a:cubicBezTo>
                    <a:pt x="21544" y="11064"/>
                    <a:pt x="18674" y="10536"/>
                    <a:pt x="18098" y="10536"/>
                  </a:cubicBezTo>
                  <a:lnTo>
                    <a:pt x="16951" y="8955"/>
                  </a:lnTo>
                  <a:lnTo>
                    <a:pt x="16951" y="6849"/>
                  </a:lnTo>
                  <a:lnTo>
                    <a:pt x="12932" y="5268"/>
                  </a:lnTo>
                  <a:lnTo>
                    <a:pt x="9486" y="3687"/>
                  </a:lnTo>
                  <a:lnTo>
                    <a:pt x="8913" y="527"/>
                  </a:lnTo>
                  <a:lnTo>
                    <a:pt x="5467" y="0"/>
                  </a:lnTo>
                  <a:lnTo>
                    <a:pt x="3171" y="1581"/>
                  </a:lnTo>
                  <a:lnTo>
                    <a:pt x="874" y="2108"/>
                  </a:lnTo>
                  <a:cubicBezTo>
                    <a:pt x="1257" y="2635"/>
                    <a:pt x="1964" y="2722"/>
                    <a:pt x="2024" y="3687"/>
                  </a:cubicBezTo>
                  <a:cubicBezTo>
                    <a:pt x="2083" y="4653"/>
                    <a:pt x="1469" y="6664"/>
                    <a:pt x="1229" y="7903"/>
                  </a:cubicBezTo>
                  <a:cubicBezTo>
                    <a:pt x="989" y="9145"/>
                    <a:pt x="783" y="10292"/>
                    <a:pt x="579" y="11133"/>
                  </a:cubicBezTo>
                  <a:cubicBezTo>
                    <a:pt x="375" y="11973"/>
                    <a:pt x="-56" y="12500"/>
                    <a:pt x="6" y="12943"/>
                  </a:cubicBezTo>
                  <a:cubicBezTo>
                    <a:pt x="67" y="13386"/>
                    <a:pt x="518" y="13487"/>
                    <a:pt x="949" y="13787"/>
                  </a:cubicBezTo>
                  <a:cubicBezTo>
                    <a:pt x="1380" y="14088"/>
                    <a:pt x="2419" y="14239"/>
                    <a:pt x="2597" y="14751"/>
                  </a:cubicBezTo>
                  <a:cubicBezTo>
                    <a:pt x="2776" y="15263"/>
                    <a:pt x="2215" y="16157"/>
                    <a:pt x="2024" y="16859"/>
                  </a:cubicBezTo>
                  <a:lnTo>
                    <a:pt x="4320" y="20546"/>
                  </a:lnTo>
                  <a:lnTo>
                    <a:pt x="4894" y="21600"/>
                  </a:lnTo>
                  <a:lnTo>
                    <a:pt x="6043" y="21073"/>
                  </a:lnTo>
                  <a:lnTo>
                    <a:pt x="7190" y="21073"/>
                  </a:lnTo>
                  <a:lnTo>
                    <a:pt x="10062" y="21600"/>
                  </a:lnTo>
                  <a:lnTo>
                    <a:pt x="10636" y="21073"/>
                  </a:lnTo>
                  <a:lnTo>
                    <a:pt x="12932" y="20546"/>
                  </a:lnTo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3081866" y="4106333"/>
              <a:ext cx="26035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400"/>
                  </a:moveTo>
                  <a:lnTo>
                    <a:pt x="4320" y="12001"/>
                  </a:lnTo>
                  <a:lnTo>
                    <a:pt x="6912" y="15600"/>
                  </a:lnTo>
                  <a:lnTo>
                    <a:pt x="10368" y="15600"/>
                  </a:lnTo>
                  <a:lnTo>
                    <a:pt x="12096" y="19200"/>
                  </a:lnTo>
                  <a:lnTo>
                    <a:pt x="11379" y="17632"/>
                  </a:lnTo>
                  <a:lnTo>
                    <a:pt x="12096" y="19200"/>
                  </a:lnTo>
                  <a:lnTo>
                    <a:pt x="13824" y="21600"/>
                  </a:lnTo>
                  <a:lnTo>
                    <a:pt x="15552" y="8400"/>
                  </a:lnTo>
                  <a:cubicBezTo>
                    <a:pt x="15265" y="6400"/>
                    <a:pt x="14975" y="4400"/>
                    <a:pt x="14688" y="2400"/>
                  </a:cubicBezTo>
                  <a:lnTo>
                    <a:pt x="21600" y="0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3511550" y="3884083"/>
              <a:ext cx="156634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22"/>
                  </a:moveTo>
                  <a:lnTo>
                    <a:pt x="15840" y="12209"/>
                  </a:lnTo>
                  <a:lnTo>
                    <a:pt x="20160" y="9391"/>
                  </a:lnTo>
                  <a:lnTo>
                    <a:pt x="21600" y="6574"/>
                  </a:lnTo>
                  <a:lnTo>
                    <a:pt x="15840" y="5635"/>
                  </a:lnTo>
                  <a:lnTo>
                    <a:pt x="14400" y="2817"/>
                  </a:lnTo>
                  <a:lnTo>
                    <a:pt x="8640" y="0"/>
                  </a:lnTo>
                  <a:lnTo>
                    <a:pt x="2880" y="3757"/>
                  </a:lnTo>
                  <a:lnTo>
                    <a:pt x="0" y="6574"/>
                  </a:lnTo>
                  <a:lnTo>
                    <a:pt x="1440" y="9391"/>
                  </a:lnTo>
                  <a:lnTo>
                    <a:pt x="4320" y="10330"/>
                  </a:lnTo>
                  <a:lnTo>
                    <a:pt x="7200" y="13148"/>
                  </a:lnTo>
                  <a:lnTo>
                    <a:pt x="5760" y="18783"/>
                  </a:lnTo>
                  <a:lnTo>
                    <a:pt x="10080" y="21600"/>
                  </a:lnTo>
                  <a:lnTo>
                    <a:pt x="14400" y="20661"/>
                  </a:lnTo>
                  <a:lnTo>
                    <a:pt x="21600" y="19722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3754966" y="3968750"/>
              <a:ext cx="101601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12600"/>
                  </a:moveTo>
                  <a:lnTo>
                    <a:pt x="2160" y="19800"/>
                  </a:lnTo>
                  <a:lnTo>
                    <a:pt x="4320" y="21600"/>
                  </a:lnTo>
                  <a:lnTo>
                    <a:pt x="12960" y="18000"/>
                  </a:lnTo>
                  <a:lnTo>
                    <a:pt x="21600" y="7200"/>
                  </a:lnTo>
                  <a:lnTo>
                    <a:pt x="6480" y="0"/>
                  </a:lnTo>
                  <a:lnTo>
                    <a:pt x="2160" y="0"/>
                  </a:lnTo>
                  <a:lnTo>
                    <a:pt x="0" y="5400"/>
                  </a:lnTo>
                  <a:lnTo>
                    <a:pt x="2160" y="12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3630083" y="3964516"/>
              <a:ext cx="12911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57"/>
                  </a:moveTo>
                  <a:lnTo>
                    <a:pt x="21600" y="13886"/>
                  </a:lnTo>
                  <a:lnTo>
                    <a:pt x="19800" y="7714"/>
                  </a:lnTo>
                  <a:lnTo>
                    <a:pt x="21600" y="3086"/>
                  </a:lnTo>
                  <a:lnTo>
                    <a:pt x="7200" y="1543"/>
                  </a:lnTo>
                  <a:lnTo>
                    <a:pt x="7200" y="0"/>
                  </a:lnTo>
                  <a:lnTo>
                    <a:pt x="5400" y="4629"/>
                  </a:lnTo>
                  <a:lnTo>
                    <a:pt x="0" y="9257"/>
                  </a:lnTo>
                  <a:lnTo>
                    <a:pt x="7200" y="21600"/>
                  </a:lnTo>
                  <a:lnTo>
                    <a:pt x="9000" y="21600"/>
                  </a:lnTo>
                  <a:lnTo>
                    <a:pt x="12600" y="20057"/>
                  </a:lnTo>
                  <a:lnTo>
                    <a:pt x="21600" y="20057"/>
                  </a:ln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3145366" y="3771900"/>
              <a:ext cx="4445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88" y="12600"/>
                  </a:moveTo>
                  <a:cubicBezTo>
                    <a:pt x="18586" y="10800"/>
                    <a:pt x="18586" y="10800"/>
                    <a:pt x="18586" y="10800"/>
                  </a:cubicBezTo>
                  <a:cubicBezTo>
                    <a:pt x="19591" y="9000"/>
                    <a:pt x="19591" y="9000"/>
                    <a:pt x="19591" y="9000"/>
                  </a:cubicBezTo>
                  <a:cubicBezTo>
                    <a:pt x="21600" y="6600"/>
                    <a:pt x="21600" y="6600"/>
                    <a:pt x="21600" y="6600"/>
                  </a:cubicBezTo>
                  <a:cubicBezTo>
                    <a:pt x="21098" y="6600"/>
                    <a:pt x="21098" y="6600"/>
                    <a:pt x="21098" y="6600"/>
                  </a:cubicBezTo>
                  <a:cubicBezTo>
                    <a:pt x="19591" y="6000"/>
                    <a:pt x="19591" y="6000"/>
                    <a:pt x="19591" y="6000"/>
                  </a:cubicBezTo>
                  <a:cubicBezTo>
                    <a:pt x="19088" y="4800"/>
                    <a:pt x="19088" y="4800"/>
                    <a:pt x="19088" y="4800"/>
                  </a:cubicBezTo>
                  <a:cubicBezTo>
                    <a:pt x="16074" y="3000"/>
                    <a:pt x="16074" y="3000"/>
                    <a:pt x="16074" y="3000"/>
                  </a:cubicBezTo>
                  <a:cubicBezTo>
                    <a:pt x="11051" y="3600"/>
                    <a:pt x="11051" y="3600"/>
                    <a:pt x="11051" y="3600"/>
                  </a:cubicBezTo>
                  <a:cubicBezTo>
                    <a:pt x="8540" y="3000"/>
                    <a:pt x="8540" y="3000"/>
                    <a:pt x="8540" y="3000"/>
                  </a:cubicBezTo>
                  <a:cubicBezTo>
                    <a:pt x="8037" y="1800"/>
                    <a:pt x="8037" y="1800"/>
                    <a:pt x="8037" y="1800"/>
                  </a:cubicBezTo>
                  <a:cubicBezTo>
                    <a:pt x="5526" y="1200"/>
                    <a:pt x="5526" y="1200"/>
                    <a:pt x="5526" y="1200"/>
                  </a:cubicBezTo>
                  <a:cubicBezTo>
                    <a:pt x="5526" y="1200"/>
                    <a:pt x="3516" y="1800"/>
                    <a:pt x="3014" y="1800"/>
                  </a:cubicBezTo>
                  <a:cubicBezTo>
                    <a:pt x="2512" y="1800"/>
                    <a:pt x="2512" y="600"/>
                    <a:pt x="2512" y="0"/>
                  </a:cubicBezTo>
                  <a:cubicBezTo>
                    <a:pt x="502" y="1200"/>
                    <a:pt x="502" y="1200"/>
                    <a:pt x="502" y="1200"/>
                  </a:cubicBezTo>
                  <a:cubicBezTo>
                    <a:pt x="0" y="6000"/>
                    <a:pt x="0" y="6000"/>
                    <a:pt x="0" y="6000"/>
                  </a:cubicBezTo>
                  <a:cubicBezTo>
                    <a:pt x="1005" y="9000"/>
                    <a:pt x="1005" y="9000"/>
                    <a:pt x="1005" y="9000"/>
                  </a:cubicBezTo>
                  <a:cubicBezTo>
                    <a:pt x="6028" y="11400"/>
                    <a:pt x="6028" y="11400"/>
                    <a:pt x="6028" y="11400"/>
                  </a:cubicBezTo>
                  <a:cubicBezTo>
                    <a:pt x="8540" y="12000"/>
                    <a:pt x="8540" y="12000"/>
                    <a:pt x="8540" y="12000"/>
                  </a:cubicBezTo>
                  <a:cubicBezTo>
                    <a:pt x="8037" y="13200"/>
                    <a:pt x="8037" y="13200"/>
                    <a:pt x="8037" y="13200"/>
                  </a:cubicBezTo>
                  <a:cubicBezTo>
                    <a:pt x="9042" y="15600"/>
                    <a:pt x="9042" y="15600"/>
                    <a:pt x="9042" y="15600"/>
                  </a:cubicBezTo>
                  <a:cubicBezTo>
                    <a:pt x="9042" y="19800"/>
                    <a:pt x="9042" y="19800"/>
                    <a:pt x="9042" y="19800"/>
                  </a:cubicBezTo>
                  <a:cubicBezTo>
                    <a:pt x="9042" y="19800"/>
                    <a:pt x="9042" y="19800"/>
                    <a:pt x="9042" y="19800"/>
                  </a:cubicBezTo>
                  <a:cubicBezTo>
                    <a:pt x="10549" y="21600"/>
                    <a:pt x="10549" y="21600"/>
                    <a:pt x="10549" y="21600"/>
                  </a:cubicBezTo>
                  <a:cubicBezTo>
                    <a:pt x="15070" y="19800"/>
                    <a:pt x="15070" y="19800"/>
                    <a:pt x="15070" y="19800"/>
                  </a:cubicBezTo>
                  <a:cubicBezTo>
                    <a:pt x="14567" y="18000"/>
                    <a:pt x="14567" y="18000"/>
                    <a:pt x="14567" y="18000"/>
                  </a:cubicBezTo>
                  <a:cubicBezTo>
                    <a:pt x="13060" y="15000"/>
                    <a:pt x="13060" y="15000"/>
                    <a:pt x="13060" y="15000"/>
                  </a:cubicBezTo>
                  <a:cubicBezTo>
                    <a:pt x="17079" y="15000"/>
                    <a:pt x="17079" y="15000"/>
                    <a:pt x="17079" y="15000"/>
                  </a:cubicBezTo>
                  <a:cubicBezTo>
                    <a:pt x="19591" y="13800"/>
                    <a:pt x="19591" y="13800"/>
                    <a:pt x="19591" y="13800"/>
                  </a:cubicBezTo>
                  <a:cubicBezTo>
                    <a:pt x="19088" y="12600"/>
                    <a:pt x="19088" y="12600"/>
                    <a:pt x="19088" y="12600"/>
                  </a:cubicBezTo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893483" y="4104216"/>
              <a:ext cx="179917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21600"/>
                  </a:moveTo>
                  <a:lnTo>
                    <a:pt x="10165" y="17053"/>
                  </a:lnTo>
                  <a:lnTo>
                    <a:pt x="13976" y="15916"/>
                  </a:lnTo>
                  <a:lnTo>
                    <a:pt x="19059" y="11368"/>
                  </a:lnTo>
                  <a:lnTo>
                    <a:pt x="21600" y="6821"/>
                  </a:lnTo>
                  <a:lnTo>
                    <a:pt x="16518" y="3411"/>
                  </a:lnTo>
                  <a:lnTo>
                    <a:pt x="6353" y="0"/>
                  </a:lnTo>
                  <a:lnTo>
                    <a:pt x="5082" y="2274"/>
                  </a:lnTo>
                  <a:lnTo>
                    <a:pt x="0" y="12505"/>
                  </a:lnTo>
                  <a:lnTo>
                    <a:pt x="2541" y="17053"/>
                  </a:lnTo>
                  <a:lnTo>
                    <a:pt x="0" y="18189"/>
                  </a:lnTo>
                  <a:lnTo>
                    <a:pt x="1271" y="20463"/>
                  </a:lnTo>
                  <a:lnTo>
                    <a:pt x="5082" y="2160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049433" y="1890183"/>
              <a:ext cx="65618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78" y="20508"/>
                  </a:moveTo>
                  <a:cubicBezTo>
                    <a:pt x="2724" y="18472"/>
                    <a:pt x="2771" y="16436"/>
                    <a:pt x="2817" y="14400"/>
                  </a:cubicBezTo>
                  <a:lnTo>
                    <a:pt x="0" y="13440"/>
                  </a:lnTo>
                  <a:lnTo>
                    <a:pt x="5635" y="3360"/>
                  </a:lnTo>
                  <a:lnTo>
                    <a:pt x="13148" y="3360"/>
                  </a:lnTo>
                  <a:lnTo>
                    <a:pt x="19722" y="0"/>
                  </a:lnTo>
                  <a:lnTo>
                    <a:pt x="20661" y="6720"/>
                  </a:lnTo>
                  <a:lnTo>
                    <a:pt x="21600" y="10560"/>
                  </a:lnTo>
                  <a:lnTo>
                    <a:pt x="11270" y="16320"/>
                  </a:lnTo>
                  <a:lnTo>
                    <a:pt x="11270" y="21600"/>
                  </a:lnTo>
                  <a:lnTo>
                    <a:pt x="5635" y="20160"/>
                  </a:lnTo>
                  <a:lnTo>
                    <a:pt x="2678" y="20508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7744896" y="2787669"/>
              <a:ext cx="575737" cy="55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81" extrusionOk="0">
                  <a:moveTo>
                    <a:pt x="13979" y="20602"/>
                  </a:moveTo>
                  <a:cubicBezTo>
                    <a:pt x="14539" y="20296"/>
                    <a:pt x="15558" y="20317"/>
                    <a:pt x="15539" y="19622"/>
                  </a:cubicBezTo>
                  <a:cubicBezTo>
                    <a:pt x="15519" y="18927"/>
                    <a:pt x="14087" y="17168"/>
                    <a:pt x="13861" y="16431"/>
                  </a:cubicBezTo>
                  <a:cubicBezTo>
                    <a:pt x="13635" y="15693"/>
                    <a:pt x="14028" y="15531"/>
                    <a:pt x="14183" y="15195"/>
                  </a:cubicBezTo>
                  <a:cubicBezTo>
                    <a:pt x="14339" y="14858"/>
                    <a:pt x="14427" y="14573"/>
                    <a:pt x="14788" y="14417"/>
                  </a:cubicBezTo>
                  <a:cubicBezTo>
                    <a:pt x="15150" y="14261"/>
                    <a:pt x="15764" y="14950"/>
                    <a:pt x="16350" y="14261"/>
                  </a:cubicBezTo>
                  <a:cubicBezTo>
                    <a:pt x="16935" y="13572"/>
                    <a:pt x="17797" y="11376"/>
                    <a:pt x="18302" y="10288"/>
                  </a:cubicBezTo>
                  <a:cubicBezTo>
                    <a:pt x="18807" y="9200"/>
                    <a:pt x="19089" y="8592"/>
                    <a:pt x="19380" y="7731"/>
                  </a:cubicBezTo>
                  <a:cubicBezTo>
                    <a:pt x="19671" y="6870"/>
                    <a:pt x="20144" y="5707"/>
                    <a:pt x="20044" y="5119"/>
                  </a:cubicBezTo>
                  <a:cubicBezTo>
                    <a:pt x="19944" y="4532"/>
                    <a:pt x="18732" y="4710"/>
                    <a:pt x="18783" y="4203"/>
                  </a:cubicBezTo>
                  <a:cubicBezTo>
                    <a:pt x="18836" y="3668"/>
                    <a:pt x="18657" y="2358"/>
                    <a:pt x="18932" y="2287"/>
                  </a:cubicBezTo>
                  <a:cubicBezTo>
                    <a:pt x="19916" y="2033"/>
                    <a:pt x="20814" y="1938"/>
                    <a:pt x="21108" y="1715"/>
                  </a:cubicBezTo>
                  <a:cubicBezTo>
                    <a:pt x="21403" y="1492"/>
                    <a:pt x="20922" y="1170"/>
                    <a:pt x="20706" y="945"/>
                  </a:cubicBezTo>
                  <a:cubicBezTo>
                    <a:pt x="20490" y="721"/>
                    <a:pt x="20150" y="520"/>
                    <a:pt x="19806" y="362"/>
                  </a:cubicBezTo>
                  <a:cubicBezTo>
                    <a:pt x="19465" y="206"/>
                    <a:pt x="19256" y="-19"/>
                    <a:pt x="18651" y="1"/>
                  </a:cubicBezTo>
                  <a:cubicBezTo>
                    <a:pt x="18052" y="22"/>
                    <a:pt x="16803" y="390"/>
                    <a:pt x="16196" y="479"/>
                  </a:cubicBezTo>
                  <a:cubicBezTo>
                    <a:pt x="15590" y="565"/>
                    <a:pt x="15432" y="421"/>
                    <a:pt x="15002" y="532"/>
                  </a:cubicBezTo>
                  <a:cubicBezTo>
                    <a:pt x="14574" y="648"/>
                    <a:pt x="14046" y="1160"/>
                    <a:pt x="13624" y="1160"/>
                  </a:cubicBezTo>
                  <a:cubicBezTo>
                    <a:pt x="13523" y="1867"/>
                    <a:pt x="13374" y="2779"/>
                    <a:pt x="13323" y="3288"/>
                  </a:cubicBezTo>
                  <a:cubicBezTo>
                    <a:pt x="13272" y="3794"/>
                    <a:pt x="13323" y="3897"/>
                    <a:pt x="13323" y="4203"/>
                  </a:cubicBezTo>
                  <a:cubicBezTo>
                    <a:pt x="13182" y="4355"/>
                    <a:pt x="13050" y="4321"/>
                    <a:pt x="12901" y="4661"/>
                  </a:cubicBezTo>
                  <a:cubicBezTo>
                    <a:pt x="12752" y="5002"/>
                    <a:pt x="12583" y="5719"/>
                    <a:pt x="12424" y="6248"/>
                  </a:cubicBezTo>
                  <a:cubicBezTo>
                    <a:pt x="12424" y="6248"/>
                    <a:pt x="10581" y="7070"/>
                    <a:pt x="9961" y="7417"/>
                  </a:cubicBezTo>
                  <a:cubicBezTo>
                    <a:pt x="9340" y="7763"/>
                    <a:pt x="9120" y="7877"/>
                    <a:pt x="8702" y="8332"/>
                  </a:cubicBezTo>
                  <a:cubicBezTo>
                    <a:pt x="8282" y="8788"/>
                    <a:pt x="7439" y="10154"/>
                    <a:pt x="7439" y="10154"/>
                  </a:cubicBezTo>
                  <a:cubicBezTo>
                    <a:pt x="7439" y="10154"/>
                    <a:pt x="5744" y="10205"/>
                    <a:pt x="4921" y="10626"/>
                  </a:cubicBezTo>
                  <a:cubicBezTo>
                    <a:pt x="4098" y="11047"/>
                    <a:pt x="3307" y="12360"/>
                    <a:pt x="2494" y="12682"/>
                  </a:cubicBezTo>
                  <a:cubicBezTo>
                    <a:pt x="1681" y="13005"/>
                    <a:pt x="274" y="12304"/>
                    <a:pt x="39" y="12557"/>
                  </a:cubicBezTo>
                  <a:cubicBezTo>
                    <a:pt x="-197" y="12810"/>
                    <a:pt x="703" y="13817"/>
                    <a:pt x="1084" y="14198"/>
                  </a:cubicBezTo>
                  <a:cubicBezTo>
                    <a:pt x="1465" y="14579"/>
                    <a:pt x="2109" y="14621"/>
                    <a:pt x="2321" y="14838"/>
                  </a:cubicBezTo>
                  <a:cubicBezTo>
                    <a:pt x="2533" y="15055"/>
                    <a:pt x="2340" y="15282"/>
                    <a:pt x="2354" y="15497"/>
                  </a:cubicBezTo>
                  <a:cubicBezTo>
                    <a:pt x="2368" y="15711"/>
                    <a:pt x="2433" y="15803"/>
                    <a:pt x="2401" y="16131"/>
                  </a:cubicBezTo>
                  <a:cubicBezTo>
                    <a:pt x="2370" y="16459"/>
                    <a:pt x="2619" y="17010"/>
                    <a:pt x="2164" y="17464"/>
                  </a:cubicBezTo>
                  <a:cubicBezTo>
                    <a:pt x="1561" y="18066"/>
                    <a:pt x="869" y="18696"/>
                    <a:pt x="922" y="19741"/>
                  </a:cubicBezTo>
                  <a:cubicBezTo>
                    <a:pt x="940" y="20088"/>
                    <a:pt x="4666" y="19279"/>
                    <a:pt x="6467" y="19585"/>
                  </a:cubicBezTo>
                  <a:cubicBezTo>
                    <a:pt x="8268" y="19891"/>
                    <a:pt x="10858" y="20224"/>
                    <a:pt x="11726" y="21581"/>
                  </a:cubicBezTo>
                  <a:lnTo>
                    <a:pt x="12239" y="21281"/>
                  </a:lnTo>
                  <a:lnTo>
                    <a:pt x="13979" y="20602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7730066" y="2749550"/>
              <a:ext cx="455085" cy="36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extrusionOk="0">
                  <a:moveTo>
                    <a:pt x="19928" y="641"/>
                  </a:moveTo>
                  <a:cubicBezTo>
                    <a:pt x="19233" y="1191"/>
                    <a:pt x="18427" y="2017"/>
                    <a:pt x="17844" y="2292"/>
                  </a:cubicBezTo>
                  <a:cubicBezTo>
                    <a:pt x="17263" y="2566"/>
                    <a:pt x="16904" y="2292"/>
                    <a:pt x="16435" y="2292"/>
                  </a:cubicBezTo>
                  <a:cubicBezTo>
                    <a:pt x="16278" y="1719"/>
                    <a:pt x="16122" y="1146"/>
                    <a:pt x="15965" y="573"/>
                  </a:cubicBezTo>
                  <a:lnTo>
                    <a:pt x="15496" y="0"/>
                  </a:lnTo>
                  <a:lnTo>
                    <a:pt x="14088" y="1719"/>
                  </a:lnTo>
                  <a:cubicBezTo>
                    <a:pt x="13774" y="2101"/>
                    <a:pt x="13604" y="2777"/>
                    <a:pt x="13148" y="2866"/>
                  </a:cubicBezTo>
                  <a:cubicBezTo>
                    <a:pt x="12692" y="2956"/>
                    <a:pt x="11951" y="2463"/>
                    <a:pt x="11353" y="2260"/>
                  </a:cubicBezTo>
                  <a:cubicBezTo>
                    <a:pt x="11012" y="2270"/>
                    <a:pt x="10737" y="2286"/>
                    <a:pt x="10331" y="2292"/>
                  </a:cubicBezTo>
                  <a:cubicBezTo>
                    <a:pt x="9925" y="2297"/>
                    <a:pt x="9392" y="2292"/>
                    <a:pt x="8921" y="2292"/>
                  </a:cubicBezTo>
                  <a:lnTo>
                    <a:pt x="7044" y="1719"/>
                  </a:lnTo>
                  <a:cubicBezTo>
                    <a:pt x="6886" y="2673"/>
                    <a:pt x="6731" y="3630"/>
                    <a:pt x="6573" y="4585"/>
                  </a:cubicBezTo>
                  <a:lnTo>
                    <a:pt x="4227" y="5731"/>
                  </a:lnTo>
                  <a:lnTo>
                    <a:pt x="3288" y="6877"/>
                  </a:lnTo>
                  <a:lnTo>
                    <a:pt x="1879" y="6304"/>
                  </a:lnTo>
                  <a:lnTo>
                    <a:pt x="940" y="5731"/>
                  </a:lnTo>
                  <a:cubicBezTo>
                    <a:pt x="782" y="6877"/>
                    <a:pt x="626" y="8024"/>
                    <a:pt x="469" y="9170"/>
                  </a:cubicBezTo>
                  <a:cubicBezTo>
                    <a:pt x="313" y="9934"/>
                    <a:pt x="156" y="10698"/>
                    <a:pt x="0" y="11462"/>
                  </a:cubicBezTo>
                  <a:lnTo>
                    <a:pt x="0" y="14328"/>
                  </a:lnTo>
                  <a:lnTo>
                    <a:pt x="1879" y="15474"/>
                  </a:lnTo>
                  <a:cubicBezTo>
                    <a:pt x="940" y="18913"/>
                    <a:pt x="1207" y="18042"/>
                    <a:pt x="940" y="18913"/>
                  </a:cubicBezTo>
                  <a:cubicBezTo>
                    <a:pt x="672" y="19784"/>
                    <a:pt x="58" y="20314"/>
                    <a:pt x="268" y="20696"/>
                  </a:cubicBezTo>
                  <a:cubicBezTo>
                    <a:pt x="477" y="21078"/>
                    <a:pt x="1715" y="21117"/>
                    <a:pt x="2197" y="21204"/>
                  </a:cubicBezTo>
                  <a:cubicBezTo>
                    <a:pt x="2678" y="21292"/>
                    <a:pt x="2840" y="21130"/>
                    <a:pt x="3154" y="21226"/>
                  </a:cubicBezTo>
                  <a:cubicBezTo>
                    <a:pt x="3467" y="21321"/>
                    <a:pt x="4709" y="21600"/>
                    <a:pt x="5780" y="21395"/>
                  </a:cubicBezTo>
                  <a:cubicBezTo>
                    <a:pt x="6852" y="21191"/>
                    <a:pt x="8847" y="20663"/>
                    <a:pt x="9577" y="19994"/>
                  </a:cubicBezTo>
                  <a:cubicBezTo>
                    <a:pt x="10308" y="19326"/>
                    <a:pt x="9757" y="17925"/>
                    <a:pt x="10158" y="17383"/>
                  </a:cubicBezTo>
                  <a:cubicBezTo>
                    <a:pt x="10560" y="16842"/>
                    <a:pt x="11193" y="17118"/>
                    <a:pt x="11984" y="16748"/>
                  </a:cubicBezTo>
                  <a:cubicBezTo>
                    <a:pt x="12774" y="16378"/>
                    <a:pt x="14399" y="15750"/>
                    <a:pt x="14902" y="15156"/>
                  </a:cubicBezTo>
                  <a:cubicBezTo>
                    <a:pt x="15407" y="14562"/>
                    <a:pt x="14887" y="13595"/>
                    <a:pt x="15010" y="13180"/>
                  </a:cubicBezTo>
                  <a:cubicBezTo>
                    <a:pt x="15133" y="12767"/>
                    <a:pt x="15394" y="12894"/>
                    <a:pt x="15636" y="12672"/>
                  </a:cubicBezTo>
                  <a:cubicBezTo>
                    <a:pt x="15878" y="12449"/>
                    <a:pt x="16090" y="12352"/>
                    <a:pt x="16461" y="11843"/>
                  </a:cubicBezTo>
                  <a:cubicBezTo>
                    <a:pt x="16833" y="11335"/>
                    <a:pt x="17587" y="10211"/>
                    <a:pt x="17865" y="9616"/>
                  </a:cubicBezTo>
                  <a:cubicBezTo>
                    <a:pt x="18144" y="9022"/>
                    <a:pt x="17934" y="8841"/>
                    <a:pt x="18133" y="8278"/>
                  </a:cubicBezTo>
                  <a:cubicBezTo>
                    <a:pt x="18332" y="7714"/>
                    <a:pt x="19032" y="6953"/>
                    <a:pt x="19062" y="6241"/>
                  </a:cubicBezTo>
                  <a:cubicBezTo>
                    <a:pt x="19092" y="5530"/>
                    <a:pt x="17889" y="4480"/>
                    <a:pt x="18312" y="4012"/>
                  </a:cubicBezTo>
                  <a:cubicBezTo>
                    <a:pt x="18736" y="3544"/>
                    <a:pt x="20505" y="3630"/>
                    <a:pt x="21600" y="3439"/>
                  </a:cubicBezTo>
                  <a:lnTo>
                    <a:pt x="20660" y="1719"/>
                  </a:lnTo>
                  <a:lnTo>
                    <a:pt x="19928" y="641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8684683" y="3196166"/>
              <a:ext cx="150284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11631"/>
                  </a:moveTo>
                  <a:lnTo>
                    <a:pt x="20160" y="4985"/>
                  </a:lnTo>
                  <a:lnTo>
                    <a:pt x="11520" y="3323"/>
                  </a:lnTo>
                  <a:lnTo>
                    <a:pt x="7200" y="0"/>
                  </a:lnTo>
                  <a:lnTo>
                    <a:pt x="2880" y="0"/>
                  </a:lnTo>
                  <a:lnTo>
                    <a:pt x="1440" y="3323"/>
                  </a:lnTo>
                  <a:lnTo>
                    <a:pt x="0" y="4985"/>
                  </a:lnTo>
                  <a:lnTo>
                    <a:pt x="1440" y="8308"/>
                  </a:lnTo>
                  <a:lnTo>
                    <a:pt x="4320" y="21600"/>
                  </a:lnTo>
                  <a:lnTo>
                    <a:pt x="12960" y="19938"/>
                  </a:lnTo>
                  <a:lnTo>
                    <a:pt x="18720" y="18277"/>
                  </a:lnTo>
                  <a:lnTo>
                    <a:pt x="20160" y="19938"/>
                  </a:lnTo>
                  <a:lnTo>
                    <a:pt x="21600" y="13292"/>
                  </a:lnTo>
                  <a:lnTo>
                    <a:pt x="17280" y="11631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8449733" y="3054350"/>
              <a:ext cx="285751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02" y="10012"/>
                  </a:moveTo>
                  <a:lnTo>
                    <a:pt x="11876" y="8305"/>
                  </a:lnTo>
                  <a:lnTo>
                    <a:pt x="4501" y="2162"/>
                  </a:lnTo>
                  <a:lnTo>
                    <a:pt x="1914" y="0"/>
                  </a:lnTo>
                  <a:lnTo>
                    <a:pt x="0" y="8920"/>
                  </a:lnTo>
                  <a:lnTo>
                    <a:pt x="7471" y="17241"/>
                  </a:lnTo>
                  <a:lnTo>
                    <a:pt x="12750" y="19052"/>
                  </a:lnTo>
                  <a:lnTo>
                    <a:pt x="17315" y="21600"/>
                  </a:lnTo>
                  <a:lnTo>
                    <a:pt x="18740" y="16175"/>
                  </a:lnTo>
                  <a:lnTo>
                    <a:pt x="21600" y="15095"/>
                  </a:lnTo>
                  <a:lnTo>
                    <a:pt x="19256" y="12552"/>
                  </a:lnTo>
                  <a:lnTo>
                    <a:pt x="17950" y="12298"/>
                  </a:lnTo>
                  <a:cubicBezTo>
                    <a:pt x="17727" y="11215"/>
                    <a:pt x="16826" y="11092"/>
                    <a:pt x="16602" y="10012"/>
                  </a:cubicBez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8913283" y="3234266"/>
              <a:ext cx="311151" cy="6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0"/>
                  </a:moveTo>
                  <a:lnTo>
                    <a:pt x="10138" y="1354"/>
                  </a:lnTo>
                  <a:lnTo>
                    <a:pt x="8762" y="1717"/>
                  </a:lnTo>
                  <a:lnTo>
                    <a:pt x="8327" y="1300"/>
                  </a:lnTo>
                  <a:lnTo>
                    <a:pt x="3595" y="3264"/>
                  </a:lnTo>
                  <a:lnTo>
                    <a:pt x="702" y="5832"/>
                  </a:lnTo>
                  <a:lnTo>
                    <a:pt x="0" y="7618"/>
                  </a:lnTo>
                  <a:lnTo>
                    <a:pt x="4792" y="11666"/>
                  </a:lnTo>
                  <a:lnTo>
                    <a:pt x="3716" y="13859"/>
                  </a:lnTo>
                  <a:cubicBezTo>
                    <a:pt x="5165" y="13617"/>
                    <a:pt x="7785" y="14526"/>
                    <a:pt x="9233" y="14282"/>
                  </a:cubicBezTo>
                  <a:lnTo>
                    <a:pt x="12398" y="14208"/>
                  </a:lnTo>
                  <a:lnTo>
                    <a:pt x="10636" y="12509"/>
                  </a:lnTo>
                  <a:lnTo>
                    <a:pt x="11800" y="12971"/>
                  </a:lnTo>
                  <a:lnTo>
                    <a:pt x="12987" y="15450"/>
                  </a:lnTo>
                  <a:lnTo>
                    <a:pt x="14357" y="17312"/>
                  </a:lnTo>
                  <a:cubicBezTo>
                    <a:pt x="14301" y="17896"/>
                    <a:pt x="14738" y="21015"/>
                    <a:pt x="14684" y="21600"/>
                  </a:cubicBezTo>
                  <a:lnTo>
                    <a:pt x="17503" y="19189"/>
                  </a:lnTo>
                  <a:lnTo>
                    <a:pt x="16281" y="14980"/>
                  </a:lnTo>
                  <a:lnTo>
                    <a:pt x="14289" y="13783"/>
                  </a:lnTo>
                  <a:lnTo>
                    <a:pt x="15284" y="12826"/>
                  </a:lnTo>
                  <a:cubicBezTo>
                    <a:pt x="15228" y="12560"/>
                    <a:pt x="15173" y="12297"/>
                    <a:pt x="15117" y="12031"/>
                  </a:cubicBezTo>
                  <a:lnTo>
                    <a:pt x="12463" y="10357"/>
                  </a:lnTo>
                  <a:lnTo>
                    <a:pt x="13790" y="9083"/>
                  </a:lnTo>
                  <a:lnTo>
                    <a:pt x="15383" y="9063"/>
                  </a:lnTo>
                  <a:lnTo>
                    <a:pt x="18821" y="8253"/>
                  </a:lnTo>
                  <a:cubicBezTo>
                    <a:pt x="19031" y="7964"/>
                    <a:pt x="19859" y="7849"/>
                    <a:pt x="20069" y="7560"/>
                  </a:cubicBezTo>
                  <a:lnTo>
                    <a:pt x="21600" y="6484"/>
                  </a:lnTo>
                  <a:lnTo>
                    <a:pt x="18767" y="6636"/>
                  </a:lnTo>
                  <a:cubicBezTo>
                    <a:pt x="18716" y="6506"/>
                    <a:pt x="18664" y="6378"/>
                    <a:pt x="18613" y="6249"/>
                  </a:cubicBezTo>
                  <a:lnTo>
                    <a:pt x="17276" y="5817"/>
                  </a:lnTo>
                  <a:cubicBezTo>
                    <a:pt x="17237" y="5504"/>
                    <a:pt x="17196" y="5188"/>
                    <a:pt x="17158" y="4875"/>
                  </a:cubicBezTo>
                  <a:lnTo>
                    <a:pt x="15115" y="3696"/>
                  </a:lnTo>
                  <a:lnTo>
                    <a:pt x="14439" y="3808"/>
                  </a:lnTo>
                  <a:lnTo>
                    <a:pt x="13790" y="3348"/>
                  </a:lnTo>
                  <a:lnTo>
                    <a:pt x="15284" y="2709"/>
                  </a:lnTo>
                  <a:lnTo>
                    <a:pt x="15284" y="1037"/>
                  </a:lnTo>
                  <a:lnTo>
                    <a:pt x="12960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8769350" y="3168650"/>
              <a:ext cx="118534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6"/>
                  </a:moveTo>
                  <a:lnTo>
                    <a:pt x="6334" y="21600"/>
                  </a:lnTo>
                  <a:lnTo>
                    <a:pt x="10069" y="18345"/>
                  </a:lnTo>
                  <a:lnTo>
                    <a:pt x="13480" y="21304"/>
                  </a:lnTo>
                  <a:lnTo>
                    <a:pt x="20138" y="18937"/>
                  </a:lnTo>
                  <a:lnTo>
                    <a:pt x="21600" y="11836"/>
                  </a:lnTo>
                  <a:lnTo>
                    <a:pt x="15753" y="592"/>
                  </a:lnTo>
                  <a:lnTo>
                    <a:pt x="10394" y="2367"/>
                  </a:lnTo>
                  <a:lnTo>
                    <a:pt x="7146" y="0"/>
                  </a:lnTo>
                  <a:lnTo>
                    <a:pt x="1786" y="8285"/>
                  </a:lnTo>
                  <a:lnTo>
                    <a:pt x="0" y="15386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9215966" y="4002616"/>
              <a:ext cx="171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6"/>
                  </a:moveTo>
                  <a:lnTo>
                    <a:pt x="2400" y="9473"/>
                  </a:lnTo>
                  <a:lnTo>
                    <a:pt x="8736" y="16179"/>
                  </a:lnTo>
                  <a:lnTo>
                    <a:pt x="19360" y="21488"/>
                  </a:lnTo>
                  <a:lnTo>
                    <a:pt x="21600" y="21600"/>
                  </a:lnTo>
                  <a:lnTo>
                    <a:pt x="18016" y="16291"/>
                  </a:lnTo>
                  <a:lnTo>
                    <a:pt x="15776" y="14558"/>
                  </a:lnTo>
                  <a:lnTo>
                    <a:pt x="15776" y="7517"/>
                  </a:lnTo>
                  <a:lnTo>
                    <a:pt x="10336" y="2180"/>
                  </a:lnTo>
                  <a:lnTo>
                    <a:pt x="9152" y="1621"/>
                  </a:lnTo>
                  <a:lnTo>
                    <a:pt x="8096" y="3102"/>
                  </a:lnTo>
                  <a:lnTo>
                    <a:pt x="4512" y="3577"/>
                  </a:lnTo>
                  <a:lnTo>
                    <a:pt x="4640" y="1956"/>
                  </a:lnTo>
                  <a:lnTo>
                    <a:pt x="544" y="0"/>
                  </a:lnTo>
                  <a:lnTo>
                    <a:pt x="0" y="1146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9262533" y="3393016"/>
              <a:ext cx="266701" cy="5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0" y="0"/>
                  </a:moveTo>
                  <a:lnTo>
                    <a:pt x="939" y="0"/>
                  </a:lnTo>
                  <a:lnTo>
                    <a:pt x="0" y="1913"/>
                  </a:lnTo>
                  <a:lnTo>
                    <a:pt x="939" y="1913"/>
                  </a:lnTo>
                  <a:lnTo>
                    <a:pt x="2817" y="3348"/>
                  </a:lnTo>
                  <a:lnTo>
                    <a:pt x="5635" y="3826"/>
                  </a:lnTo>
                  <a:lnTo>
                    <a:pt x="6574" y="4782"/>
                  </a:lnTo>
                  <a:lnTo>
                    <a:pt x="5635" y="5739"/>
                  </a:lnTo>
                  <a:lnTo>
                    <a:pt x="8452" y="7652"/>
                  </a:lnTo>
                  <a:lnTo>
                    <a:pt x="12209" y="10043"/>
                  </a:lnTo>
                  <a:lnTo>
                    <a:pt x="15026" y="11477"/>
                  </a:lnTo>
                  <a:lnTo>
                    <a:pt x="15026" y="16818"/>
                  </a:lnTo>
                  <a:lnTo>
                    <a:pt x="12209" y="17774"/>
                  </a:lnTo>
                  <a:lnTo>
                    <a:pt x="9391" y="18252"/>
                  </a:lnTo>
                  <a:lnTo>
                    <a:pt x="8452" y="19209"/>
                  </a:lnTo>
                  <a:lnTo>
                    <a:pt x="6574" y="19687"/>
                  </a:lnTo>
                  <a:lnTo>
                    <a:pt x="10330" y="21600"/>
                  </a:lnTo>
                  <a:lnTo>
                    <a:pt x="16904" y="19209"/>
                  </a:lnTo>
                  <a:lnTo>
                    <a:pt x="21600" y="16818"/>
                  </a:lnTo>
                  <a:lnTo>
                    <a:pt x="17843" y="10521"/>
                  </a:lnTo>
                  <a:lnTo>
                    <a:pt x="15965" y="9086"/>
                  </a:lnTo>
                  <a:lnTo>
                    <a:pt x="12209" y="6695"/>
                  </a:lnTo>
                  <a:lnTo>
                    <a:pt x="10330" y="4782"/>
                  </a:lnTo>
                  <a:lnTo>
                    <a:pt x="12209" y="3826"/>
                  </a:lnTo>
                  <a:lnTo>
                    <a:pt x="15026" y="2869"/>
                  </a:lnTo>
                  <a:lnTo>
                    <a:pt x="14087" y="1435"/>
                  </a:lnTo>
                  <a:lnTo>
                    <a:pt x="10330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9179983" y="3426883"/>
              <a:ext cx="281517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2" y="21233"/>
                  </a:moveTo>
                  <a:lnTo>
                    <a:pt x="21600" y="21600"/>
                  </a:lnTo>
                  <a:lnTo>
                    <a:pt x="21600" y="17168"/>
                  </a:lnTo>
                  <a:lnTo>
                    <a:pt x="18783" y="14589"/>
                  </a:lnTo>
                  <a:lnTo>
                    <a:pt x="15027" y="10301"/>
                  </a:lnTo>
                  <a:lnTo>
                    <a:pt x="12208" y="6860"/>
                  </a:lnTo>
                  <a:lnTo>
                    <a:pt x="13148" y="5149"/>
                  </a:lnTo>
                  <a:lnTo>
                    <a:pt x="12208" y="3434"/>
                  </a:lnTo>
                  <a:lnTo>
                    <a:pt x="9392" y="2573"/>
                  </a:lnTo>
                  <a:lnTo>
                    <a:pt x="7512" y="0"/>
                  </a:lnTo>
                  <a:lnTo>
                    <a:pt x="6573" y="0"/>
                  </a:lnTo>
                  <a:lnTo>
                    <a:pt x="1879" y="855"/>
                  </a:lnTo>
                  <a:lnTo>
                    <a:pt x="0" y="3434"/>
                  </a:lnTo>
                  <a:lnTo>
                    <a:pt x="940" y="5149"/>
                  </a:lnTo>
                  <a:lnTo>
                    <a:pt x="1879" y="10301"/>
                  </a:lnTo>
                  <a:lnTo>
                    <a:pt x="8452" y="10301"/>
                  </a:lnTo>
                  <a:lnTo>
                    <a:pt x="11269" y="11156"/>
                  </a:lnTo>
                  <a:lnTo>
                    <a:pt x="15965" y="18023"/>
                  </a:lnTo>
                  <a:lnTo>
                    <a:pt x="15027" y="20740"/>
                  </a:lnTo>
                  <a:lnTo>
                    <a:pt x="18732" y="21233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8915400" y="3242733"/>
              <a:ext cx="359839" cy="6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11179" y="0"/>
                  </a:moveTo>
                  <a:lnTo>
                    <a:pt x="8745" y="1354"/>
                  </a:lnTo>
                  <a:lnTo>
                    <a:pt x="7558" y="1717"/>
                  </a:lnTo>
                  <a:lnTo>
                    <a:pt x="7183" y="1300"/>
                  </a:lnTo>
                  <a:lnTo>
                    <a:pt x="3101" y="3264"/>
                  </a:lnTo>
                  <a:lnTo>
                    <a:pt x="605" y="5832"/>
                  </a:lnTo>
                  <a:lnTo>
                    <a:pt x="0" y="7618"/>
                  </a:lnTo>
                  <a:lnTo>
                    <a:pt x="4134" y="11666"/>
                  </a:lnTo>
                  <a:lnTo>
                    <a:pt x="3205" y="13859"/>
                  </a:lnTo>
                  <a:cubicBezTo>
                    <a:pt x="4455" y="13617"/>
                    <a:pt x="6715" y="14526"/>
                    <a:pt x="7964" y="14282"/>
                  </a:cubicBezTo>
                  <a:lnTo>
                    <a:pt x="10694" y="14208"/>
                  </a:lnTo>
                  <a:lnTo>
                    <a:pt x="9174" y="12509"/>
                  </a:lnTo>
                  <a:lnTo>
                    <a:pt x="10178" y="12971"/>
                  </a:lnTo>
                  <a:lnTo>
                    <a:pt x="11202" y="15450"/>
                  </a:lnTo>
                  <a:lnTo>
                    <a:pt x="12384" y="17312"/>
                  </a:lnTo>
                  <a:cubicBezTo>
                    <a:pt x="12335" y="17896"/>
                    <a:pt x="12713" y="21015"/>
                    <a:pt x="12666" y="21600"/>
                  </a:cubicBezTo>
                  <a:lnTo>
                    <a:pt x="15098" y="19189"/>
                  </a:lnTo>
                  <a:lnTo>
                    <a:pt x="14044" y="14980"/>
                  </a:lnTo>
                  <a:lnTo>
                    <a:pt x="12325" y="13783"/>
                  </a:lnTo>
                  <a:lnTo>
                    <a:pt x="13184" y="12826"/>
                  </a:lnTo>
                  <a:cubicBezTo>
                    <a:pt x="13135" y="12560"/>
                    <a:pt x="13088" y="12297"/>
                    <a:pt x="13039" y="12031"/>
                  </a:cubicBezTo>
                  <a:lnTo>
                    <a:pt x="10750" y="10357"/>
                  </a:lnTo>
                  <a:lnTo>
                    <a:pt x="11895" y="9083"/>
                  </a:lnTo>
                  <a:lnTo>
                    <a:pt x="13269" y="9063"/>
                  </a:lnTo>
                  <a:lnTo>
                    <a:pt x="16234" y="8253"/>
                  </a:lnTo>
                  <a:cubicBezTo>
                    <a:pt x="16415" y="7964"/>
                    <a:pt x="17129" y="7849"/>
                    <a:pt x="17311" y="7560"/>
                  </a:cubicBezTo>
                  <a:lnTo>
                    <a:pt x="18631" y="6484"/>
                  </a:lnTo>
                  <a:cubicBezTo>
                    <a:pt x="18595" y="6314"/>
                    <a:pt x="21600" y="6458"/>
                    <a:pt x="21563" y="6288"/>
                  </a:cubicBezTo>
                  <a:lnTo>
                    <a:pt x="20557" y="4432"/>
                  </a:lnTo>
                  <a:cubicBezTo>
                    <a:pt x="20514" y="4303"/>
                    <a:pt x="18569" y="3860"/>
                    <a:pt x="18526" y="3730"/>
                  </a:cubicBezTo>
                  <a:cubicBezTo>
                    <a:pt x="18551" y="2992"/>
                    <a:pt x="15914" y="4249"/>
                    <a:pt x="15939" y="3510"/>
                  </a:cubicBezTo>
                  <a:lnTo>
                    <a:pt x="13038" y="3696"/>
                  </a:lnTo>
                  <a:lnTo>
                    <a:pt x="12454" y="3808"/>
                  </a:lnTo>
                  <a:lnTo>
                    <a:pt x="11895" y="3348"/>
                  </a:lnTo>
                  <a:lnTo>
                    <a:pt x="13184" y="2709"/>
                  </a:lnTo>
                  <a:lnTo>
                    <a:pt x="13184" y="1037"/>
                  </a:lnTo>
                  <a:lnTo>
                    <a:pt x="11179" y="0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9264650" y="3714750"/>
              <a:ext cx="196851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26" y="901"/>
                  </a:moveTo>
                  <a:cubicBezTo>
                    <a:pt x="16680" y="707"/>
                    <a:pt x="16831" y="650"/>
                    <a:pt x="15919" y="499"/>
                  </a:cubicBezTo>
                  <a:lnTo>
                    <a:pt x="12152" y="0"/>
                  </a:lnTo>
                  <a:lnTo>
                    <a:pt x="4050" y="1662"/>
                  </a:lnTo>
                  <a:lnTo>
                    <a:pt x="0" y="4988"/>
                  </a:lnTo>
                  <a:lnTo>
                    <a:pt x="0" y="11634"/>
                  </a:lnTo>
                  <a:lnTo>
                    <a:pt x="6750" y="19935"/>
                  </a:lnTo>
                  <a:lnTo>
                    <a:pt x="9450" y="21600"/>
                  </a:lnTo>
                  <a:lnTo>
                    <a:pt x="12152" y="19935"/>
                  </a:lnTo>
                  <a:lnTo>
                    <a:pt x="13498" y="16612"/>
                  </a:lnTo>
                  <a:lnTo>
                    <a:pt x="17552" y="14961"/>
                  </a:lnTo>
                  <a:lnTo>
                    <a:pt x="21600" y="11634"/>
                  </a:lnTo>
                  <a:lnTo>
                    <a:pt x="21600" y="1662"/>
                  </a:lnTo>
                  <a:lnTo>
                    <a:pt x="17626" y="901"/>
                  </a:lnTo>
                  <a:close/>
                </a:path>
              </a:pathLst>
            </a:custGeom>
            <a:solidFill>
              <a:srgbClr val="CBCBCB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1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823868" y="2993514"/>
              <a:ext cx="50476" cy="13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91" y="0"/>
                  </a:moveTo>
                  <a:lnTo>
                    <a:pt x="0" y="8403"/>
                  </a:lnTo>
                  <a:lnTo>
                    <a:pt x="18728" y="21600"/>
                  </a:lnTo>
                  <a:lnTo>
                    <a:pt x="20502" y="13944"/>
                  </a:lnTo>
                  <a:cubicBezTo>
                    <a:pt x="17169" y="13980"/>
                    <a:pt x="14318" y="13046"/>
                    <a:pt x="13948" y="11796"/>
                  </a:cubicBezTo>
                  <a:cubicBezTo>
                    <a:pt x="13499" y="10279"/>
                    <a:pt x="16852" y="9098"/>
                    <a:pt x="19330" y="7872"/>
                  </a:cubicBezTo>
                  <a:cubicBezTo>
                    <a:pt x="20190" y="7446"/>
                    <a:pt x="20949" y="6993"/>
                    <a:pt x="21600" y="6518"/>
                  </a:cubicBezTo>
                  <a:lnTo>
                    <a:pt x="19891" y="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44" name="Shape 344"/>
          <p:cNvSpPr/>
          <p:nvPr/>
        </p:nvSpPr>
        <p:spPr>
          <a:xfrm>
            <a:off x="8233159" y="1968721"/>
            <a:ext cx="4670041" cy="3074740"/>
          </a:xfrm>
          <a:prstGeom prst="roundRect">
            <a:avLst>
              <a:gd name="adj" fmla="val 3718"/>
            </a:avLst>
          </a:prstGeom>
          <a:solidFill>
            <a:srgbClr val="FF93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8295943" y="1968721"/>
            <a:ext cx="4607257" cy="305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numCol="2" spcCol="230362" anchor="ctr"/>
          <a:lstStyle/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União </a:t>
            </a:r>
            <a:r>
              <a:rPr sz="24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Europ</a:t>
            </a:r>
            <a:r>
              <a:rPr lang="x-none" sz="24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é</a:t>
            </a:r>
            <a:r>
              <a:rPr sz="24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ia</a:t>
            </a:r>
            <a:endParaRPr sz="24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Alemanha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Reino Unido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França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Espanha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Portugal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Itália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x-none" sz="24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</a:t>
            </a:r>
            <a:r>
              <a:rPr sz="24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ustria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 sz="24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EUA</a:t>
            </a:r>
            <a:endParaRPr sz="24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>
              <a:defRPr sz="1800"/>
            </a:pPr>
            <a:r>
              <a:rPr sz="24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Austr</a:t>
            </a:r>
            <a:r>
              <a:rPr lang="x-none" sz="24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á</a:t>
            </a:r>
            <a:r>
              <a:rPr sz="24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lia</a:t>
            </a:r>
            <a:endParaRPr sz="24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Canada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Bolívia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Israel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Japão</a:t>
            </a:r>
          </a:p>
          <a:p>
            <a:pPr lvl="0" algn="l">
              <a:defRPr sz="1800"/>
            </a:pPr>
            <a:r>
              <a:rPr sz="2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Coréia do Sul</a:t>
            </a:r>
          </a:p>
        </p:txBody>
      </p:sp>
      <p:pic>
        <p:nvPicPr>
          <p:cNvPr id="346" name="pasted-image.tif"/>
          <p:cNvPicPr/>
          <p:nvPr/>
        </p:nvPicPr>
        <p:blipFill>
          <a:blip r:embed="rId9">
            <a:extLst/>
          </a:blip>
          <a:srcRect l="11443" t="22033" r="11443" b="26249"/>
          <a:stretch>
            <a:fillRect/>
          </a:stretch>
        </p:blipFill>
        <p:spPr>
          <a:xfrm>
            <a:off x="11919743" y="8876844"/>
            <a:ext cx="983288" cy="659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stop_logo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15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8" y="8233277"/>
            <a:ext cx="1242780" cy="11806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1480061" y="8676740"/>
            <a:ext cx="10675542" cy="684898"/>
          </a:xfrm>
          <a:prstGeom prst="roundRect">
            <a:avLst>
              <a:gd name="adj" fmla="val 17949"/>
            </a:avLst>
          </a:prstGeom>
          <a:solidFill>
            <a:srgbClr val="FFD4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>
                <a:solidFill>
                  <a:srgbClr val="5C5C5C"/>
                </a:solidFill>
              </a:rPr>
              <a:t>Política do Brasil</a:t>
            </a:r>
          </a:p>
        </p:txBody>
      </p:sp>
      <p:pic>
        <p:nvPicPr>
          <p:cNvPr id="35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022344">
            <a:off x="846042" y="1812351"/>
            <a:ext cx="2712624" cy="358752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54" name="Shape 354"/>
          <p:cNvSpPr/>
          <p:nvPr/>
        </p:nvSpPr>
        <p:spPr>
          <a:xfrm>
            <a:off x="10442843" y="9019189"/>
            <a:ext cx="1661960" cy="231163"/>
          </a:xfrm>
          <a:prstGeom prst="roundRect">
            <a:avLst>
              <a:gd name="adj" fmla="val 50000"/>
            </a:avLst>
          </a:prstGeom>
          <a:solidFill>
            <a:srgbClr val="FFD4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879075" y="5960296"/>
            <a:ext cx="4938758" cy="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1524293" y="6571979"/>
            <a:ext cx="10485478" cy="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480061" y="7846893"/>
            <a:ext cx="8004701" cy="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1524293" y="8150724"/>
            <a:ext cx="9637786" cy="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1524293" y="6903594"/>
            <a:ext cx="5293539" cy="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827213" y="7846893"/>
            <a:ext cx="182558" cy="1"/>
          </a:xfrm>
          <a:prstGeom prst="line">
            <a:avLst/>
          </a:prstGeom>
          <a:ln w="381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0" y="3077566"/>
            <a:ext cx="9321800" cy="1206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971" y="5626844"/>
            <a:ext cx="10680700" cy="3695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442843" y="9019189"/>
            <a:ext cx="1566928" cy="303355"/>
          </a:xfrm>
          <a:prstGeom prst="roundRect">
            <a:avLst/>
          </a:prstGeom>
          <a:solidFill>
            <a:srgbClr val="FFD479"/>
          </a:solidFill>
          <a:ln w="12700" cap="flat">
            <a:solidFill>
              <a:srgbClr val="FFD479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" name="Shape 133"/>
          <p:cNvSpPr/>
          <p:nvPr/>
        </p:nvSpPr>
        <p:spPr>
          <a:xfrm>
            <a:off x="10071100" y="9420972"/>
            <a:ext cx="29337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0639" marR="40639" lvl="0" algn="l" defTabSz="914400">
              <a:buClr>
                <a:srgbClr val="011279"/>
              </a:buClr>
              <a:buFont typeface="Arial"/>
              <a:defRPr sz="1800"/>
            </a:pPr>
            <a:r>
              <a:rPr lang="en-US" sz="1600" dirty="0" err="1" smtClean="0">
                <a:solidFill>
                  <a:srgbClr val="535353"/>
                </a:solidFill>
                <a:uFill>
                  <a:solidFill>
                    <a:srgbClr val="01127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Ministério</a:t>
            </a:r>
            <a:r>
              <a:rPr lang="en-US" sz="1600" dirty="0" smtClean="0">
                <a:solidFill>
                  <a:srgbClr val="535353"/>
                </a:solidFill>
                <a:uFill>
                  <a:solidFill>
                    <a:srgbClr val="01127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1600" dirty="0" err="1" smtClean="0">
                <a:solidFill>
                  <a:srgbClr val="535353"/>
                </a:solidFill>
                <a:uFill>
                  <a:solidFill>
                    <a:srgbClr val="01127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Saúde</a:t>
            </a:r>
            <a:r>
              <a:rPr lang="en-US" sz="1600" dirty="0" smtClean="0">
                <a:solidFill>
                  <a:srgbClr val="535353"/>
                </a:solidFill>
                <a:uFill>
                  <a:solidFill>
                    <a:srgbClr val="01127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2010</a:t>
            </a:r>
            <a:endParaRPr sz="1600" dirty="0">
              <a:solidFill>
                <a:srgbClr val="535353"/>
              </a:solidFill>
              <a:uFill>
                <a:solidFill>
                  <a:srgbClr val="011279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65"/>
          <p:cNvGrpSpPr/>
          <p:nvPr/>
        </p:nvGrpSpPr>
        <p:grpSpPr>
          <a:xfrm>
            <a:off x="2116387" y="3543814"/>
            <a:ext cx="8236179" cy="5890950"/>
            <a:chOff x="0" y="2515114"/>
            <a:chExt cx="8236177" cy="5890948"/>
          </a:xfrm>
        </p:grpSpPr>
        <p:pic>
          <p:nvPicPr>
            <p:cNvPr id="362" name="pasted-image.tif"/>
            <p:cNvPicPr/>
            <p:nvPr/>
          </p:nvPicPr>
          <p:blipFill>
            <a:blip r:embed="rId3">
              <a:extLst/>
            </a:blip>
            <a:srcRect t="19780" r="88289"/>
            <a:stretch>
              <a:fillRect/>
            </a:stretch>
          </p:blipFill>
          <p:spPr>
            <a:xfrm>
              <a:off x="0" y="2515114"/>
              <a:ext cx="964534" cy="5890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pasted-image.tif"/>
            <p:cNvPicPr/>
            <p:nvPr/>
          </p:nvPicPr>
          <p:blipFill>
            <a:blip r:embed="rId3">
              <a:extLst/>
            </a:blip>
            <a:srcRect l="10481" t="87385"/>
            <a:stretch>
              <a:fillRect/>
            </a:stretch>
          </p:blipFill>
          <p:spPr>
            <a:xfrm>
              <a:off x="863234" y="7479576"/>
              <a:ext cx="7372944" cy="926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4" name="Shape 364"/>
            <p:cNvSpPr/>
            <p:nvPr/>
          </p:nvSpPr>
          <p:spPr>
            <a:xfrm>
              <a:off x="1043645" y="2887125"/>
              <a:ext cx="6537647" cy="151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62"/>
                  </a:moveTo>
                  <a:lnTo>
                    <a:pt x="636" y="5127"/>
                  </a:lnTo>
                  <a:lnTo>
                    <a:pt x="1375" y="3943"/>
                  </a:lnTo>
                  <a:lnTo>
                    <a:pt x="2673" y="4125"/>
                  </a:lnTo>
                  <a:lnTo>
                    <a:pt x="3353" y="2691"/>
                  </a:lnTo>
                  <a:lnTo>
                    <a:pt x="3977" y="2051"/>
                  </a:lnTo>
                  <a:lnTo>
                    <a:pt x="4758" y="3630"/>
                  </a:lnTo>
                  <a:lnTo>
                    <a:pt x="6155" y="1385"/>
                  </a:lnTo>
                  <a:lnTo>
                    <a:pt x="6762" y="0"/>
                  </a:lnTo>
                  <a:lnTo>
                    <a:pt x="7520" y="2392"/>
                  </a:lnTo>
                  <a:lnTo>
                    <a:pt x="8754" y="5298"/>
                  </a:lnTo>
                  <a:lnTo>
                    <a:pt x="9395" y="4654"/>
                  </a:lnTo>
                  <a:lnTo>
                    <a:pt x="10798" y="6689"/>
                  </a:lnTo>
                  <a:lnTo>
                    <a:pt x="11963" y="9419"/>
                  </a:lnTo>
                  <a:lnTo>
                    <a:pt x="12758" y="10526"/>
                  </a:lnTo>
                  <a:lnTo>
                    <a:pt x="13372" y="12190"/>
                  </a:lnTo>
                  <a:lnTo>
                    <a:pt x="14169" y="11648"/>
                  </a:lnTo>
                  <a:lnTo>
                    <a:pt x="14779" y="10174"/>
                  </a:lnTo>
                  <a:lnTo>
                    <a:pt x="15539" y="9541"/>
                  </a:lnTo>
                  <a:lnTo>
                    <a:pt x="16233" y="10766"/>
                  </a:lnTo>
                  <a:lnTo>
                    <a:pt x="16739" y="12099"/>
                  </a:lnTo>
                  <a:lnTo>
                    <a:pt x="17532" y="13141"/>
                  </a:lnTo>
                  <a:lnTo>
                    <a:pt x="18201" y="13636"/>
                  </a:lnTo>
                  <a:lnTo>
                    <a:pt x="18833" y="16096"/>
                  </a:lnTo>
                  <a:lnTo>
                    <a:pt x="19556" y="17018"/>
                  </a:lnTo>
                  <a:lnTo>
                    <a:pt x="20187" y="19662"/>
                  </a:lnTo>
                  <a:lnTo>
                    <a:pt x="21600" y="21600"/>
                  </a:lnTo>
                </a:path>
              </a:pathLst>
            </a:custGeom>
            <a:noFill/>
            <a:ln w="762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66" name="Shape 366"/>
          <p:cNvSpPr/>
          <p:nvPr/>
        </p:nvSpPr>
        <p:spPr>
          <a:xfrm>
            <a:off x="1237000" y="4010474"/>
            <a:ext cx="1270001" cy="40637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2030831" y="2522707"/>
            <a:ext cx="894313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9300"/>
                </a:solidFill>
              </a:rPr>
              <a:t>Rastreamento REDUZ a Incidência</a:t>
            </a:r>
          </a:p>
        </p:txBody>
      </p:sp>
      <p:pic>
        <p:nvPicPr>
          <p:cNvPr id="36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1930" y="8700935"/>
            <a:ext cx="1001370" cy="733829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3619318" y="6593475"/>
            <a:ext cx="6439081" cy="753008"/>
          </a:xfrm>
          <a:prstGeom prst="roundRect">
            <a:avLst>
              <a:gd name="adj" fmla="val 16326"/>
            </a:avLst>
          </a:prstGeom>
          <a:solidFill>
            <a:srgbClr val="FF93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3688375" y="6687851"/>
            <a:ext cx="626115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rgbClr val="FFFFFF"/>
                </a:solidFill>
              </a:rPr>
              <a:t>≈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sz="3000" dirty="0" smtClean="0">
                <a:solidFill>
                  <a:srgbClr val="FFFFFF"/>
                </a:solidFill>
              </a:rPr>
              <a:t>65 </a:t>
            </a:r>
            <a:r>
              <a:rPr sz="3000" dirty="0">
                <a:solidFill>
                  <a:srgbClr val="FFFFFF"/>
                </a:solidFill>
              </a:rPr>
              <a:t>% da população é Rastreada!</a:t>
            </a:r>
          </a:p>
        </p:txBody>
      </p:sp>
      <p:sp>
        <p:nvSpPr>
          <p:cNvPr id="371" name="Shape 371"/>
          <p:cNvSpPr>
            <a:spLocks noGrp="1"/>
          </p:cNvSpPr>
          <p:nvPr>
            <p:ph type="title" idx="4294967295"/>
          </p:nvPr>
        </p:nvSpPr>
        <p:spPr>
          <a:xfrm>
            <a:off x="571500" y="330200"/>
            <a:ext cx="12334323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>
                <a:solidFill>
                  <a:srgbClr val="5C5C5C"/>
                </a:solidFill>
              </a:rPr>
              <a:t>Porque adotar Políticas Públicas de Rastreamento?</a:t>
            </a:r>
          </a:p>
        </p:txBody>
      </p:sp>
      <p:sp>
        <p:nvSpPr>
          <p:cNvPr id="372" name="Shape 372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9738596" y="4733815"/>
            <a:ext cx="326620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66.000</a:t>
            </a:r>
            <a:r>
              <a:rPr sz="2400" dirty="0">
                <a:solidFill>
                  <a:srgbClr val="FF9300"/>
                </a:solidFill>
              </a:rPr>
              <a:t> casos a menos entre 2002 e </a:t>
            </a:r>
            <a:r>
              <a:rPr sz="2400" dirty="0" smtClean="0">
                <a:solidFill>
                  <a:srgbClr val="FF9300"/>
                </a:solidFill>
              </a:rPr>
              <a:t>2006</a:t>
            </a:r>
            <a:endParaRPr lang="en-US" sz="2400" dirty="0" smtClean="0">
              <a:solidFill>
                <a:srgbClr val="FF9300"/>
              </a:solidFill>
            </a:endParaRPr>
          </a:p>
          <a:p>
            <a:pPr lvl="0" algn="l">
              <a:defRPr sz="1800"/>
            </a:pPr>
            <a:r>
              <a:rPr lang="en-US" sz="2400" dirty="0" smtClean="0">
                <a:solidFill>
                  <a:srgbClr val="FF9300"/>
                </a:solidFill>
              </a:rPr>
              <a:t>(</a:t>
            </a:r>
            <a:r>
              <a:rPr lang="en-US" sz="2400" dirty="0" err="1" smtClean="0">
                <a:solidFill>
                  <a:srgbClr val="FF9300"/>
                </a:solidFill>
              </a:rPr>
              <a:t>redução</a:t>
            </a:r>
            <a:r>
              <a:rPr lang="en-US" sz="2400" dirty="0" smtClean="0">
                <a:solidFill>
                  <a:srgbClr val="FF9300"/>
                </a:solidFill>
              </a:rPr>
              <a:t> &gt; 20%)</a:t>
            </a:r>
            <a:endParaRPr sz="2400" dirty="0">
              <a:solidFill>
                <a:srgbClr val="FF9300"/>
              </a:solidFill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9677636" y="4778660"/>
            <a:ext cx="1" cy="560449"/>
          </a:xfrm>
          <a:prstGeom prst="line">
            <a:avLst/>
          </a:prstGeom>
          <a:ln w="25400">
            <a:solidFill>
              <a:srgbClr val="FF9300"/>
            </a:solidFill>
            <a:prstDash val="sysDot"/>
            <a:miter lim="400000"/>
            <a:headEnd type="triangle" len="sm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37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5095" y="7453575"/>
            <a:ext cx="978206" cy="103126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 rot="16200000">
            <a:off x="258990" y="5486673"/>
            <a:ext cx="3543682" cy="856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Helvetica Neue"/>
                <a:ea typeface="Helvetica Neue"/>
                <a:cs typeface="Helvetica Neue"/>
                <a:sym typeface="Helvetica Neue"/>
              </a:rPr>
              <a:t>Incidencia nos EUA</a:t>
            </a:r>
          </a:p>
          <a:p>
            <a:pPr lvl="0">
              <a:defRPr sz="1800"/>
            </a:pPr>
            <a:r>
              <a:rPr sz="2000"/>
              <a:t>por 100.000 habitantes</a:t>
            </a:r>
          </a:p>
        </p:txBody>
      </p:sp>
      <p:sp>
        <p:nvSpPr>
          <p:cNvPr id="377" name="Shape 377"/>
          <p:cNvSpPr/>
          <p:nvPr/>
        </p:nvSpPr>
        <p:spPr>
          <a:xfrm>
            <a:off x="5867400" y="9067849"/>
            <a:ext cx="1270000" cy="5186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Ano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28940" y="8686238"/>
            <a:ext cx="12573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Neue Light"/>
              </a:rPr>
              <a:t>2006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+mn-ea"/>
              <a:cs typeface="Helvetica Neue"/>
              <a:sym typeface="Helvetica Neue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2030831" y="2515160"/>
            <a:ext cx="9466175" cy="748923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ln>
                  <a:solidFill>
                    <a:srgbClr val="FFFFFF"/>
                  </a:solidFill>
                </a:ln>
                <a:solidFill>
                  <a:srgbClr val="FF9300"/>
                </a:solidFill>
              </a:rPr>
              <a:t>Rastreamento </a:t>
            </a:r>
            <a:r>
              <a:rPr sz="4200" b="1" dirty="0">
                <a:solidFill>
                  <a:srgbClr val="FF9300"/>
                </a:solidFill>
              </a:rPr>
              <a:t>REDUZ a Mortalidade</a:t>
            </a:r>
          </a:p>
        </p:txBody>
      </p:sp>
      <p:pic>
        <p:nvPicPr>
          <p:cNvPr id="38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1930" y="8700935"/>
            <a:ext cx="1001370" cy="733829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3854300" y="6689755"/>
            <a:ext cx="58746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60 % da população é Rastreada!</a:t>
            </a:r>
          </a:p>
        </p:txBody>
      </p:sp>
      <p:sp>
        <p:nvSpPr>
          <p:cNvPr id="382" name="Shape 382"/>
          <p:cNvSpPr>
            <a:spLocks noGrp="1"/>
          </p:cNvSpPr>
          <p:nvPr>
            <p:ph type="title" idx="4294967295"/>
          </p:nvPr>
        </p:nvSpPr>
        <p:spPr>
          <a:xfrm>
            <a:off x="571500" y="330200"/>
            <a:ext cx="12296521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 dirty="0">
                <a:solidFill>
                  <a:srgbClr val="5C5C5C"/>
                </a:solidFill>
              </a:rPr>
              <a:t>Porque adotar Políticas Públicas de Rastreamento?</a:t>
            </a:r>
          </a:p>
        </p:txBody>
      </p:sp>
      <p:sp>
        <p:nvSpPr>
          <p:cNvPr id="383" name="Shape 383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387" name="Group 387"/>
          <p:cNvGrpSpPr/>
          <p:nvPr/>
        </p:nvGrpSpPr>
        <p:grpSpPr>
          <a:xfrm>
            <a:off x="2116387" y="3543814"/>
            <a:ext cx="8248106" cy="5899482"/>
            <a:chOff x="0" y="0"/>
            <a:chExt cx="8248105" cy="5899481"/>
          </a:xfrm>
        </p:grpSpPr>
        <p:pic>
          <p:nvPicPr>
            <p:cNvPr id="384" name="pasted-image.tif"/>
            <p:cNvPicPr/>
            <p:nvPr/>
          </p:nvPicPr>
          <p:blipFill>
            <a:blip r:embed="rId4">
              <a:extLst/>
            </a:blip>
            <a:srcRect t="19780" r="88289"/>
            <a:stretch>
              <a:fillRect/>
            </a:stretch>
          </p:blipFill>
          <p:spPr>
            <a:xfrm>
              <a:off x="0" y="0"/>
              <a:ext cx="965931" cy="5899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pasted-image.tif"/>
            <p:cNvPicPr/>
            <p:nvPr/>
          </p:nvPicPr>
          <p:blipFill>
            <a:blip r:embed="rId4">
              <a:extLst/>
            </a:blip>
            <a:srcRect l="10481" t="87385"/>
            <a:stretch>
              <a:fillRect/>
            </a:stretch>
          </p:blipFill>
          <p:spPr>
            <a:xfrm>
              <a:off x="864484" y="4971652"/>
              <a:ext cx="7383622" cy="92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6" name="Shape 386"/>
            <p:cNvSpPr/>
            <p:nvPr/>
          </p:nvSpPr>
          <p:spPr>
            <a:xfrm>
              <a:off x="1062057" y="2987701"/>
              <a:ext cx="6520601" cy="83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48"/>
                  </a:moveTo>
                  <a:lnTo>
                    <a:pt x="595" y="0"/>
                  </a:lnTo>
                  <a:lnTo>
                    <a:pt x="1300" y="634"/>
                  </a:lnTo>
                  <a:lnTo>
                    <a:pt x="1738" y="860"/>
                  </a:lnTo>
                  <a:lnTo>
                    <a:pt x="2571" y="1211"/>
                  </a:lnTo>
                  <a:lnTo>
                    <a:pt x="3306" y="1107"/>
                  </a:lnTo>
                  <a:lnTo>
                    <a:pt x="4682" y="3062"/>
                  </a:lnTo>
                  <a:lnTo>
                    <a:pt x="6769" y="2883"/>
                  </a:lnTo>
                  <a:lnTo>
                    <a:pt x="7379" y="4503"/>
                  </a:lnTo>
                  <a:lnTo>
                    <a:pt x="8130" y="4876"/>
                  </a:lnTo>
                  <a:lnTo>
                    <a:pt x="8802" y="6727"/>
                  </a:lnTo>
                  <a:lnTo>
                    <a:pt x="9480" y="6638"/>
                  </a:lnTo>
                  <a:lnTo>
                    <a:pt x="11070" y="8630"/>
                  </a:lnTo>
                  <a:lnTo>
                    <a:pt x="12246" y="10025"/>
                  </a:lnTo>
                  <a:lnTo>
                    <a:pt x="12838" y="10058"/>
                  </a:lnTo>
                  <a:lnTo>
                    <a:pt x="15107" y="13328"/>
                  </a:lnTo>
                  <a:lnTo>
                    <a:pt x="16276" y="13763"/>
                  </a:lnTo>
                  <a:lnTo>
                    <a:pt x="18978" y="17619"/>
                  </a:lnTo>
                  <a:lnTo>
                    <a:pt x="19514" y="19311"/>
                  </a:lnTo>
                  <a:lnTo>
                    <a:pt x="20691" y="20592"/>
                  </a:lnTo>
                  <a:lnTo>
                    <a:pt x="21600" y="21600"/>
                  </a:lnTo>
                </a:path>
              </a:pathLst>
            </a:custGeom>
            <a:noFill/>
            <a:ln w="76200" cap="flat">
              <a:solidFill>
                <a:srgbClr val="FF93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88" name="Shape 388"/>
          <p:cNvSpPr/>
          <p:nvPr/>
        </p:nvSpPr>
        <p:spPr>
          <a:xfrm>
            <a:off x="3655244" y="4690326"/>
            <a:ext cx="6416365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FF93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9300"/>
                </a:solidFill>
              </a:rPr>
              <a:t>&gt;50% da Redução em Mortalidade é atribuído ao Rastreamento</a:t>
            </a:r>
          </a:p>
        </p:txBody>
      </p:sp>
      <p:pic>
        <p:nvPicPr>
          <p:cNvPr id="38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5095" y="7453575"/>
            <a:ext cx="978206" cy="103126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/>
          <p:nvPr/>
        </p:nvSpPr>
        <p:spPr>
          <a:xfrm>
            <a:off x="1237000" y="4010474"/>
            <a:ext cx="1270001" cy="40637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 rot="16200000">
            <a:off x="110781" y="5486674"/>
            <a:ext cx="3840100" cy="85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Helvetica Neue"/>
                <a:ea typeface="Helvetica Neue"/>
                <a:cs typeface="Helvetica Neue"/>
                <a:sym typeface="Helvetica Neue"/>
              </a:rPr>
              <a:t>Mortalidade nos EUA</a:t>
            </a:r>
          </a:p>
          <a:p>
            <a:pPr lvl="0">
              <a:defRPr sz="1800"/>
            </a:pPr>
            <a:r>
              <a:rPr sz="2000"/>
              <a:t>por 100.000 habitantes</a:t>
            </a:r>
          </a:p>
        </p:txBody>
      </p:sp>
      <p:sp>
        <p:nvSpPr>
          <p:cNvPr id="392" name="Shape 392"/>
          <p:cNvSpPr/>
          <p:nvPr/>
        </p:nvSpPr>
        <p:spPr>
          <a:xfrm>
            <a:off x="5867400" y="9067849"/>
            <a:ext cx="1270000" cy="5186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Ano</a:t>
            </a:r>
          </a:p>
        </p:txBody>
      </p:sp>
      <p:sp>
        <p:nvSpPr>
          <p:cNvPr id="393" name="Shape 393"/>
          <p:cNvSpPr/>
          <p:nvPr/>
        </p:nvSpPr>
        <p:spPr>
          <a:xfrm>
            <a:off x="5041899" y="7939552"/>
            <a:ext cx="477702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9300"/>
                </a:solidFill>
              </a:rPr>
              <a:t>Grau </a:t>
            </a:r>
            <a:r>
              <a:rPr lang="en-US" sz="2400" dirty="0" smtClean="0">
                <a:solidFill>
                  <a:srgbClr val="FF9300"/>
                </a:solidFill>
              </a:rPr>
              <a:t>Máximo </a:t>
            </a:r>
            <a:r>
              <a:rPr sz="2400" dirty="0" smtClean="0">
                <a:solidFill>
                  <a:srgbClr val="FF9300"/>
                </a:solidFill>
              </a:rPr>
              <a:t>de </a:t>
            </a:r>
            <a:r>
              <a:rPr sz="2400" dirty="0">
                <a:solidFill>
                  <a:srgbClr val="FF9300"/>
                </a:solidFill>
              </a:rPr>
              <a:t>Evidência: A ou 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8940" y="8686238"/>
            <a:ext cx="12573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Neue Light"/>
              </a:rPr>
              <a:t>2006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+mn-ea"/>
              <a:cs typeface="Helvetica Neue"/>
              <a:sym typeface="Helvetica Neue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3186709" y="2530469"/>
            <a:ext cx="651466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 dirty="0" smtClean="0">
                <a:solidFill>
                  <a:srgbClr val="FF9300"/>
                </a:solidFill>
              </a:rPr>
              <a:t>Redução </a:t>
            </a:r>
            <a:r>
              <a:rPr lang="en-US" sz="4200" b="1" dirty="0" smtClean="0">
                <a:solidFill>
                  <a:srgbClr val="FF9300"/>
                </a:solidFill>
              </a:rPr>
              <a:t>na</a:t>
            </a:r>
            <a:r>
              <a:rPr sz="4200" b="1" dirty="0" smtClean="0">
                <a:solidFill>
                  <a:srgbClr val="FF9300"/>
                </a:solidFill>
              </a:rPr>
              <a:t> </a:t>
            </a:r>
            <a:r>
              <a:rPr sz="4200" b="1" dirty="0">
                <a:solidFill>
                  <a:srgbClr val="FF9300"/>
                </a:solidFill>
              </a:rPr>
              <a:t>INCIDÊNCIA</a:t>
            </a:r>
          </a:p>
        </p:txBody>
      </p:sp>
      <p:pic>
        <p:nvPicPr>
          <p:cNvPr id="39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1930" y="8700935"/>
            <a:ext cx="1001370" cy="733829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>
            <a:spLocks noGrp="1"/>
          </p:cNvSpPr>
          <p:nvPr>
            <p:ph type="title" idx="4294967295"/>
          </p:nvPr>
        </p:nvSpPr>
        <p:spPr>
          <a:xfrm>
            <a:off x="571500" y="330200"/>
            <a:ext cx="12448541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sz="4200">
                <a:solidFill>
                  <a:srgbClr val="5C5C5C"/>
                </a:solidFill>
              </a:rPr>
              <a:t>Porque adotar Políticas Públicas de Rastreamento?</a:t>
            </a:r>
          </a:p>
        </p:txBody>
      </p:sp>
      <p:sp>
        <p:nvSpPr>
          <p:cNvPr id="398" name="Shape 398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2780309" y="4045816"/>
            <a:ext cx="7313407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9300"/>
                </a:solidFill>
              </a:rPr>
              <a:t>Redução </a:t>
            </a:r>
            <a:r>
              <a:rPr lang="en-US" sz="4200" b="1" dirty="0" smtClean="0">
                <a:solidFill>
                  <a:srgbClr val="FF9300"/>
                </a:solidFill>
              </a:rPr>
              <a:t>na</a:t>
            </a:r>
            <a:r>
              <a:rPr sz="4200" b="1" dirty="0" smtClean="0">
                <a:solidFill>
                  <a:srgbClr val="FF9300"/>
                </a:solidFill>
              </a:rPr>
              <a:t> </a:t>
            </a:r>
            <a:r>
              <a:rPr lang="en-US" sz="4200" b="1" dirty="0" smtClean="0">
                <a:solidFill>
                  <a:srgbClr val="FD7F09"/>
                </a:solidFill>
              </a:rPr>
              <a:t>MORTALIDADE</a:t>
            </a:r>
            <a:endParaRPr sz="4200" b="1" dirty="0">
              <a:solidFill>
                <a:srgbClr val="FD7F09"/>
              </a:solidFill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1773732" y="5891854"/>
            <a:ext cx="9457336" cy="3328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Economia para o Sistema de Saúde </a:t>
            </a:r>
          </a:p>
          <a:p>
            <a:pPr lvl="0">
              <a:defRPr sz="1800"/>
            </a:pPr>
            <a:r>
              <a:rPr sz="3200" dirty="0">
                <a:solidFill>
                  <a:srgbClr val="FF9300"/>
                </a:solidFill>
              </a:rPr>
              <a:t>(a médio prazo)</a:t>
            </a:r>
          </a:p>
          <a:p>
            <a:pPr lvl="0">
              <a:defRPr sz="1800"/>
            </a:pPr>
            <a:r>
              <a:rPr sz="6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lvl="0">
              <a:defRPr sz="1800"/>
            </a:pPr>
            <a:r>
              <a:rPr sz="4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Qualidade de Vida para o Cidadão </a:t>
            </a:r>
          </a:p>
          <a:p>
            <a:pPr lvl="0">
              <a:defRPr sz="1800"/>
            </a:pPr>
            <a:r>
              <a:rPr sz="3200" dirty="0">
                <a:solidFill>
                  <a:srgbClr val="FF9300"/>
                </a:solidFill>
              </a:rPr>
              <a:t>(Imediato)</a:t>
            </a:r>
          </a:p>
        </p:txBody>
      </p:sp>
      <p:sp>
        <p:nvSpPr>
          <p:cNvPr id="401" name="Shape 401"/>
          <p:cNvSpPr/>
          <p:nvPr/>
        </p:nvSpPr>
        <p:spPr>
          <a:xfrm>
            <a:off x="6209029" y="3010691"/>
            <a:ext cx="586741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200" b="1">
                <a:solidFill>
                  <a:srgbClr val="FF9300"/>
                </a:solidFill>
              </a:rPr>
              <a:t>+</a:t>
            </a:r>
          </a:p>
        </p:txBody>
      </p:sp>
      <p:sp>
        <p:nvSpPr>
          <p:cNvPr id="402" name="Shape 402"/>
          <p:cNvSpPr/>
          <p:nvPr/>
        </p:nvSpPr>
        <p:spPr>
          <a:xfrm>
            <a:off x="6209029" y="4760835"/>
            <a:ext cx="586741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200" b="1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200" b="1">
                <a:solidFill>
                  <a:srgbClr val="FF9300"/>
                </a:solidFill>
              </a:rPr>
              <a:t>=</a:t>
            </a:r>
          </a:p>
        </p:txBody>
      </p:sp>
      <p:pic>
        <p:nvPicPr>
          <p:cNvPr id="40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55095" y="7453575"/>
            <a:ext cx="978206" cy="1031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 flipV="1">
            <a:off x="565150" y="1739899"/>
            <a:ext cx="12088516" cy="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 idx="4294967295"/>
          </p:nvPr>
        </p:nvSpPr>
        <p:spPr>
          <a:xfrm>
            <a:off x="571500" y="330200"/>
            <a:ext cx="9738208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b="1" dirty="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Políticas Públicas de Rastreamento</a:t>
            </a:r>
          </a:p>
          <a:p>
            <a:pPr lvl="0">
              <a:defRPr sz="1800"/>
            </a:pPr>
            <a:r>
              <a:rPr lang="x-none" sz="4200" dirty="0" smtClean="0">
                <a:solidFill>
                  <a:srgbClr val="5C5C5C"/>
                </a:solidFill>
              </a:rPr>
              <a:t>O que foi feito</a:t>
            </a:r>
            <a:endParaRPr sz="4200" dirty="0">
              <a:solidFill>
                <a:srgbClr val="5C5C5C"/>
              </a:solidFill>
            </a:endParaRPr>
          </a:p>
        </p:txBody>
      </p:sp>
      <p:pic>
        <p:nvPicPr>
          <p:cNvPr id="3" name="Picture 2" descr="Livro Angelita e Gama Cancer do estomago e do intestino grosso 19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37" y="1992056"/>
            <a:ext cx="3466429" cy="52895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42730" y="7281571"/>
            <a:ext cx="305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Livro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Detecção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Prevenção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Câncer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 –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1980 </a:t>
            </a:r>
            <a:endParaRPr lang="pt-BR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5242" y="2319987"/>
            <a:ext cx="6328598" cy="142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46" tIns="65023" rIns="130046" bIns="65023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Rastreamento do Câncer Colorretal pela prova do guaiaco modificada: estudo multicêntrico no Brasil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5242" y="4330648"/>
            <a:ext cx="6328598" cy="11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46" tIns="65023" rIns="130046" bIns="65023">
            <a:spAutoFit/>
          </a:bodyPr>
          <a:lstStyle/>
          <a:p>
            <a:pPr algn="just"/>
            <a:r>
              <a:rPr lang="pt-BR" sz="1600" b="1" dirty="0">
                <a:solidFill>
                  <a:schemeClr val="tx1"/>
                </a:solidFill>
              </a:rPr>
              <a:t>Angelita </a:t>
            </a:r>
            <a:r>
              <a:rPr lang="pt-BR" sz="1600" b="1" dirty="0" err="1">
                <a:solidFill>
                  <a:schemeClr val="tx1"/>
                </a:solidFill>
              </a:rPr>
              <a:t>Habr</a:t>
            </a:r>
            <a:r>
              <a:rPr lang="pt-BR" sz="1600" b="1" dirty="0">
                <a:solidFill>
                  <a:schemeClr val="tx1"/>
                </a:solidFill>
              </a:rPr>
              <a:t>-Gama, Hélio Moreira, </a:t>
            </a:r>
            <a:r>
              <a:rPr lang="pt-BR" sz="1600" b="1" dirty="0" err="1">
                <a:solidFill>
                  <a:schemeClr val="tx1"/>
                </a:solidFill>
              </a:rPr>
              <a:t>Ivanil</a:t>
            </a:r>
            <a:r>
              <a:rPr lang="pt-BR" sz="1600" b="1" dirty="0">
                <a:solidFill>
                  <a:schemeClr val="tx1"/>
                </a:solidFill>
              </a:rPr>
              <a:t> Marques de Freitas, Joaquim Gama-Rodrigues, José Figueiredo Penteado, José Murilo </a:t>
            </a:r>
            <a:r>
              <a:rPr lang="pt-BR" sz="1600" b="1" dirty="0" err="1">
                <a:solidFill>
                  <a:schemeClr val="tx1"/>
                </a:solidFill>
              </a:rPr>
              <a:t>Zeitune</a:t>
            </a:r>
            <a:r>
              <a:rPr lang="pt-BR" sz="1600" b="1" dirty="0">
                <a:solidFill>
                  <a:schemeClr val="tx1"/>
                </a:solidFill>
              </a:rPr>
              <a:t>, Olival Ronald Leitão, Paulo </a:t>
            </a:r>
            <a:r>
              <a:rPr lang="pt-BR" sz="1600" b="1" dirty="0" err="1">
                <a:solidFill>
                  <a:schemeClr val="tx1"/>
                </a:solidFill>
              </a:rPr>
              <a:t>R</a:t>
            </a:r>
            <a:r>
              <a:rPr lang="pt-BR" sz="1600" b="1" dirty="0">
                <a:solidFill>
                  <a:schemeClr val="tx1"/>
                </a:solidFill>
              </a:rPr>
              <a:t> Arruda Alves, Renato A Bonardi, Sérgio Brenner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100229" y="3769046"/>
            <a:ext cx="1442442" cy="4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GED,1983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03990"/>
              </p:ext>
            </p:extLst>
          </p:nvPr>
        </p:nvGraphicFramePr>
        <p:xfrm>
          <a:off x="502276" y="5743982"/>
          <a:ext cx="6328598" cy="27432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918885"/>
                <a:gridCol w="240971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Número de doentes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3.000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Aceitação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73,1%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Resultados positivos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5,9%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Falsos positivos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23,5%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Detecção de câncer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0,3%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Detecção de adenoma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0,43%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9747" y="8722415"/>
            <a:ext cx="45704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70000"/>
              </a:lnSpc>
              <a:spcBef>
                <a:spcPts val="2400"/>
              </a:spcBef>
              <a:defRPr sz="1800"/>
            </a:pPr>
            <a:r>
              <a:rPr lang="en-US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Rastreamento</a:t>
            </a: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Indústria</a:t>
            </a: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Automobilística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59503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629</Words>
  <Application>Microsoft Macintosh PowerPoint</Application>
  <PresentationFormat>Custom</PresentationFormat>
  <Paragraphs>149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ModernPortfolio</vt:lpstr>
      <vt:lpstr>PowerPoint Presentation</vt:lpstr>
      <vt:lpstr>Políticas Públicas de Rastreamento Câncer Colorretal</vt:lpstr>
      <vt:lpstr>Políticas Públicas de Rastreamento Biologia que permite Rastreamento e Prevenção</vt:lpstr>
      <vt:lpstr>Políticas Públicas de Rastreamento Rastreamento no Mundo</vt:lpstr>
      <vt:lpstr>Políticas Públicas de Rastreamento Política do Brasil</vt:lpstr>
      <vt:lpstr>Políticas Públicas de Rastreamento Porque adotar Políticas Públicas de Rastreamento?</vt:lpstr>
      <vt:lpstr>Políticas Públicas de Rastreamento Porque adotar Políticas Públicas de Rastreamento?</vt:lpstr>
      <vt:lpstr>Políticas Públicas de Rastreamento Porque adotar Políticas Públicas de Rastreamento?</vt:lpstr>
      <vt:lpstr>Políticas Públicas de Rastreamento O que foi feito</vt:lpstr>
      <vt:lpstr>Políticas Públicas de Rastreamento Ações no Brasil</vt:lpstr>
      <vt:lpstr>Políticas Públicas de Rastreamento Ações no Brasil</vt:lpstr>
      <vt:lpstr>Políticas Públicas de Rastreamento Ações no Brasil</vt:lpstr>
      <vt:lpstr>Políticas Públicas de Rastreamento O que fazer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Pires</dc:creator>
  <cp:lastModifiedBy>AHG</cp:lastModifiedBy>
  <cp:revision>41</cp:revision>
  <dcterms:modified xsi:type="dcterms:W3CDTF">2014-12-03T23:14:54Z</dcterms:modified>
</cp:coreProperties>
</file>