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928" r:id="rId4"/>
    <p:sldMasterId id="2147483948" r:id="rId5"/>
  </p:sldMasterIdLst>
  <p:notesMasterIdLst>
    <p:notesMasterId r:id="rId63"/>
  </p:notesMasterIdLst>
  <p:handoutMasterIdLst>
    <p:handoutMasterId r:id="rId64"/>
  </p:handoutMasterIdLst>
  <p:sldIdLst>
    <p:sldId id="327" r:id="rId6"/>
    <p:sldId id="305" r:id="rId7"/>
    <p:sldId id="271" r:id="rId8"/>
    <p:sldId id="272" r:id="rId9"/>
    <p:sldId id="274" r:id="rId10"/>
    <p:sldId id="310" r:id="rId11"/>
    <p:sldId id="347" r:id="rId12"/>
    <p:sldId id="348" r:id="rId13"/>
    <p:sldId id="354" r:id="rId14"/>
    <p:sldId id="324" r:id="rId15"/>
    <p:sldId id="352" r:id="rId16"/>
    <p:sldId id="353" r:id="rId17"/>
    <p:sldId id="349" r:id="rId18"/>
    <p:sldId id="318" r:id="rId19"/>
    <p:sldId id="334" r:id="rId20"/>
    <p:sldId id="336" r:id="rId21"/>
    <p:sldId id="312" r:id="rId22"/>
    <p:sldId id="319" r:id="rId23"/>
    <p:sldId id="326" r:id="rId24"/>
    <p:sldId id="313" r:id="rId25"/>
    <p:sldId id="333" r:id="rId26"/>
    <p:sldId id="322" r:id="rId27"/>
    <p:sldId id="320" r:id="rId28"/>
    <p:sldId id="321" r:id="rId29"/>
    <p:sldId id="323" r:id="rId30"/>
    <p:sldId id="315" r:id="rId31"/>
    <p:sldId id="316" r:id="rId32"/>
    <p:sldId id="314" r:id="rId33"/>
    <p:sldId id="346" r:id="rId34"/>
    <p:sldId id="356" r:id="rId35"/>
    <p:sldId id="355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11" r:id="rId61"/>
    <p:sldId id="335" r:id="rId62"/>
  </p:sldIdLst>
  <p:sldSz cx="9144000" cy="6858000" type="screen4x3"/>
  <p:notesSz cx="6807200" cy="9906000"/>
  <p:defaultTextStyle>
    <a:defPPr>
      <a:defRPr lang="pt-BR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5635401F-8212-4548-A388-0D82024D3233}">
          <p14:sldIdLst>
            <p14:sldId id="327"/>
          </p14:sldIdLst>
        </p14:section>
        <p14:section name="Seção sem Título" id="{6D01A486-9D8C-4454-B17E-5B0D707058DF}">
          <p14:sldIdLst>
            <p14:sldId id="305"/>
            <p14:sldId id="271"/>
            <p14:sldId id="272"/>
            <p14:sldId id="274"/>
            <p14:sldId id="310"/>
            <p14:sldId id="347"/>
            <p14:sldId id="348"/>
            <p14:sldId id="354"/>
            <p14:sldId id="324"/>
            <p14:sldId id="352"/>
            <p14:sldId id="353"/>
            <p14:sldId id="349"/>
            <p14:sldId id="318"/>
            <p14:sldId id="334"/>
            <p14:sldId id="336"/>
            <p14:sldId id="312"/>
            <p14:sldId id="319"/>
            <p14:sldId id="326"/>
            <p14:sldId id="313"/>
            <p14:sldId id="333"/>
            <p14:sldId id="322"/>
            <p14:sldId id="320"/>
            <p14:sldId id="321"/>
            <p14:sldId id="323"/>
            <p14:sldId id="315"/>
            <p14:sldId id="316"/>
            <p14:sldId id="314"/>
            <p14:sldId id="346"/>
            <p14:sldId id="356"/>
            <p14:sldId id="355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11"/>
            <p14:sldId id="33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CCFF"/>
    <a:srgbClr val="4343FF"/>
    <a:srgbClr val="FFFF00"/>
    <a:srgbClr val="FFFF99"/>
    <a:srgbClr val="FFCC66"/>
    <a:srgbClr val="EEB500"/>
    <a:srgbClr val="0000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Estilo Médio 1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05" autoAdjust="0"/>
    <p:restoredTop sz="90409" autoAdjust="0"/>
  </p:normalViewPr>
  <p:slideViewPr>
    <p:cSldViewPr>
      <p:cViewPr varScale="1">
        <p:scale>
          <a:sx n="84" d="100"/>
          <a:sy n="84" d="100"/>
        </p:scale>
        <p:origin x="-148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4DBB34-D2C6-4CE5-A8FB-9C652560837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E7E8FA3-8D19-4437-8F90-99AC200F995F}" type="pres">
      <dgm:prSet presAssocID="{6E4DBB34-D2C6-4CE5-A8FB-9C652560837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025BA125-A67C-4707-B0A5-73EB632A1034}" type="presOf" srcId="{6E4DBB34-D2C6-4CE5-A8FB-9C652560837B}" destId="{AE7E8FA3-8D19-4437-8F90-99AC200F995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31770DD-8914-4A35-999A-09B93DD6D8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E8AC0BE-C17D-46D8-8241-0DC2AE1B98EF}" type="pres">
      <dgm:prSet presAssocID="{A31770DD-8914-4A35-999A-09B93DD6D8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4440BFAF-7F03-4FC5-8134-91EF5234C1D5}" type="presOf" srcId="{A31770DD-8914-4A35-999A-09B93DD6D858}" destId="{0E8AC0BE-C17D-46D8-8241-0DC2AE1B98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31770DD-8914-4A35-999A-09B93DD6D8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E8AC0BE-C17D-46D8-8241-0DC2AE1B98EF}" type="pres">
      <dgm:prSet presAssocID="{A31770DD-8914-4A35-999A-09B93DD6D8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346BD550-F1CC-4465-9B7C-9BFDE1C636CE}" type="presOf" srcId="{A31770DD-8914-4A35-999A-09B93DD6D858}" destId="{0E8AC0BE-C17D-46D8-8241-0DC2AE1B98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B4E95FF-E0DB-40AA-9E1A-7A6171E02C9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8935ED4-06D0-4D68-835B-67ABDE885109}" type="pres">
      <dgm:prSet presAssocID="{5B4E95FF-E0DB-40AA-9E1A-7A6171E02C9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405208F5-B919-4AF3-879C-BF80DDE7D99E}" type="presOf" srcId="{5B4E95FF-E0DB-40AA-9E1A-7A6171E02C95}" destId="{98935ED4-06D0-4D68-835B-67ABDE88510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E4DBB34-D2C6-4CE5-A8FB-9C652560837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E7E8FA3-8D19-4437-8F90-99AC200F995F}" type="pres">
      <dgm:prSet presAssocID="{6E4DBB34-D2C6-4CE5-A8FB-9C652560837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B5DD00F7-6E32-47CA-A813-91EC382FC1FF}" type="presOf" srcId="{6E4DBB34-D2C6-4CE5-A8FB-9C652560837B}" destId="{AE7E8FA3-8D19-4437-8F90-99AC200F995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31770DD-8914-4A35-999A-09B93DD6D8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E8AC0BE-C17D-46D8-8241-0DC2AE1B98EF}" type="pres">
      <dgm:prSet presAssocID="{A31770DD-8914-4A35-999A-09B93DD6D8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A258998C-8121-4C13-B5DF-DB3DAD5B745E}" type="presOf" srcId="{A31770DD-8914-4A35-999A-09B93DD6D858}" destId="{0E8AC0BE-C17D-46D8-8241-0DC2AE1B98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31770DD-8914-4A35-999A-09B93DD6D8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E8AC0BE-C17D-46D8-8241-0DC2AE1B98EF}" type="pres">
      <dgm:prSet presAssocID="{A31770DD-8914-4A35-999A-09B93DD6D8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90774C36-AAB4-4F4F-8E79-0B494A68F203}" type="presOf" srcId="{A31770DD-8914-4A35-999A-09B93DD6D858}" destId="{0E8AC0BE-C17D-46D8-8241-0DC2AE1B98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E4DBB34-D2C6-4CE5-A8FB-9C652560837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E7E8FA3-8D19-4437-8F90-99AC200F995F}" type="pres">
      <dgm:prSet presAssocID="{6E4DBB34-D2C6-4CE5-A8FB-9C652560837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0478D122-FFBF-4852-8B24-1FFD9C6FAE02}" type="presOf" srcId="{6E4DBB34-D2C6-4CE5-A8FB-9C652560837B}" destId="{AE7E8FA3-8D19-4437-8F90-99AC200F995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31770DD-8914-4A35-999A-09B93DD6D8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E8AC0BE-C17D-46D8-8241-0DC2AE1B98EF}" type="pres">
      <dgm:prSet presAssocID="{A31770DD-8914-4A35-999A-09B93DD6D8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34BEDFA5-B18C-4E5D-B6BF-030F0281AAAA}" type="presOf" srcId="{A31770DD-8914-4A35-999A-09B93DD6D858}" destId="{0E8AC0BE-C17D-46D8-8241-0DC2AE1B98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31770DD-8914-4A35-999A-09B93DD6D8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E8AC0BE-C17D-46D8-8241-0DC2AE1B98EF}" type="pres">
      <dgm:prSet presAssocID="{A31770DD-8914-4A35-999A-09B93DD6D8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5EE533EB-42C7-4D52-9C36-6CFE7913B589}" type="presOf" srcId="{A31770DD-8914-4A35-999A-09B93DD6D858}" destId="{0E8AC0BE-C17D-46D8-8241-0DC2AE1B98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B4E95FF-E0DB-40AA-9E1A-7A6171E02C9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8935ED4-06D0-4D68-835B-67ABDE885109}" type="pres">
      <dgm:prSet presAssocID="{5B4E95FF-E0DB-40AA-9E1A-7A6171E02C9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D4B1CE67-B7FA-4A1D-9CEA-423C63E0B46A}" type="presOf" srcId="{5B4E95FF-E0DB-40AA-9E1A-7A6171E02C95}" destId="{98935ED4-06D0-4D68-835B-67ABDE88510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1770DD-8914-4A35-999A-09B93DD6D8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E8AC0BE-C17D-46D8-8241-0DC2AE1B98EF}" type="pres">
      <dgm:prSet presAssocID="{A31770DD-8914-4A35-999A-09B93DD6D8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6A895E4A-1624-43FD-8E4E-9755500B0580}" type="presOf" srcId="{A31770DD-8914-4A35-999A-09B93DD6D858}" destId="{0E8AC0BE-C17D-46D8-8241-0DC2AE1B98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31770DD-8914-4A35-999A-09B93DD6D8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E8AC0BE-C17D-46D8-8241-0DC2AE1B98EF}" type="pres">
      <dgm:prSet presAssocID="{A31770DD-8914-4A35-999A-09B93DD6D8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948AA598-8AF4-4C25-A5DF-CDCF1084B4EC}" type="presOf" srcId="{A31770DD-8914-4A35-999A-09B93DD6D858}" destId="{0E8AC0BE-C17D-46D8-8241-0DC2AE1B98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31770DD-8914-4A35-999A-09B93DD6D8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E8AC0BE-C17D-46D8-8241-0DC2AE1B98EF}" type="pres">
      <dgm:prSet presAssocID="{A31770DD-8914-4A35-999A-09B93DD6D8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51BECC78-99BC-4208-8E29-4D20BB62A517}" type="presOf" srcId="{A31770DD-8914-4A35-999A-09B93DD6D858}" destId="{0E8AC0BE-C17D-46D8-8241-0DC2AE1B98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B4E95FF-E0DB-40AA-9E1A-7A6171E02C9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8935ED4-06D0-4D68-835B-67ABDE885109}" type="pres">
      <dgm:prSet presAssocID="{5B4E95FF-E0DB-40AA-9E1A-7A6171E02C9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642AB36A-F60A-490C-B997-AE0288D22829}" type="presOf" srcId="{5B4E95FF-E0DB-40AA-9E1A-7A6171E02C95}" destId="{98935ED4-06D0-4D68-835B-67ABDE88510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31770DD-8914-4A35-999A-09B93DD6D8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E8AC0BE-C17D-46D8-8241-0DC2AE1B98EF}" type="pres">
      <dgm:prSet presAssocID="{A31770DD-8914-4A35-999A-09B93DD6D8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7D626378-E8C3-4901-A335-E89012B917DC}" type="presOf" srcId="{A31770DD-8914-4A35-999A-09B93DD6D858}" destId="{0E8AC0BE-C17D-46D8-8241-0DC2AE1B98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A31770DD-8914-4A35-999A-09B93DD6D8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E8AC0BE-C17D-46D8-8241-0DC2AE1B98EF}" type="pres">
      <dgm:prSet presAssocID="{A31770DD-8914-4A35-999A-09B93DD6D8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2E038D1F-AEBC-4124-BC99-57D4A71C2126}" type="presOf" srcId="{A31770DD-8914-4A35-999A-09B93DD6D858}" destId="{0E8AC0BE-C17D-46D8-8241-0DC2AE1B98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A31770DD-8914-4A35-999A-09B93DD6D8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E8AC0BE-C17D-46D8-8241-0DC2AE1B98EF}" type="pres">
      <dgm:prSet presAssocID="{A31770DD-8914-4A35-999A-09B93DD6D8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153F0BDB-0861-45A2-91FA-89F61A7474E5}" type="presOf" srcId="{A31770DD-8914-4A35-999A-09B93DD6D858}" destId="{0E8AC0BE-C17D-46D8-8241-0DC2AE1B98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1770DD-8914-4A35-999A-09B93DD6D8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E8AC0BE-C17D-46D8-8241-0DC2AE1B98EF}" type="pres">
      <dgm:prSet presAssocID="{A31770DD-8914-4A35-999A-09B93DD6D8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2725440F-1396-4D24-B4B2-101BCDB78D6F}" type="presOf" srcId="{A31770DD-8914-4A35-999A-09B93DD6D858}" destId="{0E8AC0BE-C17D-46D8-8241-0DC2AE1B98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4DBB34-D2C6-4CE5-A8FB-9C652560837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E7E8FA3-8D19-4437-8F90-99AC200F995F}" type="pres">
      <dgm:prSet presAssocID="{6E4DBB34-D2C6-4CE5-A8FB-9C652560837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5EBF65AF-F1C0-41F6-8FD6-4947FCF0187A}" type="presOf" srcId="{6E4DBB34-D2C6-4CE5-A8FB-9C652560837B}" destId="{AE7E8FA3-8D19-4437-8F90-99AC200F995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31770DD-8914-4A35-999A-09B93DD6D8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E8AC0BE-C17D-46D8-8241-0DC2AE1B98EF}" type="pres">
      <dgm:prSet presAssocID="{A31770DD-8914-4A35-999A-09B93DD6D8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7FE76DB8-C25E-438B-A361-4A1D3A8A356D}" type="presOf" srcId="{A31770DD-8914-4A35-999A-09B93DD6D858}" destId="{0E8AC0BE-C17D-46D8-8241-0DC2AE1B98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31770DD-8914-4A35-999A-09B93DD6D8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E8AC0BE-C17D-46D8-8241-0DC2AE1B98EF}" type="pres">
      <dgm:prSet presAssocID="{A31770DD-8914-4A35-999A-09B93DD6D8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FEBD1B2B-3123-49E6-85BA-36F0BE573006}" type="presOf" srcId="{A31770DD-8914-4A35-999A-09B93DD6D858}" destId="{0E8AC0BE-C17D-46D8-8241-0DC2AE1B98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B4E95FF-E0DB-40AA-9E1A-7A6171E02C9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8935ED4-06D0-4D68-835B-67ABDE885109}" type="pres">
      <dgm:prSet presAssocID="{5B4E95FF-E0DB-40AA-9E1A-7A6171E02C9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B51B2566-E70B-4854-AF34-0BD1C0236A8C}" type="presOf" srcId="{5B4E95FF-E0DB-40AA-9E1A-7A6171E02C95}" destId="{98935ED4-06D0-4D68-835B-67ABDE88510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31770DD-8914-4A35-999A-09B93DD6D8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E8AC0BE-C17D-46D8-8241-0DC2AE1B98EF}" type="pres">
      <dgm:prSet presAssocID="{A31770DD-8914-4A35-999A-09B93DD6D8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E65C63D8-F18E-4B8E-B05F-EF32F8409387}" type="presOf" srcId="{A31770DD-8914-4A35-999A-09B93DD6D858}" destId="{0E8AC0BE-C17D-46D8-8241-0DC2AE1B98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E4DBB34-D2C6-4CE5-A8FB-9C652560837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E7E8FA3-8D19-4437-8F90-99AC200F995F}" type="pres">
      <dgm:prSet presAssocID="{6E4DBB34-D2C6-4CE5-A8FB-9C652560837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B9813575-DF96-48C3-B5A3-968FF6C6EBDC}" type="presOf" srcId="{6E4DBB34-D2C6-4CE5-A8FB-9C652560837B}" destId="{AE7E8FA3-8D19-4437-8F90-99AC200F995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575" cy="495300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6039" y="0"/>
            <a:ext cx="2949575" cy="495300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F213FFCC-0B2E-4363-A3DE-62B9B93CA51D}" type="datetimeFigureOut">
              <a:rPr lang="pt-BR" smtClean="0"/>
              <a:t>9/12/2013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9409113"/>
            <a:ext cx="2949575" cy="495300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6039" y="9409113"/>
            <a:ext cx="2949575" cy="495300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035E5D60-82A7-4D5B-A1AA-3D6E2615B6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323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575" cy="495300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6039" y="0"/>
            <a:ext cx="2949575" cy="495300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F500C12-B3AF-4A5E-A2B6-EA632CAC93DA}" type="datetimeFigureOut">
              <a:rPr lang="pt-BR"/>
              <a:pPr>
                <a:defRPr/>
              </a:pPr>
              <a:t>9/12/2013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2710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1038" y="4705350"/>
            <a:ext cx="5445125" cy="4457700"/>
          </a:xfrm>
          <a:prstGeom prst="rect">
            <a:avLst/>
          </a:prstGeom>
        </p:spPr>
        <p:txBody>
          <a:bodyPr vert="horz" lIns="91429" tIns="45715" rIns="91429" bIns="45715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409113"/>
            <a:ext cx="2949575" cy="495300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6039" y="9409113"/>
            <a:ext cx="2949575" cy="495300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873FBC2-1CA1-454E-A7D8-53257384D88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87823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3FBC2-1CA1-454E-A7D8-53257384D88C}" type="slidenum">
              <a:rPr lang="pt-BR" smtClean="0"/>
              <a:pPr>
                <a:defRPr/>
              </a:pPr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3246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706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62" indent="-28571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65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011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157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303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450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595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741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C6AA5BE-50FD-40FC-B40C-080D09696CCC}" type="slidenum">
              <a:rPr lang="pt-BR" smtClean="0">
                <a:solidFill>
                  <a:srgbClr val="000000"/>
                </a:solidFill>
              </a:rPr>
              <a:pPr eaLnBrk="1" hangingPunct="1"/>
              <a:t>44</a:t>
            </a:fld>
            <a:endParaRPr lang="pt-B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716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62" indent="-28571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65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011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157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303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450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595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741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0241F08-A32C-40D5-8613-403014A431C4}" type="slidenum">
              <a:rPr lang="pt-BR" smtClean="0">
                <a:solidFill>
                  <a:srgbClr val="000000"/>
                </a:solidFill>
              </a:rPr>
              <a:pPr eaLnBrk="1" hangingPunct="1"/>
              <a:t>45</a:t>
            </a:fld>
            <a:endParaRPr lang="pt-B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604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62" indent="-28571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65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011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157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303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450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595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741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C5762AD-2E51-41FB-ABCD-D4C0C6326420}" type="slidenum">
              <a:rPr lang="pt-BR" smtClean="0">
                <a:solidFill>
                  <a:srgbClr val="000000"/>
                </a:solidFill>
              </a:rPr>
              <a:pPr eaLnBrk="1" hangingPunct="1"/>
              <a:t>4</a:t>
            </a:fld>
            <a:endParaRPr lang="pt-B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Escopo: colocar slide de apresentação Operadora PISF e Acompanhamento das obras </a:t>
            </a:r>
          </a:p>
        </p:txBody>
      </p:sp>
      <p:sp>
        <p:nvSpPr>
          <p:cNvPr id="614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62" indent="-28571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65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011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157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303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450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595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741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5B52DAD-7839-4F65-94F3-F82C2DAC09CC}" type="slidenum">
              <a:rPr lang="pt-BR" smtClean="0">
                <a:solidFill>
                  <a:srgbClr val="000000"/>
                </a:solidFill>
              </a:rPr>
              <a:pPr eaLnBrk="1" hangingPunct="1"/>
              <a:t>5</a:t>
            </a:fld>
            <a:endParaRPr lang="pt-B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Atualizar os</a:t>
            </a:r>
            <a:r>
              <a:rPr lang="pt-BR" baseline="0" dirty="0" smtClean="0"/>
              <a:t> percentuais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3E8C3-FCA5-489E-A81D-0CBEBE3C6E29}" type="slidenum">
              <a:rPr lang="pt-BR" smtClean="0"/>
              <a:pPr/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62" indent="-28571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65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011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157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303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450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595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741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CAA6916-EDD9-4D85-8F78-29F0389626E8}" type="slidenum">
              <a:rPr lang="pt-BR" smtClean="0">
                <a:solidFill>
                  <a:srgbClr val="000000"/>
                </a:solidFill>
              </a:rPr>
              <a:pPr eaLnBrk="1" hangingPunct="1"/>
              <a:t>39</a:t>
            </a:fld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65539" name="Rectangle 7"/>
          <p:cNvSpPr txBox="1">
            <a:spLocks noGrp="1" noChangeArrowheads="1"/>
          </p:cNvSpPr>
          <p:nvPr/>
        </p:nvSpPr>
        <p:spPr bwMode="auto">
          <a:xfrm>
            <a:off x="3859214" y="9410700"/>
            <a:ext cx="29479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02" tIns="47401" rIns="94802" bIns="47401" anchor="b"/>
          <a:lstStyle>
            <a:lvl1pPr defTabSz="9461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DC4085B-F7AD-4720-A3C6-D3165095EC37}" type="slidenum">
              <a:rPr lang="pt-BR" sz="13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39</a:t>
            </a:fld>
            <a:endParaRPr lang="pt-BR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051" y="4705350"/>
            <a:ext cx="4991100" cy="44577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4802" tIns="47401" rIns="94802" bIns="47401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665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62" indent="-28571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65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011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157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303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450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595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741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86EFCB2-E963-4388-AF90-E0D026A6BCF7}" type="slidenum">
              <a:rPr lang="pt-BR" smtClean="0">
                <a:solidFill>
                  <a:srgbClr val="000000"/>
                </a:solidFill>
              </a:rPr>
              <a:pPr eaLnBrk="1" hangingPunct="1"/>
              <a:t>40</a:t>
            </a:fld>
            <a:endParaRPr lang="pt-B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675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62" indent="-28571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65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011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157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303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450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595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741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EC94378-D6AD-441C-894C-554B050CA8C8}" type="slidenum">
              <a:rPr lang="pt-BR" smtClean="0">
                <a:solidFill>
                  <a:srgbClr val="000000"/>
                </a:solidFill>
              </a:rPr>
              <a:pPr eaLnBrk="1" hangingPunct="1"/>
              <a:t>41</a:t>
            </a:fld>
            <a:endParaRPr lang="pt-B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686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62" indent="-28571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65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011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157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303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450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595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741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C673A02-E224-412E-9FA7-B1F852AA8C94}" type="slidenum">
              <a:rPr lang="pt-BR" smtClean="0">
                <a:solidFill>
                  <a:srgbClr val="000000"/>
                </a:solidFill>
              </a:rPr>
              <a:pPr eaLnBrk="1" hangingPunct="1"/>
              <a:t>42</a:t>
            </a:fld>
            <a:endParaRPr lang="pt-B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62" indent="-28571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65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011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157" indent="-22857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303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450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595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741" indent="-22857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FB8F080-45FB-4356-A40E-B1FF74D07408}" type="slidenum">
              <a:rPr lang="pt-BR" smtClean="0">
                <a:solidFill>
                  <a:srgbClr val="000000"/>
                </a:solidFill>
              </a:rPr>
              <a:pPr eaLnBrk="1" hangingPunct="1"/>
              <a:t>43</a:t>
            </a:fld>
            <a:endParaRPr lang="pt-B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228D1-D606-4653-90B2-31670136F2A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537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1490E-6681-460F-9065-4B837C96806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256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C18DE-53AF-429D-BE95-26CBBB16EE3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050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19D8B82-F16A-49F9-9686-BE3DD5B6225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6008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CD82AE7-9DA9-4BD8-A499-B8F4A671267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8752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12F6355-C2A7-4ED0-A69B-F34FC16048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6291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D695156-37EC-4D73-B544-C4937DAA925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116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885BF92-7B18-4F95-AA40-7E55F1DFB4D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4836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BD63305-1461-419A-880A-7627431548B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6646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ownloads\Image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F2A2506-A804-4923-B4AD-9B884469C99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1496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C796C95-1D5F-4A9B-8F12-6E18858F308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630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0F7BF-BF1E-42EB-9B3B-2289BFAD4EE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2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88CEBCA-9FEC-45C7-B8A8-EFB3D25EC9B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3602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77D83A3-20C1-45D4-95B3-E674EBF6D3A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0662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C2C2249-C863-41EE-8547-9D7DE2A743A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3320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F1F0E-8DA9-4CB0-90CC-49F813FC3B8F}" type="datetimeFigureOut">
              <a:rPr lang="pt-BR"/>
              <a:pPr>
                <a:defRPr/>
              </a:pPr>
              <a:t>9/12/2013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0B9D7-2BE5-402E-A302-E7048ADB50F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88401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BA16E-B972-4EF5-A30C-9BFE10E99C76}" type="datetimeFigureOut">
              <a:rPr lang="pt-BR"/>
              <a:pPr>
                <a:defRPr/>
              </a:pPr>
              <a:t>9/12/2013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9B849-9007-4DDF-B3A9-745BD4D357F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3981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4D5AB-704E-43B3-A01D-4395C1F2EDBC}" type="datetimeFigureOut">
              <a:rPr lang="pt-BR"/>
              <a:pPr>
                <a:defRPr/>
              </a:pPr>
              <a:t>9/12/2013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F5BA9-233A-4B0B-A424-CB9E8BF2C4B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2632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45681-9FA8-4F2D-A332-B82300A52FFA}" type="datetimeFigureOut">
              <a:rPr lang="pt-BR"/>
              <a:pPr>
                <a:defRPr/>
              </a:pPr>
              <a:t>9/12/2013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BC018-FAB2-4338-98E5-92BB4F3214B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66421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37921-5345-45CB-AF1E-A3DF5E9FBEC8}" type="datetimeFigureOut">
              <a:rPr lang="pt-BR"/>
              <a:pPr>
                <a:defRPr/>
              </a:pPr>
              <a:t>9/12/2013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D99E8-106D-42B6-85BC-E3E2B99B45B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0621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27508-3BB9-41E6-81FC-84DFCA70F29E}" type="datetimeFigureOut">
              <a:rPr lang="pt-BR"/>
              <a:pPr>
                <a:defRPr/>
              </a:pPr>
              <a:t>9/12/2013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8997D-B9CF-4265-9275-0A5E2B524E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06181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DAD89-29B4-4526-82F4-FF15AE77ACF3}" type="datetimeFigureOut">
              <a:rPr lang="pt-BR"/>
              <a:pPr>
                <a:defRPr/>
              </a:pPr>
              <a:t>9/12/2013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F8979-400B-42E3-B470-50CEC83E26C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8476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C2B49-9E54-4DFA-AD40-A3FE200BF72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9250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48991-A002-4A6B-866E-300670F5DEC0}" type="datetimeFigureOut">
              <a:rPr lang="pt-BR"/>
              <a:pPr>
                <a:defRPr/>
              </a:pPr>
              <a:t>9/12/2013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21B63-21D0-4288-88E6-86601867F9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4760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E7E3F-6D3D-4008-BF93-A54416039A5B}" type="datetimeFigureOut">
              <a:rPr lang="pt-BR"/>
              <a:pPr>
                <a:defRPr/>
              </a:pPr>
              <a:t>9/12/2013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82BD2-CEAA-41B8-AC2D-53653234076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44574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27F01-64F2-4735-B51F-2B25931CFB87}" type="datetimeFigureOut">
              <a:rPr lang="pt-BR"/>
              <a:pPr>
                <a:defRPr/>
              </a:pPr>
              <a:t>9/12/2013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E2898-3D69-49EB-909C-F4010FFF30A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25018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B501C-57F2-452F-B314-BFD17A0EC527}" type="datetimeFigureOut">
              <a:rPr lang="pt-BR"/>
              <a:pPr>
                <a:defRPr/>
              </a:pPr>
              <a:t>9/12/2013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DECED-086D-4E8E-BC33-EAF8836B1A9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2250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93120-2CA8-4520-BFF0-9DD6A45E9EC0}" type="datetimeFigureOut">
              <a:rPr lang="pt-BR"/>
              <a:pPr>
                <a:defRPr/>
              </a:pPr>
              <a:t>9/12/2013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3FE55-F070-4E34-B2D3-580DB89BB71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6862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ownloads\Image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9528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ownloads\Image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0210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ownloads\Image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9423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ownloads\Image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1156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ownloads\Image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78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84102-9E77-4354-8A59-216A9965B62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09555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ownloads\Image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7461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ownloads\Image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6147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0D389-4F61-4B31-A2EB-D7CF9E772CF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C94C7-4321-4D1D-AE6B-577ADB19F234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954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433D2-D415-46BC-8134-A4BA20915248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FC5E6-AD31-4BAF-A723-84C9C5B7AB3A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93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6AB43-B593-4886-A575-3CF8EBEB7CC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56543-ED70-4AF5-B4C1-8BFB2A944067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4819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64954-1D6D-45A8-90C6-7275E06E71E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86D43-7ECB-4B8A-9BE6-9F27CEFF00C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701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06B41-02E4-4C3D-8496-48BF769FFD0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8102D-99A5-4307-BC25-0C0415247917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53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ED403-747E-40CA-8901-9528DE5B45A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F708D-19D2-4164-BFF7-55CB01337D6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0436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CDBA1-FCAF-455C-81FA-AC6217C383A1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73E5F-4130-4A01-853A-A2C1CB4E4EF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6664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98A63-88BD-47E1-83A6-75792EBB8CD8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52BB0-B059-496D-9337-75E50D605AF4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77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4D58C-6E61-40F1-8B07-DA403658174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96824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7926A-F4FA-4353-A977-5B06BF98C44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089D7-FCA8-4E4F-A48A-8ADD50F7D397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373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DB705-2EC1-4F7C-B719-BA4F5299D7DA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FD9CB-2F65-47BF-9056-ACB9E14D7B8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731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55ED1-7978-4A62-BBE5-C2FFB77112B1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87B13-4604-4F0F-8AA1-58505EE7A55D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6677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6BD59-FFDC-4621-8816-A948B2F19061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05FE4-FDCE-4B52-8ECC-0DD4F4117F74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4981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ownloads\Imagem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70938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ownloads\Imagem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46950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ownloads\Imagem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07704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ownloads\Imagem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84492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ownloads\Imagem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52964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ownloads\Imagem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995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442A4-D2D7-41F9-8409-C29583F8E83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27195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ownloads\Imagem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12689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37004-1445-401C-9734-DF6BEE87B7D1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FFD6D-7F80-4154-9163-8BCF691B482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90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4EC79-E0E7-445E-8E39-997E5B65B0B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A3FD7-2DF3-430F-B045-AEC639B581D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0110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CF113-8176-4016-9613-6891DBFBA68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6B1AE-4608-4856-B1AD-D9E6465DBE8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79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65A7E-7F00-41BF-AD6A-2A5CB88DB45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DC2B6-5BA5-4790-ABAB-B3DCB4C5D68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2903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A9B71-9101-4C25-B6DD-C49E60A1CB6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CDA5E-1815-46C6-9D36-878407B86B5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5730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804B5-CCD1-4663-8DC8-6AA69B32046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2B527-23B8-4637-9AAB-8F367111128A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006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31F43-62FF-442A-A88E-8A9AF3D8D9D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A2FD4-8D02-4876-A79D-1550C4E4D65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171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2E993-91F3-4A51-B183-42E5C84E477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D194F-DEE6-448F-880A-6ED8E9A4206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618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DEF49-5464-4C66-B4AA-F0EB5436612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021F9-7FFB-4A54-B0BF-6B5C36D065F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07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0A372-91FB-4EB3-974B-7283C354638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91586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41550-E49A-403A-8FD6-98E1D5F9AC1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30BAA-FE28-43C9-BBC2-6FE9EF884164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817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0ACF3-74DA-48B7-B131-8F8402BBA8F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AF25E-1FB5-4CC7-B7F5-D8D1D57FC9EA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80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2626F-83DB-461F-AEFC-52975CF3964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1C030-70F4-4EBC-8785-943703F81690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91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3F495-ACA6-4D4C-A85B-66403089DC7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7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1948C-3F3B-4E27-A3E9-73FBB93369C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112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848B266B-9875-4998-8066-17BF28EDE63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5C83E20-B5F2-47AC-B613-2C1AECDD172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34925" y="476250"/>
            <a:ext cx="9109075" cy="6381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075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076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9AAC4F5-2A27-4F07-9181-21B7A97988B3}" type="datetimeFigureOut">
              <a:rPr lang="pt-BR"/>
              <a:pPr>
                <a:defRPr/>
              </a:pPr>
              <a:t>9/12/2013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797EB59-DB18-4350-868F-FF13AA57645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21" r:id="rId13"/>
    <p:sldLayoutId id="2147483922" r:id="rId14"/>
    <p:sldLayoutId id="2147483923" r:id="rId15"/>
    <p:sldLayoutId id="2147483924" r:id="rId16"/>
    <p:sldLayoutId id="2147483925" r:id="rId17"/>
    <p:sldLayoutId id="2147483926" r:id="rId18"/>
    <p:sldLayoutId id="2147483927" r:id="rId1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35496" y="476672"/>
            <a:ext cx="9108504" cy="6381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72B99A9-AE4F-49FD-8EEB-6FD9791789F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50DBC41-FF34-4251-A696-6A3ABAD08B2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1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  <p:sldLayoutId id="2147483943" r:id="rId15"/>
    <p:sldLayoutId id="2147483944" r:id="rId16"/>
    <p:sldLayoutId id="2147483945" r:id="rId17"/>
    <p:sldLayoutId id="2147483946" r:id="rId18"/>
    <p:sldLayoutId id="2147483947" r:id="rId1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CFFADA6-7E7B-459C-BEF8-802BB55BD41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188D58-4C4F-4F3D-9BA8-042B975EEE5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18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17.jpeg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18" Type="http://schemas.openxmlformats.org/officeDocument/2006/relationships/image" Target="../media/image19.jpe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17" Type="http://schemas.openxmlformats.org/officeDocument/2006/relationships/image" Target="../media/image18.jpeg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image" Target="../media/image2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13" Type="http://schemas.openxmlformats.org/officeDocument/2006/relationships/diagramLayout" Target="../diagrams/layout11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12" Type="http://schemas.openxmlformats.org/officeDocument/2006/relationships/diagramData" Target="../diagrams/data11.xml"/><Relationship Id="rId17" Type="http://schemas.openxmlformats.org/officeDocument/2006/relationships/image" Target="../media/image22.jpeg"/><Relationship Id="rId2" Type="http://schemas.openxmlformats.org/officeDocument/2006/relationships/diagramData" Target="../diagrams/data9.xml"/><Relationship Id="rId16" Type="http://schemas.microsoft.com/office/2007/relationships/diagramDrawing" Target="../diagrams/drawing1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5" Type="http://schemas.openxmlformats.org/officeDocument/2006/relationships/diagramColors" Target="../diagrams/colors11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Relationship Id="rId14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diagramLayout" Target="../diagrams/layout14.xml"/><Relationship Id="rId18" Type="http://schemas.openxmlformats.org/officeDocument/2006/relationships/diagramLayout" Target="../diagrams/layout15.xml"/><Relationship Id="rId3" Type="http://schemas.openxmlformats.org/officeDocument/2006/relationships/diagramLayout" Target="../diagrams/layout12.xml"/><Relationship Id="rId21" Type="http://schemas.microsoft.com/office/2007/relationships/diagramDrawing" Target="../diagrams/drawing15.xml"/><Relationship Id="rId7" Type="http://schemas.openxmlformats.org/officeDocument/2006/relationships/diagramData" Target="../diagrams/data13.xml"/><Relationship Id="rId12" Type="http://schemas.openxmlformats.org/officeDocument/2006/relationships/diagramData" Target="../diagrams/data14.xml"/><Relationship Id="rId17" Type="http://schemas.openxmlformats.org/officeDocument/2006/relationships/diagramData" Target="../diagrams/data15.xml"/><Relationship Id="rId2" Type="http://schemas.openxmlformats.org/officeDocument/2006/relationships/diagramData" Target="../diagrams/data12.xml"/><Relationship Id="rId16" Type="http://schemas.microsoft.com/office/2007/relationships/diagramDrawing" Target="../diagrams/drawing14.xml"/><Relationship Id="rId20" Type="http://schemas.openxmlformats.org/officeDocument/2006/relationships/diagramColors" Target="../diagrams/colors1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5" Type="http://schemas.openxmlformats.org/officeDocument/2006/relationships/diagramColors" Target="../diagrams/colors14.xml"/><Relationship Id="rId10" Type="http://schemas.openxmlformats.org/officeDocument/2006/relationships/diagramColors" Target="../diagrams/colors13.xml"/><Relationship Id="rId19" Type="http://schemas.openxmlformats.org/officeDocument/2006/relationships/diagramQuickStyle" Target="../diagrams/quickStyle15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Relationship Id="rId14" Type="http://schemas.openxmlformats.org/officeDocument/2006/relationships/diagramQuickStyle" Target="../diagrams/quickStyle14.xml"/><Relationship Id="rId22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13" Type="http://schemas.openxmlformats.org/officeDocument/2006/relationships/diagramLayout" Target="../diagrams/layout18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12" Type="http://schemas.openxmlformats.org/officeDocument/2006/relationships/diagramData" Target="../diagrams/data18.xml"/><Relationship Id="rId17" Type="http://schemas.openxmlformats.org/officeDocument/2006/relationships/image" Target="../media/image24.jpeg"/><Relationship Id="rId2" Type="http://schemas.openxmlformats.org/officeDocument/2006/relationships/diagramData" Target="../diagrams/data16.xml"/><Relationship Id="rId16" Type="http://schemas.microsoft.com/office/2007/relationships/diagramDrawing" Target="../diagrams/drawing1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5" Type="http://schemas.openxmlformats.org/officeDocument/2006/relationships/diagramColors" Target="../diagrams/colors18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Relationship Id="rId14" Type="http://schemas.openxmlformats.org/officeDocument/2006/relationships/diagramQuickStyle" Target="../diagrams/quickStyle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13" Type="http://schemas.openxmlformats.org/officeDocument/2006/relationships/diagramLayout" Target="../diagrams/layout21.xml"/><Relationship Id="rId3" Type="http://schemas.openxmlformats.org/officeDocument/2006/relationships/diagramLayout" Target="../diagrams/layout19.xml"/><Relationship Id="rId7" Type="http://schemas.openxmlformats.org/officeDocument/2006/relationships/diagramData" Target="../diagrams/data20.xml"/><Relationship Id="rId12" Type="http://schemas.openxmlformats.org/officeDocument/2006/relationships/diagramData" Target="../diagrams/data21.xml"/><Relationship Id="rId17" Type="http://schemas.openxmlformats.org/officeDocument/2006/relationships/image" Target="../media/image30.jpeg"/><Relationship Id="rId2" Type="http://schemas.openxmlformats.org/officeDocument/2006/relationships/diagramData" Target="../diagrams/data19.xml"/><Relationship Id="rId16" Type="http://schemas.microsoft.com/office/2007/relationships/diagramDrawing" Target="../diagrams/drawing2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9.xml"/><Relationship Id="rId11" Type="http://schemas.microsoft.com/office/2007/relationships/diagramDrawing" Target="../diagrams/drawing20.xml"/><Relationship Id="rId5" Type="http://schemas.openxmlformats.org/officeDocument/2006/relationships/diagramColors" Target="../diagrams/colors19.xml"/><Relationship Id="rId15" Type="http://schemas.openxmlformats.org/officeDocument/2006/relationships/diagramColors" Target="../diagrams/colors21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19.xml"/><Relationship Id="rId9" Type="http://schemas.openxmlformats.org/officeDocument/2006/relationships/diagramQuickStyle" Target="../diagrams/quickStyle20.xml"/><Relationship Id="rId14" Type="http://schemas.openxmlformats.org/officeDocument/2006/relationships/diagramQuickStyle" Target="../diagrams/quickStyle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3.xml"/><Relationship Id="rId13" Type="http://schemas.openxmlformats.org/officeDocument/2006/relationships/diagramLayout" Target="../diagrams/layout24.xml"/><Relationship Id="rId3" Type="http://schemas.openxmlformats.org/officeDocument/2006/relationships/diagramLayout" Target="../diagrams/layout22.xml"/><Relationship Id="rId7" Type="http://schemas.openxmlformats.org/officeDocument/2006/relationships/diagramData" Target="../diagrams/data23.xml"/><Relationship Id="rId12" Type="http://schemas.openxmlformats.org/officeDocument/2006/relationships/diagramData" Target="../diagrams/data24.xml"/><Relationship Id="rId17" Type="http://schemas.openxmlformats.org/officeDocument/2006/relationships/image" Target="../media/image31.jpeg"/><Relationship Id="rId2" Type="http://schemas.openxmlformats.org/officeDocument/2006/relationships/diagramData" Target="../diagrams/data22.xml"/><Relationship Id="rId16" Type="http://schemas.microsoft.com/office/2007/relationships/diagramDrawing" Target="../diagrams/drawing2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2.xml"/><Relationship Id="rId11" Type="http://schemas.microsoft.com/office/2007/relationships/diagramDrawing" Target="../diagrams/drawing23.xml"/><Relationship Id="rId5" Type="http://schemas.openxmlformats.org/officeDocument/2006/relationships/diagramColors" Target="../diagrams/colors22.xml"/><Relationship Id="rId15" Type="http://schemas.openxmlformats.org/officeDocument/2006/relationships/diagramColors" Target="../diagrams/colors24.xml"/><Relationship Id="rId10" Type="http://schemas.openxmlformats.org/officeDocument/2006/relationships/diagramColors" Target="../diagrams/colors23.xml"/><Relationship Id="rId4" Type="http://schemas.openxmlformats.org/officeDocument/2006/relationships/diagramQuickStyle" Target="../diagrams/quickStyle22.xml"/><Relationship Id="rId9" Type="http://schemas.openxmlformats.org/officeDocument/2006/relationships/diagramQuickStyle" Target="../diagrams/quickStyle23.xml"/><Relationship Id="rId14" Type="http://schemas.openxmlformats.org/officeDocument/2006/relationships/diagramQuickStyle" Target="../diagrams/quickStyl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46.xml"/><Relationship Id="rId18" Type="http://schemas.openxmlformats.org/officeDocument/2006/relationships/slide" Target="slide52.xml"/><Relationship Id="rId26" Type="http://schemas.openxmlformats.org/officeDocument/2006/relationships/slide" Target="slide54.xml"/><Relationship Id="rId3" Type="http://schemas.openxmlformats.org/officeDocument/2006/relationships/slide" Target="slide4.xml"/><Relationship Id="rId21" Type="http://schemas.openxmlformats.org/officeDocument/2006/relationships/slide" Target="slide57.xml"/><Relationship Id="rId7" Type="http://schemas.openxmlformats.org/officeDocument/2006/relationships/slide" Target="slide32.xml"/><Relationship Id="rId12" Type="http://schemas.openxmlformats.org/officeDocument/2006/relationships/slide" Target="slide45.xml"/><Relationship Id="rId17" Type="http://schemas.openxmlformats.org/officeDocument/2006/relationships/slide" Target="slide53.xml"/><Relationship Id="rId25" Type="http://schemas.openxmlformats.org/officeDocument/2006/relationships/slide" Target="slide33.xml"/><Relationship Id="rId2" Type="http://schemas.openxmlformats.org/officeDocument/2006/relationships/image" Target="../media/image5.png"/><Relationship Id="rId16" Type="http://schemas.openxmlformats.org/officeDocument/2006/relationships/slide" Target="slide51.xml"/><Relationship Id="rId20" Type="http://schemas.openxmlformats.org/officeDocument/2006/relationships/slide" Target="slide49.xml"/><Relationship Id="rId29" Type="http://schemas.openxmlformats.org/officeDocument/2006/relationships/slide" Target="slide56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35.xml"/><Relationship Id="rId11" Type="http://schemas.openxmlformats.org/officeDocument/2006/relationships/slide" Target="slide42.xml"/><Relationship Id="rId24" Type="http://schemas.openxmlformats.org/officeDocument/2006/relationships/slide" Target="slide38.xml"/><Relationship Id="rId5" Type="http://schemas.openxmlformats.org/officeDocument/2006/relationships/slide" Target="slide39.xml"/><Relationship Id="rId15" Type="http://schemas.openxmlformats.org/officeDocument/2006/relationships/slide" Target="slide47.xml"/><Relationship Id="rId23" Type="http://schemas.openxmlformats.org/officeDocument/2006/relationships/slide" Target="slide36.xml"/><Relationship Id="rId28" Type="http://schemas.openxmlformats.org/officeDocument/2006/relationships/slide" Target="slide34.xml"/><Relationship Id="rId10" Type="http://schemas.openxmlformats.org/officeDocument/2006/relationships/slide" Target="slide44.xml"/><Relationship Id="rId19" Type="http://schemas.openxmlformats.org/officeDocument/2006/relationships/slide" Target="slide50.xml"/><Relationship Id="rId4" Type="http://schemas.openxmlformats.org/officeDocument/2006/relationships/slide" Target="slide40.xml"/><Relationship Id="rId9" Type="http://schemas.openxmlformats.org/officeDocument/2006/relationships/slide" Target="slide43.xml"/><Relationship Id="rId14" Type="http://schemas.openxmlformats.org/officeDocument/2006/relationships/slide" Target="slide48.xml"/><Relationship Id="rId22" Type="http://schemas.openxmlformats.org/officeDocument/2006/relationships/slide" Target="slide2.xml"/><Relationship Id="rId27" Type="http://schemas.openxmlformats.org/officeDocument/2006/relationships/slide" Target="slide55.xml"/><Relationship Id="rId30" Type="http://schemas.openxmlformats.org/officeDocument/2006/relationships/slide" Target="slide3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r="52046"/>
          <a:stretch>
            <a:fillRect/>
          </a:stretch>
        </p:blipFill>
        <p:spPr bwMode="auto">
          <a:xfrm>
            <a:off x="-31750" y="0"/>
            <a:ext cx="9467850" cy="704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8429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979712" y="98629"/>
            <a:ext cx="5976664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Canal de Aproximação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979824" cy="5636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04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979712" y="98629"/>
            <a:ext cx="5976664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Canal de Aproximação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71024"/>
            <a:ext cx="8280920" cy="6214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45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979712" y="98629"/>
            <a:ext cx="5976664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Canal de Aproximação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5" y="583455"/>
            <a:ext cx="8205787" cy="615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19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979712" y="98629"/>
            <a:ext cx="5976664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Canal de Aproximação</a:t>
            </a:r>
          </a:p>
        </p:txBody>
      </p:sp>
      <p:pic>
        <p:nvPicPr>
          <p:cNvPr id="5123" name="Picture 3" descr="D:\Documents and Settings\wilson.junior\Meus documentos\Fotos mill\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3857"/>
            <a:ext cx="8965495" cy="5975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59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979712" y="98629"/>
            <a:ext cx="5976664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Canal de Aproximação</a:t>
            </a:r>
          </a:p>
        </p:txBody>
      </p:sp>
      <p:pic>
        <p:nvPicPr>
          <p:cNvPr id="3074" name="Picture 2" descr="D:\Users\cicero.meneses\Desktop\Isabelle\Fotos Obra - 01.02.13\Canal de Aproximação Eixo 1 Lest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027212"/>
            <a:ext cx="8671632" cy="5781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50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3" name="Diagrama 12"/>
          <p:cNvGraphicFramePr/>
          <p:nvPr/>
        </p:nvGraphicFramePr>
        <p:xfrm>
          <a:off x="3419872" y="980728"/>
          <a:ext cx="2304256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467544" y="2708920"/>
          <a:ext cx="165618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a 9"/>
          <p:cNvGraphicFramePr/>
          <p:nvPr/>
        </p:nvGraphicFramePr>
        <p:xfrm>
          <a:off x="3563888" y="4221088"/>
          <a:ext cx="237626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1619672" y="317798"/>
            <a:ext cx="5976664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Estações de Bombeamento – EBV-1</a:t>
            </a:r>
            <a:endParaRPr lang="pt-BR" sz="2800" dirty="0"/>
          </a:p>
        </p:txBody>
      </p:sp>
      <p:pic>
        <p:nvPicPr>
          <p:cNvPr id="8" name="Picture 2" descr="D:\Users\cicero.meneses\Desktop\Arquivos viagem Eixo Leste\Fotos 2_3\EBV 01 (2).JP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945502"/>
            <a:ext cx="7776864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5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3" name="Diagrama 12"/>
          <p:cNvGraphicFramePr/>
          <p:nvPr/>
        </p:nvGraphicFramePr>
        <p:xfrm>
          <a:off x="3419872" y="980728"/>
          <a:ext cx="2304256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467544" y="2708920"/>
          <a:ext cx="165618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a 9"/>
          <p:cNvGraphicFramePr/>
          <p:nvPr/>
        </p:nvGraphicFramePr>
        <p:xfrm>
          <a:off x="3563888" y="4221088"/>
          <a:ext cx="237626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1835696" y="116632"/>
            <a:ext cx="5976664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Estações de Bombeamento – EBV-1 Montagem Mecânica</a:t>
            </a:r>
            <a:endParaRPr lang="pt-BR" sz="2400" dirty="0"/>
          </a:p>
        </p:txBody>
      </p:sp>
      <p:pic>
        <p:nvPicPr>
          <p:cNvPr id="4099" name="Picture 3" descr="D:\Users\cicero.meneses\Desktop\Fotos PISF\EIXO LESTE\EBV-01 - Início da Montagem Mecânica 02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3" y="1124744"/>
            <a:ext cx="4512501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cicero.meneses\Desktop\Fotos PISF\EIXO LESTE\EBV-01 - Início da Montagem Mecânica 0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62" y="3356992"/>
            <a:ext cx="4553288" cy="3414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21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7" name="Diagrama 16"/>
          <p:cNvGraphicFramePr/>
          <p:nvPr/>
        </p:nvGraphicFramePr>
        <p:xfrm>
          <a:off x="2411760" y="2708920"/>
          <a:ext cx="4280916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a 9"/>
          <p:cNvGraphicFramePr/>
          <p:nvPr/>
        </p:nvGraphicFramePr>
        <p:xfrm>
          <a:off x="3563888" y="4221088"/>
          <a:ext cx="237626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3059832" y="115918"/>
            <a:ext cx="3266728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Reservatórios</a:t>
            </a:r>
            <a:endParaRPr lang="pt-BR" sz="28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" y="980728"/>
            <a:ext cx="8903147" cy="5588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93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979712" y="98629"/>
            <a:ext cx="5976664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Canal de Aproximação</a:t>
            </a:r>
          </a:p>
        </p:txBody>
      </p:sp>
      <p:pic>
        <p:nvPicPr>
          <p:cNvPr id="4098" name="Picture 2" descr="D:\Users\cicero.meneses\Desktop\Isabelle\Fotos Obra - 01.02.13\AMAR795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764705"/>
            <a:ext cx="8859898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73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3" name="Diagrama 12"/>
          <p:cNvGraphicFramePr/>
          <p:nvPr/>
        </p:nvGraphicFramePr>
        <p:xfrm>
          <a:off x="3419872" y="980728"/>
          <a:ext cx="2304256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467544" y="2708920"/>
          <a:ext cx="165618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a 9"/>
          <p:cNvGraphicFramePr/>
          <p:nvPr/>
        </p:nvGraphicFramePr>
        <p:xfrm>
          <a:off x="3563888" y="4221088"/>
          <a:ext cx="237626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1691680" y="44624"/>
            <a:ext cx="5976664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Estações de Bombeamento – EBI-1</a:t>
            </a:r>
            <a:endParaRPr lang="pt-BR" sz="2800" dirty="0"/>
          </a:p>
        </p:txBody>
      </p:sp>
      <p:pic>
        <p:nvPicPr>
          <p:cNvPr id="2" name="Picture 2" descr="D:\Users\cicero.meneses\Desktop\Fotos PISF\EIXO NORTE\EBI-01\Laje Superior do Poço de Sucção de EBI-1.JP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841" y="845132"/>
            <a:ext cx="8520317" cy="5680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19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tângulo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58000"/>
            </a:blip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555" name="Text Box 64"/>
          <p:cNvSpPr txBox="1">
            <a:spLocks noChangeArrowheads="1"/>
          </p:cNvSpPr>
          <p:nvPr/>
        </p:nvSpPr>
        <p:spPr bwMode="auto">
          <a:xfrm>
            <a:off x="3995738" y="4149725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000" b="1"/>
              <a:t>Campo Grande</a:t>
            </a:r>
          </a:p>
        </p:txBody>
      </p:sp>
      <p:sp>
        <p:nvSpPr>
          <p:cNvPr id="2092" name="Freeform 3"/>
          <p:cNvSpPr>
            <a:spLocks/>
          </p:cNvSpPr>
          <p:nvPr/>
        </p:nvSpPr>
        <p:spPr bwMode="auto">
          <a:xfrm>
            <a:off x="958850" y="44450"/>
            <a:ext cx="6627813" cy="6688138"/>
          </a:xfrm>
          <a:custGeom>
            <a:avLst/>
            <a:gdLst>
              <a:gd name="T0" fmla="*/ 2231 w 4175"/>
              <a:gd name="T1" fmla="*/ 3493 h 4213"/>
              <a:gd name="T2" fmla="*/ 2185 w 4175"/>
              <a:gd name="T3" fmla="*/ 3311 h 4213"/>
              <a:gd name="T4" fmla="*/ 2140 w 4175"/>
              <a:gd name="T5" fmla="*/ 3175 h 4213"/>
              <a:gd name="T6" fmla="*/ 1913 w 4175"/>
              <a:gd name="T7" fmla="*/ 2994 h 4213"/>
              <a:gd name="T8" fmla="*/ 1777 w 4175"/>
              <a:gd name="T9" fmla="*/ 2722 h 4213"/>
              <a:gd name="T10" fmla="*/ 1777 w 4175"/>
              <a:gd name="T11" fmla="*/ 2404 h 4213"/>
              <a:gd name="T12" fmla="*/ 1550 w 4175"/>
              <a:gd name="T13" fmla="*/ 2313 h 4213"/>
              <a:gd name="T14" fmla="*/ 1550 w 4175"/>
              <a:gd name="T15" fmla="*/ 2132 h 4213"/>
              <a:gd name="T16" fmla="*/ 1188 w 4175"/>
              <a:gd name="T17" fmla="*/ 1964 h 4213"/>
              <a:gd name="T18" fmla="*/ 961 w 4175"/>
              <a:gd name="T19" fmla="*/ 1724 h 4213"/>
              <a:gd name="T20" fmla="*/ 734 w 4175"/>
              <a:gd name="T21" fmla="*/ 1769 h 4213"/>
              <a:gd name="T22" fmla="*/ 416 w 4175"/>
              <a:gd name="T23" fmla="*/ 1860 h 4213"/>
              <a:gd name="T24" fmla="*/ 189 w 4175"/>
              <a:gd name="T25" fmla="*/ 1769 h 4213"/>
              <a:gd name="T26" fmla="*/ 8 w 4175"/>
              <a:gd name="T27" fmla="*/ 1542 h 4213"/>
              <a:gd name="T28" fmla="*/ 189 w 4175"/>
              <a:gd name="T29" fmla="*/ 1134 h 4213"/>
              <a:gd name="T30" fmla="*/ 462 w 4175"/>
              <a:gd name="T31" fmla="*/ 862 h 4213"/>
              <a:gd name="T32" fmla="*/ 371 w 4175"/>
              <a:gd name="T33" fmla="*/ 590 h 4213"/>
              <a:gd name="T34" fmla="*/ 507 w 4175"/>
              <a:gd name="T35" fmla="*/ 499 h 4213"/>
              <a:gd name="T36" fmla="*/ 552 w 4175"/>
              <a:gd name="T37" fmla="*/ 408 h 4213"/>
              <a:gd name="T38" fmla="*/ 734 w 4175"/>
              <a:gd name="T39" fmla="*/ 454 h 4213"/>
              <a:gd name="T40" fmla="*/ 915 w 4175"/>
              <a:gd name="T41" fmla="*/ 454 h 4213"/>
              <a:gd name="T42" fmla="*/ 1097 w 4175"/>
              <a:gd name="T43" fmla="*/ 363 h 4213"/>
              <a:gd name="T44" fmla="*/ 961 w 4175"/>
              <a:gd name="T45" fmla="*/ 136 h 4213"/>
              <a:gd name="T46" fmla="*/ 1187 w 4175"/>
              <a:gd name="T47" fmla="*/ 136 h 4213"/>
              <a:gd name="T48" fmla="*/ 1414 w 4175"/>
              <a:gd name="T49" fmla="*/ 0 h 4213"/>
              <a:gd name="T50" fmla="*/ 1460 w 4175"/>
              <a:gd name="T51" fmla="*/ 227 h 4213"/>
              <a:gd name="T52" fmla="*/ 1596 w 4175"/>
              <a:gd name="T53" fmla="*/ 454 h 4213"/>
              <a:gd name="T54" fmla="*/ 1913 w 4175"/>
              <a:gd name="T55" fmla="*/ 318 h 4213"/>
              <a:gd name="T56" fmla="*/ 2140 w 4175"/>
              <a:gd name="T57" fmla="*/ 318 h 4213"/>
              <a:gd name="T58" fmla="*/ 2321 w 4175"/>
              <a:gd name="T59" fmla="*/ 91 h 4213"/>
              <a:gd name="T60" fmla="*/ 2503 w 4175"/>
              <a:gd name="T61" fmla="*/ 318 h 4213"/>
              <a:gd name="T62" fmla="*/ 2639 w 4175"/>
              <a:gd name="T63" fmla="*/ 499 h 4213"/>
              <a:gd name="T64" fmla="*/ 3002 w 4175"/>
              <a:gd name="T65" fmla="*/ 635 h 4213"/>
              <a:gd name="T66" fmla="*/ 3100 w 4175"/>
              <a:gd name="T67" fmla="*/ 796 h 4213"/>
              <a:gd name="T68" fmla="*/ 3256 w 4175"/>
              <a:gd name="T69" fmla="*/ 788 h 4213"/>
              <a:gd name="T70" fmla="*/ 3608 w 4175"/>
              <a:gd name="T71" fmla="*/ 824 h 4213"/>
              <a:gd name="T72" fmla="*/ 3909 w 4175"/>
              <a:gd name="T73" fmla="*/ 1043 h 4213"/>
              <a:gd name="T74" fmla="*/ 4136 w 4175"/>
              <a:gd name="T75" fmla="*/ 1225 h 4213"/>
              <a:gd name="T76" fmla="*/ 3864 w 4175"/>
              <a:gd name="T77" fmla="*/ 1814 h 4213"/>
              <a:gd name="T78" fmla="*/ 3728 w 4175"/>
              <a:gd name="T79" fmla="*/ 2087 h 4213"/>
              <a:gd name="T80" fmla="*/ 3637 w 4175"/>
              <a:gd name="T81" fmla="*/ 2631 h 4213"/>
              <a:gd name="T82" fmla="*/ 3501 w 4175"/>
              <a:gd name="T83" fmla="*/ 2812 h 4213"/>
              <a:gd name="T84" fmla="*/ 3365 w 4175"/>
              <a:gd name="T85" fmla="*/ 2994 h 4213"/>
              <a:gd name="T86" fmla="*/ 3092 w 4175"/>
              <a:gd name="T87" fmla="*/ 3085 h 4213"/>
              <a:gd name="T88" fmla="*/ 2775 w 4175"/>
              <a:gd name="T89" fmla="*/ 3402 h 4213"/>
              <a:gd name="T90" fmla="*/ 2639 w 4175"/>
              <a:gd name="T91" fmla="*/ 3856 h 4213"/>
              <a:gd name="T92" fmla="*/ 2457 w 4175"/>
              <a:gd name="T93" fmla="*/ 4082 h 4213"/>
              <a:gd name="T94" fmla="*/ 2340 w 4175"/>
              <a:gd name="T95" fmla="*/ 4184 h 4213"/>
              <a:gd name="T96" fmla="*/ 2394 w 4175"/>
              <a:gd name="T97" fmla="*/ 4018 h 4213"/>
              <a:gd name="T98" fmla="*/ 2321 w 4175"/>
              <a:gd name="T99" fmla="*/ 4082 h 4213"/>
              <a:gd name="T100" fmla="*/ 1958 w 4175"/>
              <a:gd name="T101" fmla="*/ 3810 h 421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175"/>
              <a:gd name="T154" fmla="*/ 0 h 4213"/>
              <a:gd name="T155" fmla="*/ 4175 w 4175"/>
              <a:gd name="T156" fmla="*/ 4213 h 421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175" h="4213">
                <a:moveTo>
                  <a:pt x="1958" y="3810"/>
                </a:moveTo>
                <a:cubicBezTo>
                  <a:pt x="1973" y="3772"/>
                  <a:pt x="2050" y="3682"/>
                  <a:pt x="2095" y="3629"/>
                </a:cubicBezTo>
                <a:cubicBezTo>
                  <a:pt x="2140" y="3576"/>
                  <a:pt x="2201" y="3523"/>
                  <a:pt x="2231" y="3493"/>
                </a:cubicBezTo>
                <a:cubicBezTo>
                  <a:pt x="2261" y="3463"/>
                  <a:pt x="2269" y="3470"/>
                  <a:pt x="2276" y="3447"/>
                </a:cubicBezTo>
                <a:cubicBezTo>
                  <a:pt x="2283" y="3424"/>
                  <a:pt x="2291" y="3380"/>
                  <a:pt x="2276" y="3357"/>
                </a:cubicBezTo>
                <a:cubicBezTo>
                  <a:pt x="2261" y="3334"/>
                  <a:pt x="2200" y="3341"/>
                  <a:pt x="2185" y="3311"/>
                </a:cubicBezTo>
                <a:cubicBezTo>
                  <a:pt x="2170" y="3281"/>
                  <a:pt x="2185" y="3205"/>
                  <a:pt x="2185" y="3175"/>
                </a:cubicBezTo>
                <a:cubicBezTo>
                  <a:pt x="2185" y="3145"/>
                  <a:pt x="2192" y="3130"/>
                  <a:pt x="2185" y="3130"/>
                </a:cubicBezTo>
                <a:cubicBezTo>
                  <a:pt x="2178" y="3130"/>
                  <a:pt x="2163" y="3182"/>
                  <a:pt x="2140" y="3175"/>
                </a:cubicBezTo>
                <a:cubicBezTo>
                  <a:pt x="2117" y="3168"/>
                  <a:pt x="2064" y="3115"/>
                  <a:pt x="2049" y="3085"/>
                </a:cubicBezTo>
                <a:cubicBezTo>
                  <a:pt x="2034" y="3055"/>
                  <a:pt x="2072" y="3009"/>
                  <a:pt x="2049" y="2994"/>
                </a:cubicBezTo>
                <a:cubicBezTo>
                  <a:pt x="2026" y="2979"/>
                  <a:pt x="1951" y="3002"/>
                  <a:pt x="1913" y="2994"/>
                </a:cubicBezTo>
                <a:cubicBezTo>
                  <a:pt x="1875" y="2986"/>
                  <a:pt x="1837" y="2971"/>
                  <a:pt x="1822" y="2948"/>
                </a:cubicBezTo>
                <a:cubicBezTo>
                  <a:pt x="1807" y="2925"/>
                  <a:pt x="1830" y="2896"/>
                  <a:pt x="1822" y="2858"/>
                </a:cubicBezTo>
                <a:cubicBezTo>
                  <a:pt x="1814" y="2820"/>
                  <a:pt x="1777" y="2767"/>
                  <a:pt x="1777" y="2722"/>
                </a:cubicBezTo>
                <a:cubicBezTo>
                  <a:pt x="1777" y="2677"/>
                  <a:pt x="1815" y="2624"/>
                  <a:pt x="1822" y="2586"/>
                </a:cubicBezTo>
                <a:cubicBezTo>
                  <a:pt x="1829" y="2548"/>
                  <a:pt x="1829" y="2525"/>
                  <a:pt x="1822" y="2495"/>
                </a:cubicBezTo>
                <a:cubicBezTo>
                  <a:pt x="1815" y="2465"/>
                  <a:pt x="1792" y="2427"/>
                  <a:pt x="1777" y="2404"/>
                </a:cubicBezTo>
                <a:cubicBezTo>
                  <a:pt x="1762" y="2381"/>
                  <a:pt x="1762" y="2366"/>
                  <a:pt x="1732" y="2359"/>
                </a:cubicBezTo>
                <a:cubicBezTo>
                  <a:pt x="1702" y="2352"/>
                  <a:pt x="1626" y="2367"/>
                  <a:pt x="1596" y="2359"/>
                </a:cubicBezTo>
                <a:cubicBezTo>
                  <a:pt x="1566" y="2351"/>
                  <a:pt x="1558" y="2328"/>
                  <a:pt x="1550" y="2313"/>
                </a:cubicBezTo>
                <a:cubicBezTo>
                  <a:pt x="1542" y="2298"/>
                  <a:pt x="1557" y="2283"/>
                  <a:pt x="1550" y="2268"/>
                </a:cubicBezTo>
                <a:cubicBezTo>
                  <a:pt x="1543" y="2253"/>
                  <a:pt x="1505" y="2246"/>
                  <a:pt x="1505" y="2223"/>
                </a:cubicBezTo>
                <a:cubicBezTo>
                  <a:pt x="1505" y="2200"/>
                  <a:pt x="1550" y="2155"/>
                  <a:pt x="1550" y="2132"/>
                </a:cubicBezTo>
                <a:cubicBezTo>
                  <a:pt x="1550" y="2109"/>
                  <a:pt x="1535" y="2102"/>
                  <a:pt x="1505" y="2087"/>
                </a:cubicBezTo>
                <a:cubicBezTo>
                  <a:pt x="1475" y="2072"/>
                  <a:pt x="1422" y="2062"/>
                  <a:pt x="1369" y="2041"/>
                </a:cubicBezTo>
                <a:cubicBezTo>
                  <a:pt x="1316" y="2020"/>
                  <a:pt x="1225" y="1977"/>
                  <a:pt x="1188" y="1964"/>
                </a:cubicBezTo>
                <a:cubicBezTo>
                  <a:pt x="1151" y="1951"/>
                  <a:pt x="1174" y="1974"/>
                  <a:pt x="1144" y="1964"/>
                </a:cubicBezTo>
                <a:cubicBezTo>
                  <a:pt x="1114" y="1954"/>
                  <a:pt x="1037" y="1945"/>
                  <a:pt x="1006" y="1905"/>
                </a:cubicBezTo>
                <a:cubicBezTo>
                  <a:pt x="975" y="1865"/>
                  <a:pt x="968" y="1762"/>
                  <a:pt x="961" y="1724"/>
                </a:cubicBezTo>
                <a:cubicBezTo>
                  <a:pt x="954" y="1686"/>
                  <a:pt x="976" y="1686"/>
                  <a:pt x="961" y="1678"/>
                </a:cubicBezTo>
                <a:cubicBezTo>
                  <a:pt x="946" y="1670"/>
                  <a:pt x="908" y="1663"/>
                  <a:pt x="870" y="1678"/>
                </a:cubicBezTo>
                <a:cubicBezTo>
                  <a:pt x="832" y="1693"/>
                  <a:pt x="772" y="1739"/>
                  <a:pt x="734" y="1769"/>
                </a:cubicBezTo>
                <a:cubicBezTo>
                  <a:pt x="696" y="1799"/>
                  <a:pt x="681" y="1845"/>
                  <a:pt x="643" y="1860"/>
                </a:cubicBezTo>
                <a:cubicBezTo>
                  <a:pt x="605" y="1875"/>
                  <a:pt x="545" y="1860"/>
                  <a:pt x="507" y="1860"/>
                </a:cubicBezTo>
                <a:cubicBezTo>
                  <a:pt x="469" y="1860"/>
                  <a:pt x="431" y="1883"/>
                  <a:pt x="416" y="1860"/>
                </a:cubicBezTo>
                <a:cubicBezTo>
                  <a:pt x="401" y="1837"/>
                  <a:pt x="431" y="1739"/>
                  <a:pt x="416" y="1724"/>
                </a:cubicBezTo>
                <a:cubicBezTo>
                  <a:pt x="401" y="1709"/>
                  <a:pt x="364" y="1762"/>
                  <a:pt x="326" y="1769"/>
                </a:cubicBezTo>
                <a:cubicBezTo>
                  <a:pt x="288" y="1776"/>
                  <a:pt x="219" y="1776"/>
                  <a:pt x="189" y="1769"/>
                </a:cubicBezTo>
                <a:cubicBezTo>
                  <a:pt x="159" y="1762"/>
                  <a:pt x="159" y="1747"/>
                  <a:pt x="144" y="1724"/>
                </a:cubicBezTo>
                <a:cubicBezTo>
                  <a:pt x="129" y="1701"/>
                  <a:pt x="122" y="1663"/>
                  <a:pt x="99" y="1633"/>
                </a:cubicBezTo>
                <a:cubicBezTo>
                  <a:pt x="76" y="1603"/>
                  <a:pt x="16" y="1572"/>
                  <a:pt x="8" y="1542"/>
                </a:cubicBezTo>
                <a:cubicBezTo>
                  <a:pt x="0" y="1512"/>
                  <a:pt x="38" y="1497"/>
                  <a:pt x="53" y="1452"/>
                </a:cubicBezTo>
                <a:cubicBezTo>
                  <a:pt x="68" y="1407"/>
                  <a:pt x="76" y="1323"/>
                  <a:pt x="99" y="1270"/>
                </a:cubicBezTo>
                <a:cubicBezTo>
                  <a:pt x="122" y="1217"/>
                  <a:pt x="151" y="1164"/>
                  <a:pt x="189" y="1134"/>
                </a:cubicBezTo>
                <a:cubicBezTo>
                  <a:pt x="227" y="1104"/>
                  <a:pt x="281" y="1096"/>
                  <a:pt x="326" y="1089"/>
                </a:cubicBezTo>
                <a:cubicBezTo>
                  <a:pt x="371" y="1082"/>
                  <a:pt x="439" y="1127"/>
                  <a:pt x="462" y="1089"/>
                </a:cubicBezTo>
                <a:cubicBezTo>
                  <a:pt x="485" y="1051"/>
                  <a:pt x="454" y="922"/>
                  <a:pt x="462" y="862"/>
                </a:cubicBezTo>
                <a:cubicBezTo>
                  <a:pt x="470" y="802"/>
                  <a:pt x="515" y="764"/>
                  <a:pt x="507" y="726"/>
                </a:cubicBezTo>
                <a:cubicBezTo>
                  <a:pt x="499" y="688"/>
                  <a:pt x="439" y="658"/>
                  <a:pt x="416" y="635"/>
                </a:cubicBezTo>
                <a:cubicBezTo>
                  <a:pt x="393" y="612"/>
                  <a:pt x="371" y="605"/>
                  <a:pt x="371" y="590"/>
                </a:cubicBezTo>
                <a:cubicBezTo>
                  <a:pt x="371" y="575"/>
                  <a:pt x="401" y="552"/>
                  <a:pt x="416" y="544"/>
                </a:cubicBezTo>
                <a:cubicBezTo>
                  <a:pt x="431" y="536"/>
                  <a:pt x="447" y="551"/>
                  <a:pt x="462" y="544"/>
                </a:cubicBezTo>
                <a:cubicBezTo>
                  <a:pt x="477" y="537"/>
                  <a:pt x="507" y="514"/>
                  <a:pt x="507" y="499"/>
                </a:cubicBezTo>
                <a:cubicBezTo>
                  <a:pt x="507" y="484"/>
                  <a:pt x="477" y="469"/>
                  <a:pt x="462" y="454"/>
                </a:cubicBezTo>
                <a:cubicBezTo>
                  <a:pt x="447" y="439"/>
                  <a:pt x="401" y="416"/>
                  <a:pt x="416" y="408"/>
                </a:cubicBezTo>
                <a:cubicBezTo>
                  <a:pt x="431" y="400"/>
                  <a:pt x="514" y="415"/>
                  <a:pt x="552" y="408"/>
                </a:cubicBezTo>
                <a:cubicBezTo>
                  <a:pt x="590" y="401"/>
                  <a:pt x="620" y="370"/>
                  <a:pt x="643" y="363"/>
                </a:cubicBezTo>
                <a:cubicBezTo>
                  <a:pt x="666" y="356"/>
                  <a:pt x="673" y="348"/>
                  <a:pt x="688" y="363"/>
                </a:cubicBezTo>
                <a:cubicBezTo>
                  <a:pt x="703" y="378"/>
                  <a:pt x="719" y="431"/>
                  <a:pt x="734" y="454"/>
                </a:cubicBezTo>
                <a:cubicBezTo>
                  <a:pt x="749" y="477"/>
                  <a:pt x="756" y="492"/>
                  <a:pt x="779" y="499"/>
                </a:cubicBezTo>
                <a:cubicBezTo>
                  <a:pt x="802" y="506"/>
                  <a:pt x="847" y="506"/>
                  <a:pt x="870" y="499"/>
                </a:cubicBezTo>
                <a:cubicBezTo>
                  <a:pt x="893" y="492"/>
                  <a:pt x="900" y="469"/>
                  <a:pt x="915" y="454"/>
                </a:cubicBezTo>
                <a:cubicBezTo>
                  <a:pt x="930" y="439"/>
                  <a:pt x="946" y="416"/>
                  <a:pt x="961" y="408"/>
                </a:cubicBezTo>
                <a:cubicBezTo>
                  <a:pt x="976" y="400"/>
                  <a:pt x="983" y="415"/>
                  <a:pt x="1006" y="408"/>
                </a:cubicBezTo>
                <a:cubicBezTo>
                  <a:pt x="1029" y="401"/>
                  <a:pt x="1090" y="386"/>
                  <a:pt x="1097" y="363"/>
                </a:cubicBezTo>
                <a:cubicBezTo>
                  <a:pt x="1104" y="340"/>
                  <a:pt x="1066" y="302"/>
                  <a:pt x="1051" y="272"/>
                </a:cubicBezTo>
                <a:cubicBezTo>
                  <a:pt x="1036" y="242"/>
                  <a:pt x="1021" y="205"/>
                  <a:pt x="1006" y="182"/>
                </a:cubicBezTo>
                <a:cubicBezTo>
                  <a:pt x="991" y="159"/>
                  <a:pt x="961" y="151"/>
                  <a:pt x="961" y="136"/>
                </a:cubicBezTo>
                <a:cubicBezTo>
                  <a:pt x="961" y="121"/>
                  <a:pt x="976" y="83"/>
                  <a:pt x="1006" y="91"/>
                </a:cubicBezTo>
                <a:cubicBezTo>
                  <a:pt x="1036" y="99"/>
                  <a:pt x="1112" y="175"/>
                  <a:pt x="1142" y="182"/>
                </a:cubicBezTo>
                <a:cubicBezTo>
                  <a:pt x="1172" y="189"/>
                  <a:pt x="1172" y="144"/>
                  <a:pt x="1187" y="136"/>
                </a:cubicBezTo>
                <a:cubicBezTo>
                  <a:pt x="1202" y="128"/>
                  <a:pt x="1203" y="151"/>
                  <a:pt x="1233" y="136"/>
                </a:cubicBezTo>
                <a:cubicBezTo>
                  <a:pt x="1263" y="121"/>
                  <a:pt x="1339" y="68"/>
                  <a:pt x="1369" y="45"/>
                </a:cubicBezTo>
                <a:cubicBezTo>
                  <a:pt x="1399" y="22"/>
                  <a:pt x="1399" y="0"/>
                  <a:pt x="1414" y="0"/>
                </a:cubicBezTo>
                <a:cubicBezTo>
                  <a:pt x="1429" y="0"/>
                  <a:pt x="1445" y="22"/>
                  <a:pt x="1460" y="45"/>
                </a:cubicBezTo>
                <a:cubicBezTo>
                  <a:pt x="1475" y="68"/>
                  <a:pt x="1505" y="106"/>
                  <a:pt x="1505" y="136"/>
                </a:cubicBezTo>
                <a:cubicBezTo>
                  <a:pt x="1505" y="166"/>
                  <a:pt x="1467" y="197"/>
                  <a:pt x="1460" y="227"/>
                </a:cubicBezTo>
                <a:cubicBezTo>
                  <a:pt x="1453" y="257"/>
                  <a:pt x="1445" y="288"/>
                  <a:pt x="1460" y="318"/>
                </a:cubicBezTo>
                <a:cubicBezTo>
                  <a:pt x="1475" y="348"/>
                  <a:pt x="1527" y="385"/>
                  <a:pt x="1550" y="408"/>
                </a:cubicBezTo>
                <a:cubicBezTo>
                  <a:pt x="1573" y="431"/>
                  <a:pt x="1573" y="461"/>
                  <a:pt x="1596" y="454"/>
                </a:cubicBezTo>
                <a:cubicBezTo>
                  <a:pt x="1619" y="447"/>
                  <a:pt x="1648" y="378"/>
                  <a:pt x="1686" y="363"/>
                </a:cubicBezTo>
                <a:cubicBezTo>
                  <a:pt x="1724" y="348"/>
                  <a:pt x="1784" y="370"/>
                  <a:pt x="1822" y="363"/>
                </a:cubicBezTo>
                <a:cubicBezTo>
                  <a:pt x="1860" y="356"/>
                  <a:pt x="1898" y="333"/>
                  <a:pt x="1913" y="318"/>
                </a:cubicBezTo>
                <a:cubicBezTo>
                  <a:pt x="1928" y="303"/>
                  <a:pt x="1898" y="280"/>
                  <a:pt x="1913" y="272"/>
                </a:cubicBezTo>
                <a:cubicBezTo>
                  <a:pt x="1928" y="264"/>
                  <a:pt x="1966" y="264"/>
                  <a:pt x="2004" y="272"/>
                </a:cubicBezTo>
                <a:cubicBezTo>
                  <a:pt x="2042" y="280"/>
                  <a:pt x="2102" y="318"/>
                  <a:pt x="2140" y="318"/>
                </a:cubicBezTo>
                <a:cubicBezTo>
                  <a:pt x="2178" y="318"/>
                  <a:pt x="2208" y="287"/>
                  <a:pt x="2231" y="272"/>
                </a:cubicBezTo>
                <a:cubicBezTo>
                  <a:pt x="2254" y="257"/>
                  <a:pt x="2261" y="257"/>
                  <a:pt x="2276" y="227"/>
                </a:cubicBezTo>
                <a:cubicBezTo>
                  <a:pt x="2291" y="197"/>
                  <a:pt x="2306" y="121"/>
                  <a:pt x="2321" y="91"/>
                </a:cubicBezTo>
                <a:cubicBezTo>
                  <a:pt x="2336" y="61"/>
                  <a:pt x="2352" y="38"/>
                  <a:pt x="2367" y="45"/>
                </a:cubicBezTo>
                <a:cubicBezTo>
                  <a:pt x="2382" y="52"/>
                  <a:pt x="2389" y="90"/>
                  <a:pt x="2412" y="136"/>
                </a:cubicBezTo>
                <a:cubicBezTo>
                  <a:pt x="2435" y="182"/>
                  <a:pt x="2480" y="273"/>
                  <a:pt x="2503" y="318"/>
                </a:cubicBezTo>
                <a:cubicBezTo>
                  <a:pt x="2526" y="363"/>
                  <a:pt x="2525" y="385"/>
                  <a:pt x="2548" y="408"/>
                </a:cubicBezTo>
                <a:cubicBezTo>
                  <a:pt x="2571" y="431"/>
                  <a:pt x="2624" y="439"/>
                  <a:pt x="2639" y="454"/>
                </a:cubicBezTo>
                <a:cubicBezTo>
                  <a:pt x="2654" y="469"/>
                  <a:pt x="2616" y="484"/>
                  <a:pt x="2639" y="499"/>
                </a:cubicBezTo>
                <a:cubicBezTo>
                  <a:pt x="2662" y="514"/>
                  <a:pt x="2737" y="529"/>
                  <a:pt x="2775" y="544"/>
                </a:cubicBezTo>
                <a:cubicBezTo>
                  <a:pt x="2813" y="559"/>
                  <a:pt x="2828" y="575"/>
                  <a:pt x="2866" y="590"/>
                </a:cubicBezTo>
                <a:cubicBezTo>
                  <a:pt x="2904" y="605"/>
                  <a:pt x="2972" y="620"/>
                  <a:pt x="3002" y="635"/>
                </a:cubicBezTo>
                <a:cubicBezTo>
                  <a:pt x="3032" y="650"/>
                  <a:pt x="3032" y="673"/>
                  <a:pt x="3047" y="681"/>
                </a:cubicBezTo>
                <a:cubicBezTo>
                  <a:pt x="3062" y="689"/>
                  <a:pt x="3083" y="662"/>
                  <a:pt x="3092" y="681"/>
                </a:cubicBezTo>
                <a:cubicBezTo>
                  <a:pt x="3101" y="700"/>
                  <a:pt x="3100" y="766"/>
                  <a:pt x="3100" y="796"/>
                </a:cubicBezTo>
                <a:cubicBezTo>
                  <a:pt x="3100" y="826"/>
                  <a:pt x="3076" y="861"/>
                  <a:pt x="3092" y="862"/>
                </a:cubicBezTo>
                <a:cubicBezTo>
                  <a:pt x="3108" y="863"/>
                  <a:pt x="3169" y="812"/>
                  <a:pt x="3196" y="800"/>
                </a:cubicBezTo>
                <a:cubicBezTo>
                  <a:pt x="3223" y="788"/>
                  <a:pt x="3220" y="785"/>
                  <a:pt x="3256" y="788"/>
                </a:cubicBezTo>
                <a:cubicBezTo>
                  <a:pt x="3292" y="791"/>
                  <a:pt x="3369" y="812"/>
                  <a:pt x="3410" y="817"/>
                </a:cubicBezTo>
                <a:cubicBezTo>
                  <a:pt x="3451" y="822"/>
                  <a:pt x="3468" y="816"/>
                  <a:pt x="3501" y="817"/>
                </a:cubicBezTo>
                <a:cubicBezTo>
                  <a:pt x="3534" y="818"/>
                  <a:pt x="3575" y="812"/>
                  <a:pt x="3608" y="824"/>
                </a:cubicBezTo>
                <a:cubicBezTo>
                  <a:pt x="3641" y="836"/>
                  <a:pt x="3675" y="873"/>
                  <a:pt x="3701" y="890"/>
                </a:cubicBezTo>
                <a:cubicBezTo>
                  <a:pt x="3727" y="907"/>
                  <a:pt x="3726" y="900"/>
                  <a:pt x="3761" y="926"/>
                </a:cubicBezTo>
                <a:cubicBezTo>
                  <a:pt x="3796" y="952"/>
                  <a:pt x="3862" y="1016"/>
                  <a:pt x="3909" y="1043"/>
                </a:cubicBezTo>
                <a:cubicBezTo>
                  <a:pt x="3956" y="1070"/>
                  <a:pt x="4015" y="1081"/>
                  <a:pt x="4045" y="1089"/>
                </a:cubicBezTo>
                <a:cubicBezTo>
                  <a:pt x="4075" y="1097"/>
                  <a:pt x="4075" y="1066"/>
                  <a:pt x="4090" y="1089"/>
                </a:cubicBezTo>
                <a:cubicBezTo>
                  <a:pt x="4105" y="1112"/>
                  <a:pt x="4124" y="1179"/>
                  <a:pt x="4136" y="1225"/>
                </a:cubicBezTo>
                <a:cubicBezTo>
                  <a:pt x="4148" y="1271"/>
                  <a:pt x="4175" y="1307"/>
                  <a:pt x="4160" y="1367"/>
                </a:cubicBezTo>
                <a:cubicBezTo>
                  <a:pt x="4145" y="1427"/>
                  <a:pt x="4094" y="1514"/>
                  <a:pt x="4045" y="1588"/>
                </a:cubicBezTo>
                <a:cubicBezTo>
                  <a:pt x="3996" y="1662"/>
                  <a:pt x="3902" y="1754"/>
                  <a:pt x="3864" y="1814"/>
                </a:cubicBezTo>
                <a:cubicBezTo>
                  <a:pt x="3826" y="1874"/>
                  <a:pt x="3833" y="1936"/>
                  <a:pt x="3818" y="1951"/>
                </a:cubicBezTo>
                <a:cubicBezTo>
                  <a:pt x="3803" y="1966"/>
                  <a:pt x="3788" y="1882"/>
                  <a:pt x="3773" y="1905"/>
                </a:cubicBezTo>
                <a:cubicBezTo>
                  <a:pt x="3758" y="1928"/>
                  <a:pt x="3735" y="2004"/>
                  <a:pt x="3728" y="2087"/>
                </a:cubicBezTo>
                <a:cubicBezTo>
                  <a:pt x="3721" y="2170"/>
                  <a:pt x="3743" y="2329"/>
                  <a:pt x="3728" y="2404"/>
                </a:cubicBezTo>
                <a:cubicBezTo>
                  <a:pt x="3713" y="2479"/>
                  <a:pt x="3652" y="2502"/>
                  <a:pt x="3637" y="2540"/>
                </a:cubicBezTo>
                <a:cubicBezTo>
                  <a:pt x="3622" y="2578"/>
                  <a:pt x="3652" y="2608"/>
                  <a:pt x="3637" y="2631"/>
                </a:cubicBezTo>
                <a:cubicBezTo>
                  <a:pt x="3622" y="2654"/>
                  <a:pt x="3554" y="2653"/>
                  <a:pt x="3546" y="2676"/>
                </a:cubicBezTo>
                <a:cubicBezTo>
                  <a:pt x="3538" y="2699"/>
                  <a:pt x="3598" y="2744"/>
                  <a:pt x="3591" y="2767"/>
                </a:cubicBezTo>
                <a:cubicBezTo>
                  <a:pt x="3584" y="2790"/>
                  <a:pt x="3516" y="2789"/>
                  <a:pt x="3501" y="2812"/>
                </a:cubicBezTo>
                <a:cubicBezTo>
                  <a:pt x="3486" y="2835"/>
                  <a:pt x="3516" y="2880"/>
                  <a:pt x="3501" y="2903"/>
                </a:cubicBezTo>
                <a:cubicBezTo>
                  <a:pt x="3486" y="2926"/>
                  <a:pt x="3433" y="2933"/>
                  <a:pt x="3410" y="2948"/>
                </a:cubicBezTo>
                <a:cubicBezTo>
                  <a:pt x="3387" y="2963"/>
                  <a:pt x="3388" y="2986"/>
                  <a:pt x="3365" y="2994"/>
                </a:cubicBezTo>
                <a:cubicBezTo>
                  <a:pt x="3342" y="3002"/>
                  <a:pt x="3312" y="2994"/>
                  <a:pt x="3274" y="2994"/>
                </a:cubicBezTo>
                <a:cubicBezTo>
                  <a:pt x="3236" y="2994"/>
                  <a:pt x="3168" y="2979"/>
                  <a:pt x="3138" y="2994"/>
                </a:cubicBezTo>
                <a:cubicBezTo>
                  <a:pt x="3108" y="3009"/>
                  <a:pt x="3122" y="3055"/>
                  <a:pt x="3092" y="3085"/>
                </a:cubicBezTo>
                <a:cubicBezTo>
                  <a:pt x="3062" y="3115"/>
                  <a:pt x="3001" y="3145"/>
                  <a:pt x="2956" y="3175"/>
                </a:cubicBezTo>
                <a:cubicBezTo>
                  <a:pt x="2911" y="3205"/>
                  <a:pt x="2850" y="3228"/>
                  <a:pt x="2820" y="3266"/>
                </a:cubicBezTo>
                <a:cubicBezTo>
                  <a:pt x="2790" y="3304"/>
                  <a:pt x="2782" y="3349"/>
                  <a:pt x="2775" y="3402"/>
                </a:cubicBezTo>
                <a:cubicBezTo>
                  <a:pt x="2768" y="3455"/>
                  <a:pt x="2790" y="3531"/>
                  <a:pt x="2775" y="3584"/>
                </a:cubicBezTo>
                <a:cubicBezTo>
                  <a:pt x="2760" y="3637"/>
                  <a:pt x="2707" y="3675"/>
                  <a:pt x="2684" y="3720"/>
                </a:cubicBezTo>
                <a:cubicBezTo>
                  <a:pt x="2661" y="3765"/>
                  <a:pt x="2662" y="3841"/>
                  <a:pt x="2639" y="3856"/>
                </a:cubicBezTo>
                <a:cubicBezTo>
                  <a:pt x="2616" y="3871"/>
                  <a:pt x="2571" y="3803"/>
                  <a:pt x="2548" y="3810"/>
                </a:cubicBezTo>
                <a:cubicBezTo>
                  <a:pt x="2525" y="3817"/>
                  <a:pt x="2518" y="3856"/>
                  <a:pt x="2503" y="3901"/>
                </a:cubicBezTo>
                <a:cubicBezTo>
                  <a:pt x="2488" y="3946"/>
                  <a:pt x="2476" y="4036"/>
                  <a:pt x="2457" y="4082"/>
                </a:cubicBezTo>
                <a:cubicBezTo>
                  <a:pt x="2438" y="4128"/>
                  <a:pt x="2407" y="4154"/>
                  <a:pt x="2392" y="4176"/>
                </a:cubicBezTo>
                <a:cubicBezTo>
                  <a:pt x="2377" y="4198"/>
                  <a:pt x="2373" y="4211"/>
                  <a:pt x="2364" y="4212"/>
                </a:cubicBezTo>
                <a:cubicBezTo>
                  <a:pt x="2355" y="4213"/>
                  <a:pt x="2338" y="4208"/>
                  <a:pt x="2340" y="4184"/>
                </a:cubicBezTo>
                <a:cubicBezTo>
                  <a:pt x="2342" y="4160"/>
                  <a:pt x="2364" y="4094"/>
                  <a:pt x="2376" y="4070"/>
                </a:cubicBezTo>
                <a:cubicBezTo>
                  <a:pt x="2388" y="4046"/>
                  <a:pt x="2409" y="4047"/>
                  <a:pt x="2412" y="4038"/>
                </a:cubicBezTo>
                <a:cubicBezTo>
                  <a:pt x="2415" y="4029"/>
                  <a:pt x="2402" y="4018"/>
                  <a:pt x="2394" y="4018"/>
                </a:cubicBezTo>
                <a:cubicBezTo>
                  <a:pt x="2386" y="4018"/>
                  <a:pt x="2370" y="4032"/>
                  <a:pt x="2362" y="4040"/>
                </a:cubicBezTo>
                <a:cubicBezTo>
                  <a:pt x="2354" y="4048"/>
                  <a:pt x="2353" y="4061"/>
                  <a:pt x="2346" y="4068"/>
                </a:cubicBezTo>
                <a:cubicBezTo>
                  <a:pt x="2339" y="4075"/>
                  <a:pt x="2341" y="4095"/>
                  <a:pt x="2321" y="4082"/>
                </a:cubicBezTo>
                <a:cubicBezTo>
                  <a:pt x="2301" y="4069"/>
                  <a:pt x="2281" y="4028"/>
                  <a:pt x="2228" y="3990"/>
                </a:cubicBezTo>
                <a:cubicBezTo>
                  <a:pt x="2175" y="3952"/>
                  <a:pt x="2049" y="3886"/>
                  <a:pt x="2004" y="3856"/>
                </a:cubicBezTo>
                <a:cubicBezTo>
                  <a:pt x="1959" y="3826"/>
                  <a:pt x="1943" y="3848"/>
                  <a:pt x="1958" y="3810"/>
                </a:cubicBezTo>
                <a:close/>
              </a:path>
            </a:pathLst>
          </a:custGeom>
          <a:gradFill>
            <a:gsLst>
              <a:gs pos="0">
                <a:srgbClr val="FFFF00"/>
              </a:gs>
              <a:gs pos="79000">
                <a:srgbClr val="9CB86E"/>
              </a:gs>
              <a:gs pos="100000">
                <a:srgbClr val="156B13"/>
              </a:gs>
            </a:gsLst>
            <a:lin ang="16200000" scaled="0"/>
          </a:gradFill>
          <a:ln w="3175">
            <a:solidFill>
              <a:schemeClr val="accent1">
                <a:lumMod val="25000"/>
              </a:schemeClr>
            </a:solidFill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093" name="Freeform 4"/>
          <p:cNvSpPr>
            <a:spLocks/>
          </p:cNvSpPr>
          <p:nvPr/>
        </p:nvSpPr>
        <p:spPr bwMode="auto">
          <a:xfrm>
            <a:off x="2700338" y="549275"/>
            <a:ext cx="828675" cy="671513"/>
          </a:xfrm>
          <a:custGeom>
            <a:avLst/>
            <a:gdLst>
              <a:gd name="T0" fmla="*/ 0 w 522"/>
              <a:gd name="T1" fmla="*/ 0 h 423"/>
              <a:gd name="T2" fmla="*/ 90 w 522"/>
              <a:gd name="T3" fmla="*/ 45 h 423"/>
              <a:gd name="T4" fmla="*/ 90 w 522"/>
              <a:gd name="T5" fmla="*/ 181 h 423"/>
              <a:gd name="T6" fmla="*/ 136 w 522"/>
              <a:gd name="T7" fmla="*/ 317 h 423"/>
              <a:gd name="T8" fmla="*/ 181 w 522"/>
              <a:gd name="T9" fmla="*/ 408 h 423"/>
              <a:gd name="T10" fmla="*/ 226 w 522"/>
              <a:gd name="T11" fmla="*/ 408 h 423"/>
              <a:gd name="T12" fmla="*/ 226 w 522"/>
              <a:gd name="T13" fmla="*/ 317 h 423"/>
              <a:gd name="T14" fmla="*/ 272 w 522"/>
              <a:gd name="T15" fmla="*/ 317 h 423"/>
              <a:gd name="T16" fmla="*/ 317 w 522"/>
              <a:gd name="T17" fmla="*/ 317 h 423"/>
              <a:gd name="T18" fmla="*/ 363 w 522"/>
              <a:gd name="T19" fmla="*/ 226 h 423"/>
              <a:gd name="T20" fmla="*/ 499 w 522"/>
              <a:gd name="T21" fmla="*/ 226 h 423"/>
              <a:gd name="T22" fmla="*/ 499 w 522"/>
              <a:gd name="T23" fmla="*/ 136 h 4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22"/>
              <a:gd name="T37" fmla="*/ 0 h 423"/>
              <a:gd name="T38" fmla="*/ 522 w 522"/>
              <a:gd name="T39" fmla="*/ 423 h 42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22" h="423">
                <a:moveTo>
                  <a:pt x="0" y="0"/>
                </a:moveTo>
                <a:cubicBezTo>
                  <a:pt x="37" y="7"/>
                  <a:pt x="75" y="15"/>
                  <a:pt x="90" y="45"/>
                </a:cubicBezTo>
                <a:cubicBezTo>
                  <a:pt x="105" y="75"/>
                  <a:pt x="82" y="136"/>
                  <a:pt x="90" y="181"/>
                </a:cubicBezTo>
                <a:cubicBezTo>
                  <a:pt x="98" y="226"/>
                  <a:pt x="121" y="279"/>
                  <a:pt x="136" y="317"/>
                </a:cubicBezTo>
                <a:cubicBezTo>
                  <a:pt x="151" y="355"/>
                  <a:pt x="166" y="393"/>
                  <a:pt x="181" y="408"/>
                </a:cubicBezTo>
                <a:cubicBezTo>
                  <a:pt x="196" y="423"/>
                  <a:pt x="219" y="423"/>
                  <a:pt x="226" y="408"/>
                </a:cubicBezTo>
                <a:cubicBezTo>
                  <a:pt x="233" y="393"/>
                  <a:pt x="218" y="332"/>
                  <a:pt x="226" y="317"/>
                </a:cubicBezTo>
                <a:cubicBezTo>
                  <a:pt x="234" y="302"/>
                  <a:pt x="257" y="317"/>
                  <a:pt x="272" y="317"/>
                </a:cubicBezTo>
                <a:cubicBezTo>
                  <a:pt x="287" y="317"/>
                  <a:pt x="302" y="332"/>
                  <a:pt x="317" y="317"/>
                </a:cubicBezTo>
                <a:cubicBezTo>
                  <a:pt x="332" y="302"/>
                  <a:pt x="333" y="241"/>
                  <a:pt x="363" y="226"/>
                </a:cubicBezTo>
                <a:cubicBezTo>
                  <a:pt x="393" y="211"/>
                  <a:pt x="476" y="241"/>
                  <a:pt x="499" y="226"/>
                </a:cubicBezTo>
                <a:cubicBezTo>
                  <a:pt x="522" y="211"/>
                  <a:pt x="510" y="173"/>
                  <a:pt x="499" y="136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094" name="Freeform 5"/>
          <p:cNvSpPr>
            <a:spLocks/>
          </p:cNvSpPr>
          <p:nvPr/>
        </p:nvSpPr>
        <p:spPr bwMode="auto">
          <a:xfrm>
            <a:off x="1042988" y="908050"/>
            <a:ext cx="2881312" cy="1800225"/>
          </a:xfrm>
          <a:custGeom>
            <a:avLst/>
            <a:gdLst>
              <a:gd name="T0" fmla="*/ 1543 w 1815"/>
              <a:gd name="T1" fmla="*/ 0 h 1134"/>
              <a:gd name="T2" fmla="*/ 1588 w 1815"/>
              <a:gd name="T3" fmla="*/ 137 h 1134"/>
              <a:gd name="T4" fmla="*/ 1769 w 1815"/>
              <a:gd name="T5" fmla="*/ 227 h 1134"/>
              <a:gd name="T6" fmla="*/ 1815 w 1815"/>
              <a:gd name="T7" fmla="*/ 273 h 1134"/>
              <a:gd name="T8" fmla="*/ 1769 w 1815"/>
              <a:gd name="T9" fmla="*/ 409 h 1134"/>
              <a:gd name="T10" fmla="*/ 1679 w 1815"/>
              <a:gd name="T11" fmla="*/ 590 h 1134"/>
              <a:gd name="T12" fmla="*/ 1588 w 1815"/>
              <a:gd name="T13" fmla="*/ 726 h 1134"/>
              <a:gd name="T14" fmla="*/ 1633 w 1815"/>
              <a:gd name="T15" fmla="*/ 817 h 1134"/>
              <a:gd name="T16" fmla="*/ 1633 w 1815"/>
              <a:gd name="T17" fmla="*/ 862 h 1134"/>
              <a:gd name="T18" fmla="*/ 1633 w 1815"/>
              <a:gd name="T19" fmla="*/ 953 h 1134"/>
              <a:gd name="T20" fmla="*/ 1543 w 1815"/>
              <a:gd name="T21" fmla="*/ 998 h 1134"/>
              <a:gd name="T22" fmla="*/ 1361 w 1815"/>
              <a:gd name="T23" fmla="*/ 998 h 1134"/>
              <a:gd name="T24" fmla="*/ 1316 w 1815"/>
              <a:gd name="T25" fmla="*/ 998 h 1134"/>
              <a:gd name="T26" fmla="*/ 1180 w 1815"/>
              <a:gd name="T27" fmla="*/ 953 h 1134"/>
              <a:gd name="T28" fmla="*/ 1134 w 1815"/>
              <a:gd name="T29" fmla="*/ 908 h 1134"/>
              <a:gd name="T30" fmla="*/ 1044 w 1815"/>
              <a:gd name="T31" fmla="*/ 953 h 1134"/>
              <a:gd name="T32" fmla="*/ 998 w 1815"/>
              <a:gd name="T33" fmla="*/ 1044 h 1134"/>
              <a:gd name="T34" fmla="*/ 908 w 1815"/>
              <a:gd name="T35" fmla="*/ 1089 h 1134"/>
              <a:gd name="T36" fmla="*/ 772 w 1815"/>
              <a:gd name="T37" fmla="*/ 1134 h 1134"/>
              <a:gd name="T38" fmla="*/ 590 w 1815"/>
              <a:gd name="T39" fmla="*/ 1089 h 1134"/>
              <a:gd name="T40" fmla="*/ 363 w 1815"/>
              <a:gd name="T41" fmla="*/ 998 h 1134"/>
              <a:gd name="T42" fmla="*/ 182 w 1815"/>
              <a:gd name="T43" fmla="*/ 953 h 1134"/>
              <a:gd name="T44" fmla="*/ 0 w 1815"/>
              <a:gd name="T45" fmla="*/ 908 h 113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15"/>
              <a:gd name="T70" fmla="*/ 0 h 1134"/>
              <a:gd name="T71" fmla="*/ 1815 w 1815"/>
              <a:gd name="T72" fmla="*/ 1134 h 113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15" h="1134">
                <a:moveTo>
                  <a:pt x="1543" y="0"/>
                </a:moveTo>
                <a:cubicBezTo>
                  <a:pt x="1546" y="49"/>
                  <a:pt x="1550" y="99"/>
                  <a:pt x="1588" y="137"/>
                </a:cubicBezTo>
                <a:cubicBezTo>
                  <a:pt x="1626" y="175"/>
                  <a:pt x="1731" y="204"/>
                  <a:pt x="1769" y="227"/>
                </a:cubicBezTo>
                <a:cubicBezTo>
                  <a:pt x="1807" y="250"/>
                  <a:pt x="1815" y="243"/>
                  <a:pt x="1815" y="273"/>
                </a:cubicBezTo>
                <a:cubicBezTo>
                  <a:pt x="1815" y="303"/>
                  <a:pt x="1792" y="356"/>
                  <a:pt x="1769" y="409"/>
                </a:cubicBezTo>
                <a:cubicBezTo>
                  <a:pt x="1746" y="462"/>
                  <a:pt x="1709" y="537"/>
                  <a:pt x="1679" y="590"/>
                </a:cubicBezTo>
                <a:cubicBezTo>
                  <a:pt x="1649" y="643"/>
                  <a:pt x="1596" y="688"/>
                  <a:pt x="1588" y="726"/>
                </a:cubicBezTo>
                <a:cubicBezTo>
                  <a:pt x="1580" y="764"/>
                  <a:pt x="1626" y="794"/>
                  <a:pt x="1633" y="817"/>
                </a:cubicBezTo>
                <a:cubicBezTo>
                  <a:pt x="1640" y="840"/>
                  <a:pt x="1633" y="839"/>
                  <a:pt x="1633" y="862"/>
                </a:cubicBezTo>
                <a:cubicBezTo>
                  <a:pt x="1633" y="885"/>
                  <a:pt x="1648" y="930"/>
                  <a:pt x="1633" y="953"/>
                </a:cubicBezTo>
                <a:cubicBezTo>
                  <a:pt x="1618" y="976"/>
                  <a:pt x="1588" y="991"/>
                  <a:pt x="1543" y="998"/>
                </a:cubicBezTo>
                <a:cubicBezTo>
                  <a:pt x="1498" y="1005"/>
                  <a:pt x="1399" y="998"/>
                  <a:pt x="1361" y="998"/>
                </a:cubicBezTo>
                <a:cubicBezTo>
                  <a:pt x="1323" y="998"/>
                  <a:pt x="1346" y="1005"/>
                  <a:pt x="1316" y="998"/>
                </a:cubicBezTo>
                <a:cubicBezTo>
                  <a:pt x="1286" y="991"/>
                  <a:pt x="1210" y="968"/>
                  <a:pt x="1180" y="953"/>
                </a:cubicBezTo>
                <a:cubicBezTo>
                  <a:pt x="1150" y="938"/>
                  <a:pt x="1157" y="908"/>
                  <a:pt x="1134" y="908"/>
                </a:cubicBezTo>
                <a:cubicBezTo>
                  <a:pt x="1111" y="908"/>
                  <a:pt x="1067" y="930"/>
                  <a:pt x="1044" y="953"/>
                </a:cubicBezTo>
                <a:cubicBezTo>
                  <a:pt x="1021" y="976"/>
                  <a:pt x="1021" y="1021"/>
                  <a:pt x="998" y="1044"/>
                </a:cubicBezTo>
                <a:cubicBezTo>
                  <a:pt x="975" y="1067"/>
                  <a:pt x="946" y="1074"/>
                  <a:pt x="908" y="1089"/>
                </a:cubicBezTo>
                <a:cubicBezTo>
                  <a:pt x="870" y="1104"/>
                  <a:pt x="825" y="1134"/>
                  <a:pt x="772" y="1134"/>
                </a:cubicBezTo>
                <a:cubicBezTo>
                  <a:pt x="719" y="1134"/>
                  <a:pt x="658" y="1112"/>
                  <a:pt x="590" y="1089"/>
                </a:cubicBezTo>
                <a:cubicBezTo>
                  <a:pt x="522" y="1066"/>
                  <a:pt x="431" y="1021"/>
                  <a:pt x="363" y="998"/>
                </a:cubicBezTo>
                <a:cubicBezTo>
                  <a:pt x="295" y="975"/>
                  <a:pt x="242" y="968"/>
                  <a:pt x="182" y="953"/>
                </a:cubicBezTo>
                <a:cubicBezTo>
                  <a:pt x="122" y="938"/>
                  <a:pt x="61" y="923"/>
                  <a:pt x="0" y="908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095" name="Freeform 6"/>
          <p:cNvSpPr>
            <a:spLocks/>
          </p:cNvSpPr>
          <p:nvPr/>
        </p:nvSpPr>
        <p:spPr bwMode="auto">
          <a:xfrm>
            <a:off x="3851275" y="1022350"/>
            <a:ext cx="1792288" cy="3000375"/>
          </a:xfrm>
          <a:custGeom>
            <a:avLst/>
            <a:gdLst>
              <a:gd name="T0" fmla="*/ 1129 w 1129"/>
              <a:gd name="T1" fmla="*/ 0 h 1890"/>
              <a:gd name="T2" fmla="*/ 1089 w 1129"/>
              <a:gd name="T3" fmla="*/ 201 h 1890"/>
              <a:gd name="T4" fmla="*/ 1044 w 1129"/>
              <a:gd name="T5" fmla="*/ 291 h 1890"/>
              <a:gd name="T6" fmla="*/ 953 w 1129"/>
              <a:gd name="T7" fmla="*/ 427 h 1890"/>
              <a:gd name="T8" fmla="*/ 862 w 1129"/>
              <a:gd name="T9" fmla="*/ 473 h 1890"/>
              <a:gd name="T10" fmla="*/ 908 w 1129"/>
              <a:gd name="T11" fmla="*/ 518 h 1890"/>
              <a:gd name="T12" fmla="*/ 862 w 1129"/>
              <a:gd name="T13" fmla="*/ 654 h 1890"/>
              <a:gd name="T14" fmla="*/ 817 w 1129"/>
              <a:gd name="T15" fmla="*/ 700 h 1890"/>
              <a:gd name="T16" fmla="*/ 862 w 1129"/>
              <a:gd name="T17" fmla="*/ 790 h 1890"/>
              <a:gd name="T18" fmla="*/ 726 w 1129"/>
              <a:gd name="T19" fmla="*/ 926 h 1890"/>
              <a:gd name="T20" fmla="*/ 726 w 1129"/>
              <a:gd name="T21" fmla="*/ 1017 h 1890"/>
              <a:gd name="T22" fmla="*/ 681 w 1129"/>
              <a:gd name="T23" fmla="*/ 1062 h 1890"/>
              <a:gd name="T24" fmla="*/ 681 w 1129"/>
              <a:gd name="T25" fmla="*/ 1244 h 1890"/>
              <a:gd name="T26" fmla="*/ 681 w 1129"/>
              <a:gd name="T27" fmla="*/ 1335 h 1890"/>
              <a:gd name="T28" fmla="*/ 635 w 1129"/>
              <a:gd name="T29" fmla="*/ 1516 h 1890"/>
              <a:gd name="T30" fmla="*/ 499 w 1129"/>
              <a:gd name="T31" fmla="*/ 1652 h 1890"/>
              <a:gd name="T32" fmla="*/ 454 w 1129"/>
              <a:gd name="T33" fmla="*/ 1788 h 1890"/>
              <a:gd name="T34" fmla="*/ 409 w 1129"/>
              <a:gd name="T35" fmla="*/ 1834 h 1890"/>
              <a:gd name="T36" fmla="*/ 363 w 1129"/>
              <a:gd name="T37" fmla="*/ 1788 h 1890"/>
              <a:gd name="T38" fmla="*/ 318 w 1129"/>
              <a:gd name="T39" fmla="*/ 1834 h 1890"/>
              <a:gd name="T40" fmla="*/ 136 w 1129"/>
              <a:gd name="T41" fmla="*/ 1788 h 1890"/>
              <a:gd name="T42" fmla="*/ 78 w 1129"/>
              <a:gd name="T43" fmla="*/ 1840 h 1890"/>
              <a:gd name="T44" fmla="*/ 50 w 1129"/>
              <a:gd name="T45" fmla="*/ 1884 h 1890"/>
              <a:gd name="T46" fmla="*/ 0 w 1129"/>
              <a:gd name="T47" fmla="*/ 1879 h 189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129"/>
              <a:gd name="T73" fmla="*/ 0 h 1890"/>
              <a:gd name="T74" fmla="*/ 1129 w 1129"/>
              <a:gd name="T75" fmla="*/ 1890 h 189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129" h="1890">
                <a:moveTo>
                  <a:pt x="1129" y="0"/>
                </a:moveTo>
                <a:cubicBezTo>
                  <a:pt x="1122" y="33"/>
                  <a:pt x="1103" y="153"/>
                  <a:pt x="1089" y="201"/>
                </a:cubicBezTo>
                <a:cubicBezTo>
                  <a:pt x="1075" y="249"/>
                  <a:pt x="1067" y="254"/>
                  <a:pt x="1044" y="291"/>
                </a:cubicBezTo>
                <a:cubicBezTo>
                  <a:pt x="1021" y="328"/>
                  <a:pt x="983" y="397"/>
                  <a:pt x="953" y="427"/>
                </a:cubicBezTo>
                <a:cubicBezTo>
                  <a:pt x="923" y="457"/>
                  <a:pt x="869" y="458"/>
                  <a:pt x="862" y="473"/>
                </a:cubicBezTo>
                <a:cubicBezTo>
                  <a:pt x="855" y="488"/>
                  <a:pt x="908" y="488"/>
                  <a:pt x="908" y="518"/>
                </a:cubicBezTo>
                <a:cubicBezTo>
                  <a:pt x="908" y="548"/>
                  <a:pt x="877" y="624"/>
                  <a:pt x="862" y="654"/>
                </a:cubicBezTo>
                <a:cubicBezTo>
                  <a:pt x="847" y="684"/>
                  <a:pt x="817" y="677"/>
                  <a:pt x="817" y="700"/>
                </a:cubicBezTo>
                <a:cubicBezTo>
                  <a:pt x="817" y="723"/>
                  <a:pt x="877" y="752"/>
                  <a:pt x="862" y="790"/>
                </a:cubicBezTo>
                <a:cubicBezTo>
                  <a:pt x="847" y="828"/>
                  <a:pt x="749" y="888"/>
                  <a:pt x="726" y="926"/>
                </a:cubicBezTo>
                <a:cubicBezTo>
                  <a:pt x="703" y="964"/>
                  <a:pt x="733" y="994"/>
                  <a:pt x="726" y="1017"/>
                </a:cubicBezTo>
                <a:cubicBezTo>
                  <a:pt x="719" y="1040"/>
                  <a:pt x="688" y="1024"/>
                  <a:pt x="681" y="1062"/>
                </a:cubicBezTo>
                <a:cubicBezTo>
                  <a:pt x="674" y="1100"/>
                  <a:pt x="681" y="1199"/>
                  <a:pt x="681" y="1244"/>
                </a:cubicBezTo>
                <a:cubicBezTo>
                  <a:pt x="681" y="1289"/>
                  <a:pt x="689" y="1290"/>
                  <a:pt x="681" y="1335"/>
                </a:cubicBezTo>
                <a:cubicBezTo>
                  <a:pt x="673" y="1380"/>
                  <a:pt x="665" y="1463"/>
                  <a:pt x="635" y="1516"/>
                </a:cubicBezTo>
                <a:cubicBezTo>
                  <a:pt x="605" y="1569"/>
                  <a:pt x="529" y="1607"/>
                  <a:pt x="499" y="1652"/>
                </a:cubicBezTo>
                <a:cubicBezTo>
                  <a:pt x="469" y="1697"/>
                  <a:pt x="469" y="1758"/>
                  <a:pt x="454" y="1788"/>
                </a:cubicBezTo>
                <a:cubicBezTo>
                  <a:pt x="439" y="1818"/>
                  <a:pt x="424" y="1834"/>
                  <a:pt x="409" y="1834"/>
                </a:cubicBezTo>
                <a:cubicBezTo>
                  <a:pt x="394" y="1834"/>
                  <a:pt x="378" y="1788"/>
                  <a:pt x="363" y="1788"/>
                </a:cubicBezTo>
                <a:cubicBezTo>
                  <a:pt x="348" y="1788"/>
                  <a:pt x="356" y="1834"/>
                  <a:pt x="318" y="1834"/>
                </a:cubicBezTo>
                <a:cubicBezTo>
                  <a:pt x="280" y="1834"/>
                  <a:pt x="176" y="1787"/>
                  <a:pt x="136" y="1788"/>
                </a:cubicBezTo>
                <a:cubicBezTo>
                  <a:pt x="96" y="1789"/>
                  <a:pt x="92" y="1824"/>
                  <a:pt x="78" y="1840"/>
                </a:cubicBezTo>
                <a:cubicBezTo>
                  <a:pt x="64" y="1856"/>
                  <a:pt x="63" y="1878"/>
                  <a:pt x="50" y="1884"/>
                </a:cubicBezTo>
                <a:cubicBezTo>
                  <a:pt x="37" y="1890"/>
                  <a:pt x="10" y="1880"/>
                  <a:pt x="0" y="1879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096" name="Freeform 7"/>
          <p:cNvSpPr>
            <a:spLocks/>
          </p:cNvSpPr>
          <p:nvPr/>
        </p:nvSpPr>
        <p:spPr bwMode="auto">
          <a:xfrm>
            <a:off x="3121025" y="2492375"/>
            <a:ext cx="322263" cy="822325"/>
          </a:xfrm>
          <a:custGeom>
            <a:avLst/>
            <a:gdLst>
              <a:gd name="T0" fmla="*/ 7 w 203"/>
              <a:gd name="T1" fmla="*/ 0 h 518"/>
              <a:gd name="T2" fmla="*/ 7 w 203"/>
              <a:gd name="T3" fmla="*/ 46 h 518"/>
              <a:gd name="T4" fmla="*/ 7 w 203"/>
              <a:gd name="T5" fmla="*/ 91 h 518"/>
              <a:gd name="T6" fmla="*/ 7 w 203"/>
              <a:gd name="T7" fmla="*/ 182 h 518"/>
              <a:gd name="T8" fmla="*/ 52 w 203"/>
              <a:gd name="T9" fmla="*/ 227 h 518"/>
              <a:gd name="T10" fmla="*/ 98 w 203"/>
              <a:gd name="T11" fmla="*/ 227 h 518"/>
              <a:gd name="T12" fmla="*/ 188 w 203"/>
              <a:gd name="T13" fmla="*/ 227 h 518"/>
              <a:gd name="T14" fmla="*/ 188 w 203"/>
              <a:gd name="T15" fmla="*/ 272 h 518"/>
              <a:gd name="T16" fmla="*/ 188 w 203"/>
              <a:gd name="T17" fmla="*/ 363 h 518"/>
              <a:gd name="T18" fmla="*/ 143 w 203"/>
              <a:gd name="T19" fmla="*/ 409 h 518"/>
              <a:gd name="T20" fmla="*/ 143 w 203"/>
              <a:gd name="T21" fmla="*/ 499 h 518"/>
              <a:gd name="T22" fmla="*/ 56 w 203"/>
              <a:gd name="T23" fmla="*/ 518 h 5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3"/>
              <a:gd name="T37" fmla="*/ 0 h 518"/>
              <a:gd name="T38" fmla="*/ 203 w 203"/>
              <a:gd name="T39" fmla="*/ 518 h 51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3" h="518">
                <a:moveTo>
                  <a:pt x="7" y="0"/>
                </a:moveTo>
                <a:cubicBezTo>
                  <a:pt x="7" y="15"/>
                  <a:pt x="7" y="31"/>
                  <a:pt x="7" y="46"/>
                </a:cubicBezTo>
                <a:cubicBezTo>
                  <a:pt x="7" y="61"/>
                  <a:pt x="7" y="68"/>
                  <a:pt x="7" y="91"/>
                </a:cubicBezTo>
                <a:cubicBezTo>
                  <a:pt x="7" y="114"/>
                  <a:pt x="0" y="159"/>
                  <a:pt x="7" y="182"/>
                </a:cubicBezTo>
                <a:cubicBezTo>
                  <a:pt x="14" y="205"/>
                  <a:pt x="37" y="220"/>
                  <a:pt x="52" y="227"/>
                </a:cubicBezTo>
                <a:cubicBezTo>
                  <a:pt x="67" y="234"/>
                  <a:pt x="75" y="227"/>
                  <a:pt x="98" y="227"/>
                </a:cubicBezTo>
                <a:cubicBezTo>
                  <a:pt x="121" y="227"/>
                  <a:pt x="173" y="220"/>
                  <a:pt x="188" y="227"/>
                </a:cubicBezTo>
                <a:cubicBezTo>
                  <a:pt x="203" y="234"/>
                  <a:pt x="188" y="249"/>
                  <a:pt x="188" y="272"/>
                </a:cubicBezTo>
                <a:cubicBezTo>
                  <a:pt x="188" y="295"/>
                  <a:pt x="195" y="340"/>
                  <a:pt x="188" y="363"/>
                </a:cubicBezTo>
                <a:cubicBezTo>
                  <a:pt x="181" y="386"/>
                  <a:pt x="150" y="386"/>
                  <a:pt x="143" y="409"/>
                </a:cubicBezTo>
                <a:cubicBezTo>
                  <a:pt x="136" y="432"/>
                  <a:pt x="158" y="481"/>
                  <a:pt x="143" y="499"/>
                </a:cubicBezTo>
                <a:cubicBezTo>
                  <a:pt x="128" y="517"/>
                  <a:pt x="74" y="514"/>
                  <a:pt x="56" y="518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097" name="Freeform 8"/>
          <p:cNvSpPr>
            <a:spLocks/>
          </p:cNvSpPr>
          <p:nvPr/>
        </p:nvSpPr>
        <p:spPr bwMode="auto">
          <a:xfrm>
            <a:off x="3638550" y="2216150"/>
            <a:ext cx="1365250" cy="420688"/>
          </a:xfrm>
          <a:custGeom>
            <a:avLst/>
            <a:gdLst>
              <a:gd name="T0" fmla="*/ 860 w 860"/>
              <a:gd name="T1" fmla="*/ 265 h 265"/>
              <a:gd name="T2" fmla="*/ 724 w 860"/>
              <a:gd name="T3" fmla="*/ 220 h 265"/>
              <a:gd name="T4" fmla="*/ 497 w 860"/>
              <a:gd name="T5" fmla="*/ 220 h 265"/>
              <a:gd name="T6" fmla="*/ 316 w 860"/>
              <a:gd name="T7" fmla="*/ 220 h 265"/>
              <a:gd name="T8" fmla="*/ 270 w 860"/>
              <a:gd name="T9" fmla="*/ 174 h 265"/>
              <a:gd name="T10" fmla="*/ 180 w 860"/>
              <a:gd name="T11" fmla="*/ 220 h 265"/>
              <a:gd name="T12" fmla="*/ 89 w 860"/>
              <a:gd name="T13" fmla="*/ 174 h 265"/>
              <a:gd name="T14" fmla="*/ 0 w 860"/>
              <a:gd name="T15" fmla="*/ 0 h 26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60"/>
              <a:gd name="T25" fmla="*/ 0 h 265"/>
              <a:gd name="T26" fmla="*/ 860 w 860"/>
              <a:gd name="T27" fmla="*/ 265 h 2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60" h="265">
                <a:moveTo>
                  <a:pt x="860" y="265"/>
                </a:moveTo>
                <a:cubicBezTo>
                  <a:pt x="822" y="246"/>
                  <a:pt x="784" y="228"/>
                  <a:pt x="724" y="220"/>
                </a:cubicBezTo>
                <a:cubicBezTo>
                  <a:pt x="664" y="212"/>
                  <a:pt x="565" y="220"/>
                  <a:pt x="497" y="220"/>
                </a:cubicBezTo>
                <a:cubicBezTo>
                  <a:pt x="429" y="220"/>
                  <a:pt x="354" y="228"/>
                  <a:pt x="316" y="220"/>
                </a:cubicBezTo>
                <a:cubicBezTo>
                  <a:pt x="278" y="212"/>
                  <a:pt x="293" y="174"/>
                  <a:pt x="270" y="174"/>
                </a:cubicBezTo>
                <a:cubicBezTo>
                  <a:pt x="247" y="174"/>
                  <a:pt x="210" y="220"/>
                  <a:pt x="180" y="220"/>
                </a:cubicBezTo>
                <a:cubicBezTo>
                  <a:pt x="150" y="220"/>
                  <a:pt x="119" y="211"/>
                  <a:pt x="89" y="174"/>
                </a:cubicBezTo>
                <a:cubicBezTo>
                  <a:pt x="59" y="137"/>
                  <a:pt x="19" y="36"/>
                  <a:pt x="0" y="0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098" name="Freeform 9"/>
          <p:cNvSpPr>
            <a:spLocks/>
          </p:cNvSpPr>
          <p:nvPr/>
        </p:nvSpPr>
        <p:spPr bwMode="auto">
          <a:xfrm>
            <a:off x="4116388" y="476250"/>
            <a:ext cx="1031875" cy="660400"/>
          </a:xfrm>
          <a:custGeom>
            <a:avLst/>
            <a:gdLst>
              <a:gd name="T0" fmla="*/ 15 w 650"/>
              <a:gd name="T1" fmla="*/ 0 h 416"/>
              <a:gd name="T2" fmla="*/ 15 w 650"/>
              <a:gd name="T3" fmla="*/ 46 h 416"/>
              <a:gd name="T4" fmla="*/ 106 w 650"/>
              <a:gd name="T5" fmla="*/ 91 h 416"/>
              <a:gd name="T6" fmla="*/ 196 w 650"/>
              <a:gd name="T7" fmla="*/ 136 h 416"/>
              <a:gd name="T8" fmla="*/ 242 w 650"/>
              <a:gd name="T9" fmla="*/ 318 h 416"/>
              <a:gd name="T10" fmla="*/ 332 w 650"/>
              <a:gd name="T11" fmla="*/ 409 h 416"/>
              <a:gd name="T12" fmla="*/ 332 w 650"/>
              <a:gd name="T13" fmla="*/ 363 h 416"/>
              <a:gd name="T14" fmla="*/ 423 w 650"/>
              <a:gd name="T15" fmla="*/ 272 h 416"/>
              <a:gd name="T16" fmla="*/ 468 w 650"/>
              <a:gd name="T17" fmla="*/ 227 h 416"/>
              <a:gd name="T18" fmla="*/ 650 w 650"/>
              <a:gd name="T19" fmla="*/ 227 h 4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50"/>
              <a:gd name="T31" fmla="*/ 0 h 416"/>
              <a:gd name="T32" fmla="*/ 650 w 650"/>
              <a:gd name="T33" fmla="*/ 416 h 41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50" h="416">
                <a:moveTo>
                  <a:pt x="15" y="0"/>
                </a:moveTo>
                <a:cubicBezTo>
                  <a:pt x="7" y="15"/>
                  <a:pt x="0" y="31"/>
                  <a:pt x="15" y="46"/>
                </a:cubicBezTo>
                <a:cubicBezTo>
                  <a:pt x="30" y="61"/>
                  <a:pt x="76" y="76"/>
                  <a:pt x="106" y="91"/>
                </a:cubicBezTo>
                <a:cubicBezTo>
                  <a:pt x="136" y="106"/>
                  <a:pt x="173" y="98"/>
                  <a:pt x="196" y="136"/>
                </a:cubicBezTo>
                <a:cubicBezTo>
                  <a:pt x="219" y="174"/>
                  <a:pt x="219" y="272"/>
                  <a:pt x="242" y="318"/>
                </a:cubicBezTo>
                <a:cubicBezTo>
                  <a:pt x="265" y="364"/>
                  <a:pt x="317" y="402"/>
                  <a:pt x="332" y="409"/>
                </a:cubicBezTo>
                <a:cubicBezTo>
                  <a:pt x="347" y="416"/>
                  <a:pt x="317" y="386"/>
                  <a:pt x="332" y="363"/>
                </a:cubicBezTo>
                <a:cubicBezTo>
                  <a:pt x="347" y="340"/>
                  <a:pt x="400" y="295"/>
                  <a:pt x="423" y="272"/>
                </a:cubicBezTo>
                <a:cubicBezTo>
                  <a:pt x="446" y="249"/>
                  <a:pt x="430" y="234"/>
                  <a:pt x="468" y="227"/>
                </a:cubicBezTo>
                <a:cubicBezTo>
                  <a:pt x="506" y="220"/>
                  <a:pt x="578" y="223"/>
                  <a:pt x="650" y="227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099" name="Freeform 10"/>
          <p:cNvSpPr>
            <a:spLocks/>
          </p:cNvSpPr>
          <p:nvPr/>
        </p:nvSpPr>
        <p:spPr bwMode="auto">
          <a:xfrm>
            <a:off x="4643438" y="908050"/>
            <a:ext cx="720725" cy="300038"/>
          </a:xfrm>
          <a:custGeom>
            <a:avLst/>
            <a:gdLst>
              <a:gd name="T0" fmla="*/ 454 w 454"/>
              <a:gd name="T1" fmla="*/ 0 h 189"/>
              <a:gd name="T2" fmla="*/ 409 w 454"/>
              <a:gd name="T3" fmla="*/ 137 h 189"/>
              <a:gd name="T4" fmla="*/ 318 w 454"/>
              <a:gd name="T5" fmla="*/ 182 h 189"/>
              <a:gd name="T6" fmla="*/ 136 w 454"/>
              <a:gd name="T7" fmla="*/ 182 h 189"/>
              <a:gd name="T8" fmla="*/ 0 w 454"/>
              <a:gd name="T9" fmla="*/ 137 h 1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4"/>
              <a:gd name="T16" fmla="*/ 0 h 189"/>
              <a:gd name="T17" fmla="*/ 454 w 454"/>
              <a:gd name="T18" fmla="*/ 189 h 1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4" h="189">
                <a:moveTo>
                  <a:pt x="454" y="0"/>
                </a:moveTo>
                <a:cubicBezTo>
                  <a:pt x="443" y="53"/>
                  <a:pt x="432" y="107"/>
                  <a:pt x="409" y="137"/>
                </a:cubicBezTo>
                <a:cubicBezTo>
                  <a:pt x="386" y="167"/>
                  <a:pt x="363" y="175"/>
                  <a:pt x="318" y="182"/>
                </a:cubicBezTo>
                <a:cubicBezTo>
                  <a:pt x="273" y="189"/>
                  <a:pt x="189" y="189"/>
                  <a:pt x="136" y="182"/>
                </a:cubicBezTo>
                <a:cubicBezTo>
                  <a:pt x="83" y="175"/>
                  <a:pt x="41" y="156"/>
                  <a:pt x="0" y="137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100" name="Freeform 11"/>
          <p:cNvSpPr>
            <a:spLocks/>
          </p:cNvSpPr>
          <p:nvPr/>
        </p:nvSpPr>
        <p:spPr bwMode="auto">
          <a:xfrm>
            <a:off x="4859338" y="825500"/>
            <a:ext cx="455612" cy="312738"/>
          </a:xfrm>
          <a:custGeom>
            <a:avLst/>
            <a:gdLst>
              <a:gd name="T0" fmla="*/ 182 w 287"/>
              <a:gd name="T1" fmla="*/ 7 h 197"/>
              <a:gd name="T2" fmla="*/ 91 w 287"/>
              <a:gd name="T3" fmla="*/ 7 h 197"/>
              <a:gd name="T4" fmla="*/ 46 w 287"/>
              <a:gd name="T5" fmla="*/ 52 h 197"/>
              <a:gd name="T6" fmla="*/ 0 w 287"/>
              <a:gd name="T7" fmla="*/ 98 h 197"/>
              <a:gd name="T8" fmla="*/ 46 w 287"/>
              <a:gd name="T9" fmla="*/ 143 h 197"/>
              <a:gd name="T10" fmla="*/ 137 w 287"/>
              <a:gd name="T11" fmla="*/ 189 h 197"/>
              <a:gd name="T12" fmla="*/ 182 w 287"/>
              <a:gd name="T13" fmla="*/ 189 h 197"/>
              <a:gd name="T14" fmla="*/ 273 w 287"/>
              <a:gd name="T15" fmla="*/ 143 h 197"/>
              <a:gd name="T16" fmla="*/ 269 w 287"/>
              <a:gd name="T17" fmla="*/ 40 h 19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197"/>
              <a:gd name="T29" fmla="*/ 287 w 287"/>
              <a:gd name="T30" fmla="*/ 197 h 19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197">
                <a:moveTo>
                  <a:pt x="182" y="7"/>
                </a:moveTo>
                <a:cubicBezTo>
                  <a:pt x="148" y="3"/>
                  <a:pt x="114" y="0"/>
                  <a:pt x="91" y="7"/>
                </a:cubicBezTo>
                <a:cubicBezTo>
                  <a:pt x="68" y="14"/>
                  <a:pt x="61" y="37"/>
                  <a:pt x="46" y="52"/>
                </a:cubicBezTo>
                <a:cubicBezTo>
                  <a:pt x="31" y="67"/>
                  <a:pt x="0" y="83"/>
                  <a:pt x="0" y="98"/>
                </a:cubicBezTo>
                <a:cubicBezTo>
                  <a:pt x="0" y="113"/>
                  <a:pt x="23" y="128"/>
                  <a:pt x="46" y="143"/>
                </a:cubicBezTo>
                <a:cubicBezTo>
                  <a:pt x="69" y="158"/>
                  <a:pt x="114" y="181"/>
                  <a:pt x="137" y="189"/>
                </a:cubicBezTo>
                <a:cubicBezTo>
                  <a:pt x="160" y="197"/>
                  <a:pt x="159" y="197"/>
                  <a:pt x="182" y="189"/>
                </a:cubicBezTo>
                <a:cubicBezTo>
                  <a:pt x="205" y="181"/>
                  <a:pt x="259" y="168"/>
                  <a:pt x="273" y="143"/>
                </a:cubicBezTo>
                <a:cubicBezTo>
                  <a:pt x="287" y="118"/>
                  <a:pt x="270" y="61"/>
                  <a:pt x="269" y="40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101" name="Freeform 12"/>
          <p:cNvSpPr>
            <a:spLocks/>
          </p:cNvSpPr>
          <p:nvPr/>
        </p:nvSpPr>
        <p:spPr bwMode="auto">
          <a:xfrm>
            <a:off x="4748213" y="1020763"/>
            <a:ext cx="153987" cy="155575"/>
          </a:xfrm>
          <a:custGeom>
            <a:avLst/>
            <a:gdLst>
              <a:gd name="T0" fmla="*/ 52 w 97"/>
              <a:gd name="T1" fmla="*/ 0 h 98"/>
              <a:gd name="T2" fmla="*/ 7 w 97"/>
              <a:gd name="T3" fmla="*/ 46 h 98"/>
              <a:gd name="T4" fmla="*/ 7 w 97"/>
              <a:gd name="T5" fmla="*/ 91 h 98"/>
              <a:gd name="T6" fmla="*/ 52 w 97"/>
              <a:gd name="T7" fmla="*/ 91 h 98"/>
              <a:gd name="T8" fmla="*/ 97 w 97"/>
              <a:gd name="T9" fmla="*/ 46 h 98"/>
              <a:gd name="T10" fmla="*/ 52 w 97"/>
              <a:gd name="T11" fmla="*/ 0 h 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7"/>
              <a:gd name="T19" fmla="*/ 0 h 98"/>
              <a:gd name="T20" fmla="*/ 97 w 97"/>
              <a:gd name="T21" fmla="*/ 98 h 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7" h="98">
                <a:moveTo>
                  <a:pt x="52" y="0"/>
                </a:moveTo>
                <a:cubicBezTo>
                  <a:pt x="37" y="0"/>
                  <a:pt x="14" y="31"/>
                  <a:pt x="7" y="46"/>
                </a:cubicBezTo>
                <a:cubicBezTo>
                  <a:pt x="0" y="61"/>
                  <a:pt x="0" y="84"/>
                  <a:pt x="7" y="91"/>
                </a:cubicBezTo>
                <a:cubicBezTo>
                  <a:pt x="14" y="98"/>
                  <a:pt x="37" y="98"/>
                  <a:pt x="52" y="91"/>
                </a:cubicBezTo>
                <a:cubicBezTo>
                  <a:pt x="67" y="84"/>
                  <a:pt x="97" y="61"/>
                  <a:pt x="97" y="46"/>
                </a:cubicBezTo>
                <a:cubicBezTo>
                  <a:pt x="97" y="31"/>
                  <a:pt x="67" y="0"/>
                  <a:pt x="52" y="0"/>
                </a:cubicBezTo>
                <a:close/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102" name="Freeform 13"/>
          <p:cNvSpPr>
            <a:spLocks/>
          </p:cNvSpPr>
          <p:nvPr/>
        </p:nvSpPr>
        <p:spPr bwMode="auto">
          <a:xfrm>
            <a:off x="5241925" y="1752600"/>
            <a:ext cx="1501775" cy="2252663"/>
          </a:xfrm>
          <a:custGeom>
            <a:avLst/>
            <a:gdLst>
              <a:gd name="T0" fmla="*/ 0 w 946"/>
              <a:gd name="T1" fmla="*/ 26 h 1419"/>
              <a:gd name="T2" fmla="*/ 122 w 946"/>
              <a:gd name="T3" fmla="*/ 13 h 1419"/>
              <a:gd name="T4" fmla="*/ 168 w 946"/>
              <a:gd name="T5" fmla="*/ 103 h 1419"/>
              <a:gd name="T6" fmla="*/ 122 w 946"/>
              <a:gd name="T7" fmla="*/ 194 h 1419"/>
              <a:gd name="T8" fmla="*/ 168 w 946"/>
              <a:gd name="T9" fmla="*/ 285 h 1419"/>
              <a:gd name="T10" fmla="*/ 258 w 946"/>
              <a:gd name="T11" fmla="*/ 330 h 1419"/>
              <a:gd name="T12" fmla="*/ 213 w 946"/>
              <a:gd name="T13" fmla="*/ 421 h 1419"/>
              <a:gd name="T14" fmla="*/ 304 w 946"/>
              <a:gd name="T15" fmla="*/ 557 h 1419"/>
              <a:gd name="T16" fmla="*/ 258 w 946"/>
              <a:gd name="T17" fmla="*/ 693 h 1419"/>
              <a:gd name="T18" fmla="*/ 304 w 946"/>
              <a:gd name="T19" fmla="*/ 784 h 1419"/>
              <a:gd name="T20" fmla="*/ 304 w 946"/>
              <a:gd name="T21" fmla="*/ 920 h 1419"/>
              <a:gd name="T22" fmla="*/ 349 w 946"/>
              <a:gd name="T23" fmla="*/ 1056 h 1419"/>
              <a:gd name="T24" fmla="*/ 481 w 946"/>
              <a:gd name="T25" fmla="*/ 981 h 1419"/>
              <a:gd name="T26" fmla="*/ 577 w 946"/>
              <a:gd name="T27" fmla="*/ 1029 h 1419"/>
              <a:gd name="T28" fmla="*/ 667 w 946"/>
              <a:gd name="T29" fmla="*/ 1056 h 1419"/>
              <a:gd name="T30" fmla="*/ 775 w 946"/>
              <a:gd name="T31" fmla="*/ 1134 h 1419"/>
              <a:gd name="T32" fmla="*/ 848 w 946"/>
              <a:gd name="T33" fmla="*/ 1147 h 1419"/>
              <a:gd name="T34" fmla="*/ 939 w 946"/>
              <a:gd name="T35" fmla="*/ 1192 h 1419"/>
              <a:gd name="T36" fmla="*/ 893 w 946"/>
              <a:gd name="T37" fmla="*/ 1283 h 1419"/>
              <a:gd name="T38" fmla="*/ 848 w 946"/>
              <a:gd name="T39" fmla="*/ 1328 h 1419"/>
              <a:gd name="T40" fmla="*/ 939 w 946"/>
              <a:gd name="T41" fmla="*/ 1419 h 141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46"/>
              <a:gd name="T64" fmla="*/ 0 h 1419"/>
              <a:gd name="T65" fmla="*/ 946 w 946"/>
              <a:gd name="T66" fmla="*/ 1419 h 141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46" h="1419">
                <a:moveTo>
                  <a:pt x="0" y="26"/>
                </a:moveTo>
                <a:cubicBezTo>
                  <a:pt x="20" y="24"/>
                  <a:pt x="94" y="0"/>
                  <a:pt x="122" y="13"/>
                </a:cubicBezTo>
                <a:cubicBezTo>
                  <a:pt x="150" y="26"/>
                  <a:pt x="168" y="73"/>
                  <a:pt x="168" y="103"/>
                </a:cubicBezTo>
                <a:cubicBezTo>
                  <a:pt x="168" y="133"/>
                  <a:pt x="122" y="164"/>
                  <a:pt x="122" y="194"/>
                </a:cubicBezTo>
                <a:cubicBezTo>
                  <a:pt x="122" y="224"/>
                  <a:pt x="145" y="262"/>
                  <a:pt x="168" y="285"/>
                </a:cubicBezTo>
                <a:cubicBezTo>
                  <a:pt x="191" y="308"/>
                  <a:pt x="251" y="307"/>
                  <a:pt x="258" y="330"/>
                </a:cubicBezTo>
                <a:cubicBezTo>
                  <a:pt x="265" y="353"/>
                  <a:pt x="205" y="383"/>
                  <a:pt x="213" y="421"/>
                </a:cubicBezTo>
                <a:cubicBezTo>
                  <a:pt x="221" y="459"/>
                  <a:pt x="297" y="512"/>
                  <a:pt x="304" y="557"/>
                </a:cubicBezTo>
                <a:cubicBezTo>
                  <a:pt x="311" y="602"/>
                  <a:pt x="258" y="655"/>
                  <a:pt x="258" y="693"/>
                </a:cubicBezTo>
                <a:cubicBezTo>
                  <a:pt x="258" y="731"/>
                  <a:pt x="296" y="746"/>
                  <a:pt x="304" y="784"/>
                </a:cubicBezTo>
                <a:cubicBezTo>
                  <a:pt x="312" y="822"/>
                  <a:pt x="297" y="875"/>
                  <a:pt x="304" y="920"/>
                </a:cubicBezTo>
                <a:cubicBezTo>
                  <a:pt x="311" y="965"/>
                  <a:pt x="320" y="1046"/>
                  <a:pt x="349" y="1056"/>
                </a:cubicBezTo>
                <a:cubicBezTo>
                  <a:pt x="378" y="1066"/>
                  <a:pt x="443" y="985"/>
                  <a:pt x="481" y="981"/>
                </a:cubicBezTo>
                <a:cubicBezTo>
                  <a:pt x="519" y="977"/>
                  <a:pt x="546" y="1017"/>
                  <a:pt x="577" y="1029"/>
                </a:cubicBezTo>
                <a:cubicBezTo>
                  <a:pt x="608" y="1041"/>
                  <a:pt x="634" y="1039"/>
                  <a:pt x="667" y="1056"/>
                </a:cubicBezTo>
                <a:cubicBezTo>
                  <a:pt x="700" y="1073"/>
                  <a:pt x="745" y="1119"/>
                  <a:pt x="775" y="1134"/>
                </a:cubicBezTo>
                <a:cubicBezTo>
                  <a:pt x="805" y="1149"/>
                  <a:pt x="821" y="1137"/>
                  <a:pt x="848" y="1147"/>
                </a:cubicBezTo>
                <a:cubicBezTo>
                  <a:pt x="875" y="1157"/>
                  <a:pt x="932" y="1169"/>
                  <a:pt x="939" y="1192"/>
                </a:cubicBezTo>
                <a:cubicBezTo>
                  <a:pt x="946" y="1215"/>
                  <a:pt x="908" y="1260"/>
                  <a:pt x="893" y="1283"/>
                </a:cubicBezTo>
                <a:cubicBezTo>
                  <a:pt x="878" y="1306"/>
                  <a:pt x="840" y="1305"/>
                  <a:pt x="848" y="1328"/>
                </a:cubicBezTo>
                <a:cubicBezTo>
                  <a:pt x="856" y="1351"/>
                  <a:pt x="897" y="1385"/>
                  <a:pt x="939" y="1419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103" name="Freeform 14"/>
          <p:cNvSpPr>
            <a:spLocks/>
          </p:cNvSpPr>
          <p:nvPr/>
        </p:nvSpPr>
        <p:spPr bwMode="auto">
          <a:xfrm>
            <a:off x="5700713" y="1341438"/>
            <a:ext cx="911225" cy="1390650"/>
          </a:xfrm>
          <a:custGeom>
            <a:avLst/>
            <a:gdLst>
              <a:gd name="T0" fmla="*/ 468 w 574"/>
              <a:gd name="T1" fmla="*/ 0 h 876"/>
              <a:gd name="T2" fmla="*/ 468 w 574"/>
              <a:gd name="T3" fmla="*/ 45 h 876"/>
              <a:gd name="T4" fmla="*/ 525 w 574"/>
              <a:gd name="T5" fmla="*/ 265 h 876"/>
              <a:gd name="T6" fmla="*/ 559 w 574"/>
              <a:gd name="T7" fmla="*/ 453 h 876"/>
              <a:gd name="T8" fmla="*/ 559 w 574"/>
              <a:gd name="T9" fmla="*/ 499 h 876"/>
              <a:gd name="T10" fmla="*/ 559 w 574"/>
              <a:gd name="T11" fmla="*/ 544 h 876"/>
              <a:gd name="T12" fmla="*/ 468 w 574"/>
              <a:gd name="T13" fmla="*/ 635 h 876"/>
              <a:gd name="T14" fmla="*/ 423 w 574"/>
              <a:gd name="T15" fmla="*/ 680 h 876"/>
              <a:gd name="T16" fmla="*/ 378 w 574"/>
              <a:gd name="T17" fmla="*/ 725 h 876"/>
              <a:gd name="T18" fmla="*/ 332 w 574"/>
              <a:gd name="T19" fmla="*/ 725 h 876"/>
              <a:gd name="T20" fmla="*/ 242 w 574"/>
              <a:gd name="T21" fmla="*/ 680 h 876"/>
              <a:gd name="T22" fmla="*/ 242 w 574"/>
              <a:gd name="T23" fmla="*/ 725 h 876"/>
              <a:gd name="T24" fmla="*/ 242 w 574"/>
              <a:gd name="T25" fmla="*/ 771 h 876"/>
              <a:gd name="T26" fmla="*/ 151 w 574"/>
              <a:gd name="T27" fmla="*/ 861 h 876"/>
              <a:gd name="T28" fmla="*/ 105 w 574"/>
              <a:gd name="T29" fmla="*/ 861 h 876"/>
              <a:gd name="T30" fmla="*/ 15 w 574"/>
              <a:gd name="T31" fmla="*/ 816 h 876"/>
              <a:gd name="T32" fmla="*/ 15 w 574"/>
              <a:gd name="T33" fmla="*/ 725 h 876"/>
              <a:gd name="T34" fmla="*/ 15 w 574"/>
              <a:gd name="T35" fmla="*/ 635 h 876"/>
              <a:gd name="T36" fmla="*/ 95 w 574"/>
              <a:gd name="T37" fmla="*/ 537 h 876"/>
              <a:gd name="T38" fmla="*/ 153 w 574"/>
              <a:gd name="T39" fmla="*/ 480 h 876"/>
              <a:gd name="T40" fmla="*/ 205 w 574"/>
              <a:gd name="T41" fmla="*/ 448 h 876"/>
              <a:gd name="T42" fmla="*/ 242 w 574"/>
              <a:gd name="T43" fmla="*/ 453 h 876"/>
              <a:gd name="T44" fmla="*/ 332 w 574"/>
              <a:gd name="T45" fmla="*/ 408 h 876"/>
              <a:gd name="T46" fmla="*/ 332 w 574"/>
              <a:gd name="T47" fmla="*/ 362 h 876"/>
              <a:gd name="T48" fmla="*/ 287 w 574"/>
              <a:gd name="T49" fmla="*/ 272 h 876"/>
              <a:gd name="T50" fmla="*/ 332 w 574"/>
              <a:gd name="T51" fmla="*/ 181 h 876"/>
              <a:gd name="T52" fmla="*/ 332 w 574"/>
              <a:gd name="T53" fmla="*/ 136 h 876"/>
              <a:gd name="T54" fmla="*/ 423 w 574"/>
              <a:gd name="T55" fmla="*/ 0 h 87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74"/>
              <a:gd name="T85" fmla="*/ 0 h 876"/>
              <a:gd name="T86" fmla="*/ 574 w 574"/>
              <a:gd name="T87" fmla="*/ 876 h 87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74" h="876">
                <a:moveTo>
                  <a:pt x="468" y="0"/>
                </a:moveTo>
                <a:cubicBezTo>
                  <a:pt x="464" y="0"/>
                  <a:pt x="459" y="1"/>
                  <a:pt x="468" y="45"/>
                </a:cubicBezTo>
                <a:cubicBezTo>
                  <a:pt x="477" y="89"/>
                  <a:pt x="510" y="197"/>
                  <a:pt x="525" y="265"/>
                </a:cubicBezTo>
                <a:cubicBezTo>
                  <a:pt x="540" y="333"/>
                  <a:pt x="553" y="414"/>
                  <a:pt x="559" y="453"/>
                </a:cubicBezTo>
                <a:cubicBezTo>
                  <a:pt x="565" y="492"/>
                  <a:pt x="559" y="484"/>
                  <a:pt x="559" y="499"/>
                </a:cubicBezTo>
                <a:cubicBezTo>
                  <a:pt x="559" y="514"/>
                  <a:pt x="574" y="521"/>
                  <a:pt x="559" y="544"/>
                </a:cubicBezTo>
                <a:cubicBezTo>
                  <a:pt x="544" y="567"/>
                  <a:pt x="491" y="612"/>
                  <a:pt x="468" y="635"/>
                </a:cubicBezTo>
                <a:cubicBezTo>
                  <a:pt x="445" y="658"/>
                  <a:pt x="438" y="665"/>
                  <a:pt x="423" y="680"/>
                </a:cubicBezTo>
                <a:cubicBezTo>
                  <a:pt x="408" y="695"/>
                  <a:pt x="393" y="718"/>
                  <a:pt x="378" y="725"/>
                </a:cubicBezTo>
                <a:cubicBezTo>
                  <a:pt x="363" y="732"/>
                  <a:pt x="355" y="732"/>
                  <a:pt x="332" y="725"/>
                </a:cubicBezTo>
                <a:cubicBezTo>
                  <a:pt x="309" y="718"/>
                  <a:pt x="257" y="680"/>
                  <a:pt x="242" y="680"/>
                </a:cubicBezTo>
                <a:cubicBezTo>
                  <a:pt x="227" y="680"/>
                  <a:pt x="242" y="710"/>
                  <a:pt x="242" y="725"/>
                </a:cubicBezTo>
                <a:cubicBezTo>
                  <a:pt x="242" y="740"/>
                  <a:pt x="257" y="748"/>
                  <a:pt x="242" y="771"/>
                </a:cubicBezTo>
                <a:cubicBezTo>
                  <a:pt x="227" y="794"/>
                  <a:pt x="174" y="846"/>
                  <a:pt x="151" y="861"/>
                </a:cubicBezTo>
                <a:cubicBezTo>
                  <a:pt x="128" y="876"/>
                  <a:pt x="128" y="868"/>
                  <a:pt x="105" y="861"/>
                </a:cubicBezTo>
                <a:cubicBezTo>
                  <a:pt x="82" y="854"/>
                  <a:pt x="30" y="839"/>
                  <a:pt x="15" y="816"/>
                </a:cubicBezTo>
                <a:cubicBezTo>
                  <a:pt x="0" y="793"/>
                  <a:pt x="15" y="755"/>
                  <a:pt x="15" y="725"/>
                </a:cubicBezTo>
                <a:cubicBezTo>
                  <a:pt x="15" y="695"/>
                  <a:pt x="2" y="666"/>
                  <a:pt x="15" y="635"/>
                </a:cubicBezTo>
                <a:cubicBezTo>
                  <a:pt x="28" y="604"/>
                  <a:pt x="72" y="563"/>
                  <a:pt x="95" y="537"/>
                </a:cubicBezTo>
                <a:cubicBezTo>
                  <a:pt x="118" y="511"/>
                  <a:pt x="135" y="495"/>
                  <a:pt x="153" y="480"/>
                </a:cubicBezTo>
                <a:cubicBezTo>
                  <a:pt x="171" y="465"/>
                  <a:pt x="190" y="452"/>
                  <a:pt x="205" y="448"/>
                </a:cubicBezTo>
                <a:cubicBezTo>
                  <a:pt x="220" y="444"/>
                  <a:pt x="221" y="460"/>
                  <a:pt x="242" y="453"/>
                </a:cubicBezTo>
                <a:cubicBezTo>
                  <a:pt x="263" y="446"/>
                  <a:pt x="317" y="423"/>
                  <a:pt x="332" y="408"/>
                </a:cubicBezTo>
                <a:cubicBezTo>
                  <a:pt x="347" y="393"/>
                  <a:pt x="339" y="385"/>
                  <a:pt x="332" y="362"/>
                </a:cubicBezTo>
                <a:cubicBezTo>
                  <a:pt x="325" y="339"/>
                  <a:pt x="287" y="302"/>
                  <a:pt x="287" y="272"/>
                </a:cubicBezTo>
                <a:cubicBezTo>
                  <a:pt x="287" y="242"/>
                  <a:pt x="325" y="204"/>
                  <a:pt x="332" y="181"/>
                </a:cubicBezTo>
                <a:cubicBezTo>
                  <a:pt x="339" y="158"/>
                  <a:pt x="317" y="166"/>
                  <a:pt x="332" y="136"/>
                </a:cubicBezTo>
                <a:cubicBezTo>
                  <a:pt x="347" y="106"/>
                  <a:pt x="408" y="23"/>
                  <a:pt x="423" y="0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104" name="Freeform 15"/>
          <p:cNvSpPr>
            <a:spLocks/>
          </p:cNvSpPr>
          <p:nvPr/>
        </p:nvSpPr>
        <p:spPr bwMode="auto">
          <a:xfrm>
            <a:off x="4427538" y="3933825"/>
            <a:ext cx="528637" cy="1079500"/>
          </a:xfrm>
          <a:custGeom>
            <a:avLst/>
            <a:gdLst>
              <a:gd name="T0" fmla="*/ 0 w 333"/>
              <a:gd name="T1" fmla="*/ 680 h 680"/>
              <a:gd name="T2" fmla="*/ 46 w 333"/>
              <a:gd name="T3" fmla="*/ 635 h 680"/>
              <a:gd name="T4" fmla="*/ 91 w 333"/>
              <a:gd name="T5" fmla="*/ 544 h 680"/>
              <a:gd name="T6" fmla="*/ 182 w 333"/>
              <a:gd name="T7" fmla="*/ 453 h 680"/>
              <a:gd name="T8" fmla="*/ 272 w 333"/>
              <a:gd name="T9" fmla="*/ 317 h 680"/>
              <a:gd name="T10" fmla="*/ 318 w 333"/>
              <a:gd name="T11" fmla="*/ 226 h 680"/>
              <a:gd name="T12" fmla="*/ 318 w 333"/>
              <a:gd name="T13" fmla="*/ 181 h 680"/>
              <a:gd name="T14" fmla="*/ 227 w 333"/>
              <a:gd name="T15" fmla="*/ 136 h 680"/>
              <a:gd name="T16" fmla="*/ 136 w 333"/>
              <a:gd name="T17" fmla="*/ 90 h 680"/>
              <a:gd name="T18" fmla="*/ 46 w 333"/>
              <a:gd name="T19" fmla="*/ 0 h 6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33"/>
              <a:gd name="T31" fmla="*/ 0 h 680"/>
              <a:gd name="T32" fmla="*/ 333 w 333"/>
              <a:gd name="T33" fmla="*/ 680 h 68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33" h="680">
                <a:moveTo>
                  <a:pt x="0" y="680"/>
                </a:moveTo>
                <a:cubicBezTo>
                  <a:pt x="15" y="669"/>
                  <a:pt x="31" y="658"/>
                  <a:pt x="46" y="635"/>
                </a:cubicBezTo>
                <a:cubicBezTo>
                  <a:pt x="61" y="612"/>
                  <a:pt x="68" y="574"/>
                  <a:pt x="91" y="544"/>
                </a:cubicBezTo>
                <a:cubicBezTo>
                  <a:pt x="114" y="514"/>
                  <a:pt x="152" y="491"/>
                  <a:pt x="182" y="453"/>
                </a:cubicBezTo>
                <a:cubicBezTo>
                  <a:pt x="212" y="415"/>
                  <a:pt x="249" y="355"/>
                  <a:pt x="272" y="317"/>
                </a:cubicBezTo>
                <a:cubicBezTo>
                  <a:pt x="295" y="279"/>
                  <a:pt x="310" y="249"/>
                  <a:pt x="318" y="226"/>
                </a:cubicBezTo>
                <a:cubicBezTo>
                  <a:pt x="326" y="203"/>
                  <a:pt x="333" y="196"/>
                  <a:pt x="318" y="181"/>
                </a:cubicBezTo>
                <a:cubicBezTo>
                  <a:pt x="303" y="166"/>
                  <a:pt x="257" y="151"/>
                  <a:pt x="227" y="136"/>
                </a:cubicBezTo>
                <a:cubicBezTo>
                  <a:pt x="197" y="121"/>
                  <a:pt x="166" y="113"/>
                  <a:pt x="136" y="90"/>
                </a:cubicBezTo>
                <a:cubicBezTo>
                  <a:pt x="106" y="67"/>
                  <a:pt x="76" y="33"/>
                  <a:pt x="46" y="0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105" name="Freeform 16"/>
          <p:cNvSpPr>
            <a:spLocks/>
          </p:cNvSpPr>
          <p:nvPr/>
        </p:nvSpPr>
        <p:spPr bwMode="auto">
          <a:xfrm>
            <a:off x="4892675" y="3930650"/>
            <a:ext cx="1870075" cy="890588"/>
          </a:xfrm>
          <a:custGeom>
            <a:avLst/>
            <a:gdLst>
              <a:gd name="T0" fmla="*/ 0 w 1178"/>
              <a:gd name="T1" fmla="*/ 276 h 561"/>
              <a:gd name="T2" fmla="*/ 25 w 1178"/>
              <a:gd name="T3" fmla="*/ 274 h 561"/>
              <a:gd name="T4" fmla="*/ 116 w 1178"/>
              <a:gd name="T5" fmla="*/ 228 h 561"/>
              <a:gd name="T6" fmla="*/ 161 w 1178"/>
              <a:gd name="T7" fmla="*/ 228 h 561"/>
              <a:gd name="T8" fmla="*/ 206 w 1178"/>
              <a:gd name="T9" fmla="*/ 274 h 561"/>
              <a:gd name="T10" fmla="*/ 252 w 1178"/>
              <a:gd name="T11" fmla="*/ 274 h 561"/>
              <a:gd name="T12" fmla="*/ 336 w 1178"/>
              <a:gd name="T13" fmla="*/ 248 h 561"/>
              <a:gd name="T14" fmla="*/ 372 w 1178"/>
              <a:gd name="T15" fmla="*/ 234 h 561"/>
              <a:gd name="T16" fmla="*/ 416 w 1178"/>
              <a:gd name="T17" fmla="*/ 280 h 561"/>
              <a:gd name="T18" fmla="*/ 410 w 1178"/>
              <a:gd name="T19" fmla="*/ 330 h 561"/>
              <a:gd name="T20" fmla="*/ 456 w 1178"/>
              <a:gd name="T21" fmla="*/ 402 h 561"/>
              <a:gd name="T22" fmla="*/ 478 w 1178"/>
              <a:gd name="T23" fmla="*/ 455 h 561"/>
              <a:gd name="T24" fmla="*/ 478 w 1178"/>
              <a:gd name="T25" fmla="*/ 546 h 561"/>
              <a:gd name="T26" fmla="*/ 569 w 1178"/>
              <a:gd name="T27" fmla="*/ 546 h 561"/>
              <a:gd name="T28" fmla="*/ 614 w 1178"/>
              <a:gd name="T29" fmla="*/ 500 h 561"/>
              <a:gd name="T30" fmla="*/ 660 w 1178"/>
              <a:gd name="T31" fmla="*/ 500 h 561"/>
              <a:gd name="T32" fmla="*/ 751 w 1178"/>
              <a:gd name="T33" fmla="*/ 455 h 561"/>
              <a:gd name="T34" fmla="*/ 841 w 1178"/>
              <a:gd name="T35" fmla="*/ 455 h 561"/>
              <a:gd name="T36" fmla="*/ 887 w 1178"/>
              <a:gd name="T37" fmla="*/ 410 h 561"/>
              <a:gd name="T38" fmla="*/ 932 w 1178"/>
              <a:gd name="T39" fmla="*/ 319 h 561"/>
              <a:gd name="T40" fmla="*/ 977 w 1178"/>
              <a:gd name="T41" fmla="*/ 274 h 561"/>
              <a:gd name="T42" fmla="*/ 1023 w 1178"/>
              <a:gd name="T43" fmla="*/ 228 h 561"/>
              <a:gd name="T44" fmla="*/ 1023 w 1178"/>
              <a:gd name="T45" fmla="*/ 138 h 561"/>
              <a:gd name="T46" fmla="*/ 1023 w 1178"/>
              <a:gd name="T47" fmla="*/ 92 h 561"/>
              <a:gd name="T48" fmla="*/ 1023 w 1178"/>
              <a:gd name="T49" fmla="*/ 47 h 561"/>
              <a:gd name="T50" fmla="*/ 1068 w 1178"/>
              <a:gd name="T51" fmla="*/ 2 h 561"/>
              <a:gd name="T52" fmla="*/ 1178 w 1178"/>
              <a:gd name="T53" fmla="*/ 62 h 56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178"/>
              <a:gd name="T82" fmla="*/ 0 h 561"/>
              <a:gd name="T83" fmla="*/ 1178 w 1178"/>
              <a:gd name="T84" fmla="*/ 561 h 561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178" h="561">
                <a:moveTo>
                  <a:pt x="0" y="276"/>
                </a:moveTo>
                <a:cubicBezTo>
                  <a:pt x="4" y="276"/>
                  <a:pt x="6" y="282"/>
                  <a:pt x="25" y="274"/>
                </a:cubicBezTo>
                <a:cubicBezTo>
                  <a:pt x="44" y="266"/>
                  <a:pt x="93" y="236"/>
                  <a:pt x="116" y="228"/>
                </a:cubicBezTo>
                <a:cubicBezTo>
                  <a:pt x="139" y="220"/>
                  <a:pt x="146" y="220"/>
                  <a:pt x="161" y="228"/>
                </a:cubicBezTo>
                <a:cubicBezTo>
                  <a:pt x="176" y="236"/>
                  <a:pt x="191" y="266"/>
                  <a:pt x="206" y="274"/>
                </a:cubicBezTo>
                <a:cubicBezTo>
                  <a:pt x="221" y="282"/>
                  <a:pt x="230" y="278"/>
                  <a:pt x="252" y="274"/>
                </a:cubicBezTo>
                <a:cubicBezTo>
                  <a:pt x="274" y="270"/>
                  <a:pt x="316" y="255"/>
                  <a:pt x="336" y="248"/>
                </a:cubicBezTo>
                <a:cubicBezTo>
                  <a:pt x="356" y="241"/>
                  <a:pt x="359" y="229"/>
                  <a:pt x="372" y="234"/>
                </a:cubicBezTo>
                <a:cubicBezTo>
                  <a:pt x="385" y="239"/>
                  <a:pt x="410" y="264"/>
                  <a:pt x="416" y="280"/>
                </a:cubicBezTo>
                <a:cubicBezTo>
                  <a:pt x="422" y="296"/>
                  <a:pt x="403" y="310"/>
                  <a:pt x="410" y="330"/>
                </a:cubicBezTo>
                <a:cubicBezTo>
                  <a:pt x="417" y="350"/>
                  <a:pt x="445" y="381"/>
                  <a:pt x="456" y="402"/>
                </a:cubicBezTo>
                <a:cubicBezTo>
                  <a:pt x="467" y="423"/>
                  <a:pt x="474" y="431"/>
                  <a:pt x="478" y="455"/>
                </a:cubicBezTo>
                <a:cubicBezTo>
                  <a:pt x="482" y="479"/>
                  <a:pt x="463" y="531"/>
                  <a:pt x="478" y="546"/>
                </a:cubicBezTo>
                <a:cubicBezTo>
                  <a:pt x="493" y="561"/>
                  <a:pt x="546" y="554"/>
                  <a:pt x="569" y="546"/>
                </a:cubicBezTo>
                <a:cubicBezTo>
                  <a:pt x="592" y="538"/>
                  <a:pt x="599" y="508"/>
                  <a:pt x="614" y="500"/>
                </a:cubicBezTo>
                <a:cubicBezTo>
                  <a:pt x="629" y="492"/>
                  <a:pt x="637" y="507"/>
                  <a:pt x="660" y="500"/>
                </a:cubicBezTo>
                <a:cubicBezTo>
                  <a:pt x="683" y="493"/>
                  <a:pt x="721" y="462"/>
                  <a:pt x="751" y="455"/>
                </a:cubicBezTo>
                <a:cubicBezTo>
                  <a:pt x="781" y="448"/>
                  <a:pt x="818" y="462"/>
                  <a:pt x="841" y="455"/>
                </a:cubicBezTo>
                <a:cubicBezTo>
                  <a:pt x="864" y="448"/>
                  <a:pt x="872" y="433"/>
                  <a:pt x="887" y="410"/>
                </a:cubicBezTo>
                <a:cubicBezTo>
                  <a:pt x="902" y="387"/>
                  <a:pt x="917" y="342"/>
                  <a:pt x="932" y="319"/>
                </a:cubicBezTo>
                <a:cubicBezTo>
                  <a:pt x="947" y="296"/>
                  <a:pt x="962" y="289"/>
                  <a:pt x="977" y="274"/>
                </a:cubicBezTo>
                <a:cubicBezTo>
                  <a:pt x="992" y="259"/>
                  <a:pt x="1015" y="251"/>
                  <a:pt x="1023" y="228"/>
                </a:cubicBezTo>
                <a:cubicBezTo>
                  <a:pt x="1031" y="205"/>
                  <a:pt x="1023" y="161"/>
                  <a:pt x="1023" y="138"/>
                </a:cubicBezTo>
                <a:cubicBezTo>
                  <a:pt x="1023" y="115"/>
                  <a:pt x="1023" y="107"/>
                  <a:pt x="1023" y="92"/>
                </a:cubicBezTo>
                <a:cubicBezTo>
                  <a:pt x="1023" y="77"/>
                  <a:pt x="1016" y="62"/>
                  <a:pt x="1023" y="47"/>
                </a:cubicBezTo>
                <a:cubicBezTo>
                  <a:pt x="1030" y="32"/>
                  <a:pt x="1042" y="0"/>
                  <a:pt x="1068" y="2"/>
                </a:cubicBezTo>
                <a:cubicBezTo>
                  <a:pt x="1094" y="4"/>
                  <a:pt x="1155" y="49"/>
                  <a:pt x="1178" y="62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106" name="Freeform 17"/>
          <p:cNvSpPr>
            <a:spLocks/>
          </p:cNvSpPr>
          <p:nvPr/>
        </p:nvSpPr>
        <p:spPr bwMode="auto">
          <a:xfrm>
            <a:off x="4932363" y="3417888"/>
            <a:ext cx="863600" cy="803275"/>
          </a:xfrm>
          <a:custGeom>
            <a:avLst/>
            <a:gdLst>
              <a:gd name="T0" fmla="*/ 0 w 544"/>
              <a:gd name="T1" fmla="*/ 506 h 506"/>
              <a:gd name="T2" fmla="*/ 45 w 544"/>
              <a:gd name="T3" fmla="*/ 415 h 506"/>
              <a:gd name="T4" fmla="*/ 91 w 544"/>
              <a:gd name="T5" fmla="*/ 415 h 506"/>
              <a:gd name="T6" fmla="*/ 181 w 544"/>
              <a:gd name="T7" fmla="*/ 370 h 506"/>
              <a:gd name="T8" fmla="*/ 272 w 544"/>
              <a:gd name="T9" fmla="*/ 370 h 506"/>
              <a:gd name="T10" fmla="*/ 317 w 544"/>
              <a:gd name="T11" fmla="*/ 370 h 506"/>
              <a:gd name="T12" fmla="*/ 363 w 544"/>
              <a:gd name="T13" fmla="*/ 279 h 506"/>
              <a:gd name="T14" fmla="*/ 363 w 544"/>
              <a:gd name="T15" fmla="*/ 234 h 506"/>
              <a:gd name="T16" fmla="*/ 363 w 544"/>
              <a:gd name="T17" fmla="*/ 188 h 506"/>
              <a:gd name="T18" fmla="*/ 317 w 544"/>
              <a:gd name="T19" fmla="*/ 143 h 506"/>
              <a:gd name="T20" fmla="*/ 408 w 544"/>
              <a:gd name="T21" fmla="*/ 98 h 506"/>
              <a:gd name="T22" fmla="*/ 408 w 544"/>
              <a:gd name="T23" fmla="*/ 52 h 506"/>
              <a:gd name="T24" fmla="*/ 453 w 544"/>
              <a:gd name="T25" fmla="*/ 7 h 506"/>
              <a:gd name="T26" fmla="*/ 544 w 544"/>
              <a:gd name="T27" fmla="*/ 7 h 50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44"/>
              <a:gd name="T43" fmla="*/ 0 h 506"/>
              <a:gd name="T44" fmla="*/ 544 w 544"/>
              <a:gd name="T45" fmla="*/ 506 h 50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44" h="506">
                <a:moveTo>
                  <a:pt x="0" y="506"/>
                </a:moveTo>
                <a:cubicBezTo>
                  <a:pt x="15" y="468"/>
                  <a:pt x="30" y="430"/>
                  <a:pt x="45" y="415"/>
                </a:cubicBezTo>
                <a:cubicBezTo>
                  <a:pt x="60" y="400"/>
                  <a:pt x="68" y="422"/>
                  <a:pt x="91" y="415"/>
                </a:cubicBezTo>
                <a:cubicBezTo>
                  <a:pt x="114" y="408"/>
                  <a:pt x="151" y="377"/>
                  <a:pt x="181" y="370"/>
                </a:cubicBezTo>
                <a:cubicBezTo>
                  <a:pt x="211" y="363"/>
                  <a:pt x="249" y="370"/>
                  <a:pt x="272" y="370"/>
                </a:cubicBezTo>
                <a:cubicBezTo>
                  <a:pt x="295" y="370"/>
                  <a:pt x="302" y="385"/>
                  <a:pt x="317" y="370"/>
                </a:cubicBezTo>
                <a:cubicBezTo>
                  <a:pt x="332" y="355"/>
                  <a:pt x="355" y="302"/>
                  <a:pt x="363" y="279"/>
                </a:cubicBezTo>
                <a:cubicBezTo>
                  <a:pt x="371" y="256"/>
                  <a:pt x="363" y="249"/>
                  <a:pt x="363" y="234"/>
                </a:cubicBezTo>
                <a:cubicBezTo>
                  <a:pt x="363" y="219"/>
                  <a:pt x="371" y="203"/>
                  <a:pt x="363" y="188"/>
                </a:cubicBezTo>
                <a:cubicBezTo>
                  <a:pt x="355" y="173"/>
                  <a:pt x="310" y="158"/>
                  <a:pt x="317" y="143"/>
                </a:cubicBezTo>
                <a:cubicBezTo>
                  <a:pt x="324" y="128"/>
                  <a:pt x="393" y="113"/>
                  <a:pt x="408" y="98"/>
                </a:cubicBezTo>
                <a:cubicBezTo>
                  <a:pt x="423" y="83"/>
                  <a:pt x="401" y="67"/>
                  <a:pt x="408" y="52"/>
                </a:cubicBezTo>
                <a:cubicBezTo>
                  <a:pt x="415" y="37"/>
                  <a:pt x="430" y="14"/>
                  <a:pt x="453" y="7"/>
                </a:cubicBezTo>
                <a:cubicBezTo>
                  <a:pt x="476" y="0"/>
                  <a:pt x="510" y="3"/>
                  <a:pt x="544" y="7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107" name="Freeform 18"/>
          <p:cNvSpPr>
            <a:spLocks/>
          </p:cNvSpPr>
          <p:nvPr/>
        </p:nvSpPr>
        <p:spPr bwMode="auto">
          <a:xfrm>
            <a:off x="4924425" y="3055938"/>
            <a:ext cx="800100" cy="131762"/>
          </a:xfrm>
          <a:custGeom>
            <a:avLst/>
            <a:gdLst>
              <a:gd name="T0" fmla="*/ 504 w 504"/>
              <a:gd name="T1" fmla="*/ 54 h 83"/>
              <a:gd name="T2" fmla="*/ 458 w 504"/>
              <a:gd name="T3" fmla="*/ 54 h 83"/>
              <a:gd name="T4" fmla="*/ 458 w 504"/>
              <a:gd name="T5" fmla="*/ 8 h 83"/>
              <a:gd name="T6" fmla="*/ 413 w 504"/>
              <a:gd name="T7" fmla="*/ 54 h 83"/>
              <a:gd name="T8" fmla="*/ 324 w 504"/>
              <a:gd name="T9" fmla="*/ 67 h 83"/>
              <a:gd name="T10" fmla="*/ 272 w 504"/>
              <a:gd name="T11" fmla="*/ 81 h 83"/>
              <a:gd name="T12" fmla="*/ 232 w 504"/>
              <a:gd name="T13" fmla="*/ 54 h 83"/>
              <a:gd name="T14" fmla="*/ 182 w 504"/>
              <a:gd name="T15" fmla="*/ 39 h 83"/>
              <a:gd name="T16" fmla="*/ 142 w 504"/>
              <a:gd name="T17" fmla="*/ 75 h 83"/>
              <a:gd name="T18" fmla="*/ 74 w 504"/>
              <a:gd name="T19" fmla="*/ 23 h 83"/>
              <a:gd name="T20" fmla="*/ 50 w 504"/>
              <a:gd name="T21" fmla="*/ 8 h 83"/>
              <a:gd name="T22" fmla="*/ 0 w 504"/>
              <a:gd name="T23" fmla="*/ 73 h 8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04"/>
              <a:gd name="T37" fmla="*/ 0 h 83"/>
              <a:gd name="T38" fmla="*/ 504 w 504"/>
              <a:gd name="T39" fmla="*/ 83 h 8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04" h="83">
                <a:moveTo>
                  <a:pt x="504" y="54"/>
                </a:moveTo>
                <a:cubicBezTo>
                  <a:pt x="485" y="58"/>
                  <a:pt x="466" y="62"/>
                  <a:pt x="458" y="54"/>
                </a:cubicBezTo>
                <a:cubicBezTo>
                  <a:pt x="450" y="46"/>
                  <a:pt x="465" y="8"/>
                  <a:pt x="458" y="8"/>
                </a:cubicBezTo>
                <a:cubicBezTo>
                  <a:pt x="451" y="8"/>
                  <a:pt x="435" y="44"/>
                  <a:pt x="413" y="54"/>
                </a:cubicBezTo>
                <a:cubicBezTo>
                  <a:pt x="391" y="64"/>
                  <a:pt x="347" y="63"/>
                  <a:pt x="324" y="67"/>
                </a:cubicBezTo>
                <a:cubicBezTo>
                  <a:pt x="301" y="71"/>
                  <a:pt x="287" y="83"/>
                  <a:pt x="272" y="81"/>
                </a:cubicBezTo>
                <a:cubicBezTo>
                  <a:pt x="257" y="79"/>
                  <a:pt x="247" y="61"/>
                  <a:pt x="232" y="54"/>
                </a:cubicBezTo>
                <a:cubicBezTo>
                  <a:pt x="217" y="47"/>
                  <a:pt x="197" y="35"/>
                  <a:pt x="182" y="39"/>
                </a:cubicBezTo>
                <a:cubicBezTo>
                  <a:pt x="167" y="43"/>
                  <a:pt x="160" y="78"/>
                  <a:pt x="142" y="75"/>
                </a:cubicBezTo>
                <a:cubicBezTo>
                  <a:pt x="124" y="72"/>
                  <a:pt x="89" y="34"/>
                  <a:pt x="74" y="23"/>
                </a:cubicBezTo>
                <a:cubicBezTo>
                  <a:pt x="59" y="12"/>
                  <a:pt x="62" y="0"/>
                  <a:pt x="50" y="8"/>
                </a:cubicBezTo>
                <a:cubicBezTo>
                  <a:pt x="38" y="16"/>
                  <a:pt x="10" y="59"/>
                  <a:pt x="0" y="73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108" name="Freeform 19"/>
          <p:cNvSpPr>
            <a:spLocks/>
          </p:cNvSpPr>
          <p:nvPr/>
        </p:nvSpPr>
        <p:spPr bwMode="auto">
          <a:xfrm>
            <a:off x="4500563" y="5578475"/>
            <a:ext cx="792162" cy="309563"/>
          </a:xfrm>
          <a:custGeom>
            <a:avLst/>
            <a:gdLst>
              <a:gd name="T0" fmla="*/ 499 w 499"/>
              <a:gd name="T1" fmla="*/ 188 h 195"/>
              <a:gd name="T2" fmla="*/ 408 w 499"/>
              <a:gd name="T3" fmla="*/ 188 h 195"/>
              <a:gd name="T4" fmla="*/ 408 w 499"/>
              <a:gd name="T5" fmla="*/ 143 h 195"/>
              <a:gd name="T6" fmla="*/ 363 w 499"/>
              <a:gd name="T7" fmla="*/ 98 h 195"/>
              <a:gd name="T8" fmla="*/ 272 w 499"/>
              <a:gd name="T9" fmla="*/ 52 h 195"/>
              <a:gd name="T10" fmla="*/ 226 w 499"/>
              <a:gd name="T11" fmla="*/ 7 h 195"/>
              <a:gd name="T12" fmla="*/ 0 w 499"/>
              <a:gd name="T13" fmla="*/ 7 h 1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9"/>
              <a:gd name="T22" fmla="*/ 0 h 195"/>
              <a:gd name="T23" fmla="*/ 499 w 499"/>
              <a:gd name="T24" fmla="*/ 195 h 1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9" h="195">
                <a:moveTo>
                  <a:pt x="499" y="188"/>
                </a:moveTo>
                <a:cubicBezTo>
                  <a:pt x="461" y="191"/>
                  <a:pt x="423" y="195"/>
                  <a:pt x="408" y="188"/>
                </a:cubicBezTo>
                <a:cubicBezTo>
                  <a:pt x="393" y="181"/>
                  <a:pt x="415" y="158"/>
                  <a:pt x="408" y="143"/>
                </a:cubicBezTo>
                <a:cubicBezTo>
                  <a:pt x="401" y="128"/>
                  <a:pt x="386" y="113"/>
                  <a:pt x="363" y="98"/>
                </a:cubicBezTo>
                <a:cubicBezTo>
                  <a:pt x="340" y="83"/>
                  <a:pt x="295" y="67"/>
                  <a:pt x="272" y="52"/>
                </a:cubicBezTo>
                <a:cubicBezTo>
                  <a:pt x="249" y="37"/>
                  <a:pt x="271" y="14"/>
                  <a:pt x="226" y="7"/>
                </a:cubicBezTo>
                <a:cubicBezTo>
                  <a:pt x="181" y="0"/>
                  <a:pt x="90" y="3"/>
                  <a:pt x="0" y="7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109" name="Freeform 20"/>
          <p:cNvSpPr>
            <a:spLocks/>
          </p:cNvSpPr>
          <p:nvPr/>
        </p:nvSpPr>
        <p:spPr bwMode="auto">
          <a:xfrm>
            <a:off x="4572000" y="5295900"/>
            <a:ext cx="828675" cy="160338"/>
          </a:xfrm>
          <a:custGeom>
            <a:avLst/>
            <a:gdLst>
              <a:gd name="T0" fmla="*/ 522 w 522"/>
              <a:gd name="T1" fmla="*/ 0 h 101"/>
              <a:gd name="T2" fmla="*/ 408 w 522"/>
              <a:gd name="T3" fmla="*/ 49 h 101"/>
              <a:gd name="T4" fmla="*/ 318 w 522"/>
              <a:gd name="T5" fmla="*/ 49 h 101"/>
              <a:gd name="T6" fmla="*/ 272 w 522"/>
              <a:gd name="T7" fmla="*/ 49 h 101"/>
              <a:gd name="T8" fmla="*/ 227 w 522"/>
              <a:gd name="T9" fmla="*/ 94 h 101"/>
              <a:gd name="T10" fmla="*/ 181 w 522"/>
              <a:gd name="T11" fmla="*/ 94 h 101"/>
              <a:gd name="T12" fmla="*/ 91 w 522"/>
              <a:gd name="T13" fmla="*/ 94 h 101"/>
              <a:gd name="T14" fmla="*/ 0 w 522"/>
              <a:gd name="T15" fmla="*/ 49 h 1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22"/>
              <a:gd name="T25" fmla="*/ 0 h 101"/>
              <a:gd name="T26" fmla="*/ 522 w 522"/>
              <a:gd name="T27" fmla="*/ 101 h 10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22" h="101">
                <a:moveTo>
                  <a:pt x="522" y="0"/>
                </a:moveTo>
                <a:cubicBezTo>
                  <a:pt x="503" y="8"/>
                  <a:pt x="442" y="41"/>
                  <a:pt x="408" y="49"/>
                </a:cubicBezTo>
                <a:cubicBezTo>
                  <a:pt x="374" y="57"/>
                  <a:pt x="341" y="49"/>
                  <a:pt x="318" y="49"/>
                </a:cubicBezTo>
                <a:cubicBezTo>
                  <a:pt x="295" y="49"/>
                  <a:pt x="287" y="42"/>
                  <a:pt x="272" y="49"/>
                </a:cubicBezTo>
                <a:cubicBezTo>
                  <a:pt x="257" y="56"/>
                  <a:pt x="242" y="87"/>
                  <a:pt x="227" y="94"/>
                </a:cubicBezTo>
                <a:cubicBezTo>
                  <a:pt x="212" y="101"/>
                  <a:pt x="204" y="94"/>
                  <a:pt x="181" y="94"/>
                </a:cubicBezTo>
                <a:cubicBezTo>
                  <a:pt x="158" y="94"/>
                  <a:pt x="121" y="101"/>
                  <a:pt x="91" y="94"/>
                </a:cubicBezTo>
                <a:cubicBezTo>
                  <a:pt x="61" y="87"/>
                  <a:pt x="30" y="68"/>
                  <a:pt x="0" y="49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110" name="Freeform 21"/>
          <p:cNvSpPr>
            <a:spLocks/>
          </p:cNvSpPr>
          <p:nvPr/>
        </p:nvSpPr>
        <p:spPr bwMode="auto">
          <a:xfrm>
            <a:off x="4572000" y="4792663"/>
            <a:ext cx="863600" cy="436562"/>
          </a:xfrm>
          <a:custGeom>
            <a:avLst/>
            <a:gdLst>
              <a:gd name="T0" fmla="*/ 544 w 544"/>
              <a:gd name="T1" fmla="*/ 275 h 275"/>
              <a:gd name="T2" fmla="*/ 499 w 544"/>
              <a:gd name="T3" fmla="*/ 230 h 275"/>
              <a:gd name="T4" fmla="*/ 408 w 544"/>
              <a:gd name="T5" fmla="*/ 184 h 275"/>
              <a:gd name="T6" fmla="*/ 363 w 544"/>
              <a:gd name="T7" fmla="*/ 48 h 275"/>
              <a:gd name="T8" fmla="*/ 260 w 544"/>
              <a:gd name="T9" fmla="*/ 31 h 275"/>
              <a:gd name="T10" fmla="*/ 181 w 544"/>
              <a:gd name="T11" fmla="*/ 3 h 275"/>
              <a:gd name="T12" fmla="*/ 95 w 544"/>
              <a:gd name="T13" fmla="*/ 11 h 275"/>
              <a:gd name="T14" fmla="*/ 0 w 544"/>
              <a:gd name="T15" fmla="*/ 3 h 27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4"/>
              <a:gd name="T25" fmla="*/ 0 h 275"/>
              <a:gd name="T26" fmla="*/ 544 w 544"/>
              <a:gd name="T27" fmla="*/ 275 h 27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4" h="275">
                <a:moveTo>
                  <a:pt x="544" y="275"/>
                </a:moveTo>
                <a:cubicBezTo>
                  <a:pt x="533" y="260"/>
                  <a:pt x="522" y="245"/>
                  <a:pt x="499" y="230"/>
                </a:cubicBezTo>
                <a:cubicBezTo>
                  <a:pt x="476" y="215"/>
                  <a:pt x="431" y="214"/>
                  <a:pt x="408" y="184"/>
                </a:cubicBezTo>
                <a:cubicBezTo>
                  <a:pt x="385" y="154"/>
                  <a:pt x="388" y="73"/>
                  <a:pt x="363" y="48"/>
                </a:cubicBezTo>
                <a:cubicBezTo>
                  <a:pt x="338" y="23"/>
                  <a:pt x="290" y="38"/>
                  <a:pt x="260" y="31"/>
                </a:cubicBezTo>
                <a:cubicBezTo>
                  <a:pt x="230" y="24"/>
                  <a:pt x="208" y="6"/>
                  <a:pt x="181" y="3"/>
                </a:cubicBezTo>
                <a:cubicBezTo>
                  <a:pt x="154" y="0"/>
                  <a:pt x="125" y="11"/>
                  <a:pt x="95" y="11"/>
                </a:cubicBezTo>
                <a:cubicBezTo>
                  <a:pt x="65" y="11"/>
                  <a:pt x="20" y="5"/>
                  <a:pt x="0" y="3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111" name="Freeform 22"/>
          <p:cNvSpPr>
            <a:spLocks/>
          </p:cNvSpPr>
          <p:nvPr/>
        </p:nvSpPr>
        <p:spPr bwMode="auto">
          <a:xfrm>
            <a:off x="5381625" y="3340100"/>
            <a:ext cx="212725" cy="152400"/>
          </a:xfrm>
          <a:custGeom>
            <a:avLst/>
            <a:gdLst>
              <a:gd name="T0" fmla="*/ 125 w 134"/>
              <a:gd name="T1" fmla="*/ 56 h 96"/>
              <a:gd name="T2" fmla="*/ 128 w 134"/>
              <a:gd name="T3" fmla="*/ 32 h 96"/>
              <a:gd name="T4" fmla="*/ 112 w 134"/>
              <a:gd name="T5" fmla="*/ 10 h 96"/>
              <a:gd name="T6" fmla="*/ 18 w 134"/>
              <a:gd name="T7" fmla="*/ 12 h 96"/>
              <a:gd name="T8" fmla="*/ 10 w 134"/>
              <a:gd name="T9" fmla="*/ 84 h 96"/>
              <a:gd name="T10" fmla="*/ 76 w 134"/>
              <a:gd name="T11" fmla="*/ 86 h 96"/>
              <a:gd name="T12" fmla="*/ 125 w 134"/>
              <a:gd name="T13" fmla="*/ 56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4"/>
              <a:gd name="T22" fmla="*/ 0 h 96"/>
              <a:gd name="T23" fmla="*/ 134 w 134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4" h="96">
                <a:moveTo>
                  <a:pt x="125" y="56"/>
                </a:moveTo>
                <a:cubicBezTo>
                  <a:pt x="134" y="47"/>
                  <a:pt x="130" y="40"/>
                  <a:pt x="128" y="32"/>
                </a:cubicBezTo>
                <a:cubicBezTo>
                  <a:pt x="126" y="24"/>
                  <a:pt x="130" y="13"/>
                  <a:pt x="112" y="10"/>
                </a:cubicBezTo>
                <a:cubicBezTo>
                  <a:pt x="94" y="7"/>
                  <a:pt x="35" y="0"/>
                  <a:pt x="18" y="12"/>
                </a:cubicBezTo>
                <a:cubicBezTo>
                  <a:pt x="1" y="24"/>
                  <a:pt x="0" y="72"/>
                  <a:pt x="10" y="84"/>
                </a:cubicBezTo>
                <a:cubicBezTo>
                  <a:pt x="20" y="96"/>
                  <a:pt x="57" y="91"/>
                  <a:pt x="76" y="86"/>
                </a:cubicBezTo>
                <a:cubicBezTo>
                  <a:pt x="95" y="81"/>
                  <a:pt x="115" y="65"/>
                  <a:pt x="125" y="56"/>
                </a:cubicBezTo>
                <a:close/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112" name="Freeform 23"/>
          <p:cNvSpPr>
            <a:spLocks/>
          </p:cNvSpPr>
          <p:nvPr/>
        </p:nvSpPr>
        <p:spPr bwMode="auto">
          <a:xfrm>
            <a:off x="6477000" y="2314575"/>
            <a:ext cx="642938" cy="547688"/>
          </a:xfrm>
          <a:custGeom>
            <a:avLst/>
            <a:gdLst>
              <a:gd name="T0" fmla="*/ 405 w 405"/>
              <a:gd name="T1" fmla="*/ 345 h 345"/>
              <a:gd name="T2" fmla="*/ 342 w 405"/>
              <a:gd name="T3" fmla="*/ 294 h 345"/>
              <a:gd name="T4" fmla="*/ 388 w 405"/>
              <a:gd name="T5" fmla="*/ 203 h 345"/>
              <a:gd name="T6" fmla="*/ 342 w 405"/>
              <a:gd name="T7" fmla="*/ 112 h 345"/>
              <a:gd name="T8" fmla="*/ 297 w 405"/>
              <a:gd name="T9" fmla="*/ 67 h 345"/>
              <a:gd name="T10" fmla="*/ 204 w 405"/>
              <a:gd name="T11" fmla="*/ 6 h 345"/>
              <a:gd name="T12" fmla="*/ 69 w 405"/>
              <a:gd name="T13" fmla="*/ 99 h 345"/>
              <a:gd name="T14" fmla="*/ 54 w 405"/>
              <a:gd name="T15" fmla="*/ 57 h 345"/>
              <a:gd name="T16" fmla="*/ 0 w 405"/>
              <a:gd name="T17" fmla="*/ 0 h 3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5"/>
              <a:gd name="T28" fmla="*/ 0 h 345"/>
              <a:gd name="T29" fmla="*/ 405 w 405"/>
              <a:gd name="T30" fmla="*/ 345 h 3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5" h="345">
                <a:moveTo>
                  <a:pt x="405" y="345"/>
                </a:moveTo>
                <a:cubicBezTo>
                  <a:pt x="394" y="336"/>
                  <a:pt x="345" y="318"/>
                  <a:pt x="342" y="294"/>
                </a:cubicBezTo>
                <a:cubicBezTo>
                  <a:pt x="339" y="270"/>
                  <a:pt x="388" y="233"/>
                  <a:pt x="388" y="203"/>
                </a:cubicBezTo>
                <a:cubicBezTo>
                  <a:pt x="388" y="173"/>
                  <a:pt x="357" y="135"/>
                  <a:pt x="342" y="112"/>
                </a:cubicBezTo>
                <a:cubicBezTo>
                  <a:pt x="327" y="89"/>
                  <a:pt x="320" y="85"/>
                  <a:pt x="297" y="67"/>
                </a:cubicBezTo>
                <a:cubicBezTo>
                  <a:pt x="274" y="49"/>
                  <a:pt x="242" y="1"/>
                  <a:pt x="204" y="6"/>
                </a:cubicBezTo>
                <a:cubicBezTo>
                  <a:pt x="166" y="11"/>
                  <a:pt x="94" y="90"/>
                  <a:pt x="69" y="99"/>
                </a:cubicBezTo>
                <a:cubicBezTo>
                  <a:pt x="44" y="108"/>
                  <a:pt x="66" y="74"/>
                  <a:pt x="54" y="57"/>
                </a:cubicBezTo>
                <a:cubicBezTo>
                  <a:pt x="42" y="40"/>
                  <a:pt x="11" y="12"/>
                  <a:pt x="0" y="0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113" name="Freeform 24"/>
          <p:cNvSpPr>
            <a:spLocks/>
          </p:cNvSpPr>
          <p:nvPr/>
        </p:nvSpPr>
        <p:spPr bwMode="auto">
          <a:xfrm>
            <a:off x="7019925" y="2492375"/>
            <a:ext cx="261938" cy="198438"/>
          </a:xfrm>
          <a:custGeom>
            <a:avLst/>
            <a:gdLst>
              <a:gd name="T0" fmla="*/ 165 w 165"/>
              <a:gd name="T1" fmla="*/ 125 h 125"/>
              <a:gd name="T2" fmla="*/ 91 w 165"/>
              <a:gd name="T3" fmla="*/ 46 h 125"/>
              <a:gd name="T4" fmla="*/ 0 w 165"/>
              <a:gd name="T5" fmla="*/ 0 h 125"/>
              <a:gd name="T6" fmla="*/ 0 60000 65536"/>
              <a:gd name="T7" fmla="*/ 0 60000 65536"/>
              <a:gd name="T8" fmla="*/ 0 60000 65536"/>
              <a:gd name="T9" fmla="*/ 0 w 165"/>
              <a:gd name="T10" fmla="*/ 0 h 125"/>
              <a:gd name="T11" fmla="*/ 165 w 165"/>
              <a:gd name="T12" fmla="*/ 125 h 1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5" h="125">
                <a:moveTo>
                  <a:pt x="165" y="125"/>
                </a:moveTo>
                <a:cubicBezTo>
                  <a:pt x="153" y="112"/>
                  <a:pt x="118" y="67"/>
                  <a:pt x="91" y="46"/>
                </a:cubicBezTo>
                <a:cubicBezTo>
                  <a:pt x="64" y="25"/>
                  <a:pt x="30" y="11"/>
                  <a:pt x="0" y="0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114" name="Freeform 25"/>
          <p:cNvSpPr>
            <a:spLocks/>
          </p:cNvSpPr>
          <p:nvPr/>
        </p:nvSpPr>
        <p:spPr bwMode="auto">
          <a:xfrm>
            <a:off x="6948488" y="2368550"/>
            <a:ext cx="523875" cy="96838"/>
          </a:xfrm>
          <a:custGeom>
            <a:avLst/>
            <a:gdLst>
              <a:gd name="T0" fmla="*/ 330 w 330"/>
              <a:gd name="T1" fmla="*/ 32 h 61"/>
              <a:gd name="T2" fmla="*/ 317 w 330"/>
              <a:gd name="T3" fmla="*/ 33 h 61"/>
              <a:gd name="T4" fmla="*/ 263 w 330"/>
              <a:gd name="T5" fmla="*/ 12 h 61"/>
              <a:gd name="T6" fmla="*/ 183 w 330"/>
              <a:gd name="T7" fmla="*/ 60 h 61"/>
              <a:gd name="T8" fmla="*/ 99 w 330"/>
              <a:gd name="T9" fmla="*/ 4 h 61"/>
              <a:gd name="T10" fmla="*/ 0 w 330"/>
              <a:gd name="T11" fmla="*/ 33 h 6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0"/>
              <a:gd name="T19" fmla="*/ 0 h 61"/>
              <a:gd name="T20" fmla="*/ 330 w 330"/>
              <a:gd name="T21" fmla="*/ 61 h 6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0" h="61">
                <a:moveTo>
                  <a:pt x="330" y="32"/>
                </a:moveTo>
                <a:cubicBezTo>
                  <a:pt x="328" y="32"/>
                  <a:pt x="328" y="36"/>
                  <a:pt x="317" y="33"/>
                </a:cubicBezTo>
                <a:cubicBezTo>
                  <a:pt x="306" y="30"/>
                  <a:pt x="285" y="8"/>
                  <a:pt x="263" y="12"/>
                </a:cubicBezTo>
                <a:cubicBezTo>
                  <a:pt x="241" y="16"/>
                  <a:pt x="210" y="61"/>
                  <a:pt x="183" y="60"/>
                </a:cubicBezTo>
                <a:cubicBezTo>
                  <a:pt x="156" y="59"/>
                  <a:pt x="129" y="8"/>
                  <a:pt x="99" y="4"/>
                </a:cubicBezTo>
                <a:cubicBezTo>
                  <a:pt x="69" y="0"/>
                  <a:pt x="21" y="27"/>
                  <a:pt x="0" y="33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115" name="Freeform 26"/>
          <p:cNvSpPr>
            <a:spLocks/>
          </p:cNvSpPr>
          <p:nvPr/>
        </p:nvSpPr>
        <p:spPr bwMode="auto">
          <a:xfrm>
            <a:off x="6588125" y="2047875"/>
            <a:ext cx="969963" cy="212725"/>
          </a:xfrm>
          <a:custGeom>
            <a:avLst/>
            <a:gdLst>
              <a:gd name="T0" fmla="*/ 611 w 611"/>
              <a:gd name="T1" fmla="*/ 0 h 134"/>
              <a:gd name="T2" fmla="*/ 544 w 611"/>
              <a:gd name="T3" fmla="*/ 54 h 134"/>
              <a:gd name="T4" fmla="*/ 499 w 611"/>
              <a:gd name="T5" fmla="*/ 54 h 134"/>
              <a:gd name="T6" fmla="*/ 454 w 611"/>
              <a:gd name="T7" fmla="*/ 99 h 134"/>
              <a:gd name="T8" fmla="*/ 413 w 611"/>
              <a:gd name="T9" fmla="*/ 111 h 134"/>
              <a:gd name="T10" fmla="*/ 362 w 611"/>
              <a:gd name="T11" fmla="*/ 132 h 134"/>
              <a:gd name="T12" fmla="*/ 341 w 611"/>
              <a:gd name="T13" fmla="*/ 99 h 134"/>
              <a:gd name="T14" fmla="*/ 363 w 611"/>
              <a:gd name="T15" fmla="*/ 54 h 134"/>
              <a:gd name="T16" fmla="*/ 318 w 611"/>
              <a:gd name="T17" fmla="*/ 54 h 134"/>
              <a:gd name="T18" fmla="*/ 269 w 611"/>
              <a:gd name="T19" fmla="*/ 84 h 134"/>
              <a:gd name="T20" fmla="*/ 236 w 611"/>
              <a:gd name="T21" fmla="*/ 81 h 134"/>
              <a:gd name="T22" fmla="*/ 194 w 611"/>
              <a:gd name="T23" fmla="*/ 87 h 134"/>
              <a:gd name="T24" fmla="*/ 136 w 611"/>
              <a:gd name="T25" fmla="*/ 54 h 134"/>
              <a:gd name="T26" fmla="*/ 91 w 611"/>
              <a:gd name="T27" fmla="*/ 54 h 134"/>
              <a:gd name="T28" fmla="*/ 0 w 611"/>
              <a:gd name="T29" fmla="*/ 8 h 13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11"/>
              <a:gd name="T46" fmla="*/ 0 h 134"/>
              <a:gd name="T47" fmla="*/ 611 w 611"/>
              <a:gd name="T48" fmla="*/ 134 h 13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11" h="134">
                <a:moveTo>
                  <a:pt x="611" y="0"/>
                </a:moveTo>
                <a:cubicBezTo>
                  <a:pt x="600" y="9"/>
                  <a:pt x="563" y="45"/>
                  <a:pt x="544" y="54"/>
                </a:cubicBezTo>
                <a:cubicBezTo>
                  <a:pt x="525" y="63"/>
                  <a:pt x="514" y="47"/>
                  <a:pt x="499" y="54"/>
                </a:cubicBezTo>
                <a:cubicBezTo>
                  <a:pt x="484" y="61"/>
                  <a:pt x="468" y="90"/>
                  <a:pt x="454" y="99"/>
                </a:cubicBezTo>
                <a:cubicBezTo>
                  <a:pt x="440" y="108"/>
                  <a:pt x="428" y="106"/>
                  <a:pt x="413" y="111"/>
                </a:cubicBezTo>
                <a:cubicBezTo>
                  <a:pt x="398" y="116"/>
                  <a:pt x="374" y="134"/>
                  <a:pt x="362" y="132"/>
                </a:cubicBezTo>
                <a:cubicBezTo>
                  <a:pt x="350" y="130"/>
                  <a:pt x="341" y="112"/>
                  <a:pt x="341" y="99"/>
                </a:cubicBezTo>
                <a:cubicBezTo>
                  <a:pt x="341" y="86"/>
                  <a:pt x="367" y="62"/>
                  <a:pt x="363" y="54"/>
                </a:cubicBezTo>
                <a:cubicBezTo>
                  <a:pt x="359" y="46"/>
                  <a:pt x="334" y="49"/>
                  <a:pt x="318" y="54"/>
                </a:cubicBezTo>
                <a:cubicBezTo>
                  <a:pt x="302" y="59"/>
                  <a:pt x="283" y="79"/>
                  <a:pt x="269" y="84"/>
                </a:cubicBezTo>
                <a:cubicBezTo>
                  <a:pt x="255" y="89"/>
                  <a:pt x="248" y="81"/>
                  <a:pt x="236" y="81"/>
                </a:cubicBezTo>
                <a:cubicBezTo>
                  <a:pt x="224" y="81"/>
                  <a:pt x="211" y="91"/>
                  <a:pt x="194" y="87"/>
                </a:cubicBezTo>
                <a:cubicBezTo>
                  <a:pt x="177" y="83"/>
                  <a:pt x="153" y="59"/>
                  <a:pt x="136" y="54"/>
                </a:cubicBezTo>
                <a:cubicBezTo>
                  <a:pt x="119" y="49"/>
                  <a:pt x="114" y="62"/>
                  <a:pt x="91" y="54"/>
                </a:cubicBezTo>
                <a:cubicBezTo>
                  <a:pt x="68" y="46"/>
                  <a:pt x="34" y="27"/>
                  <a:pt x="0" y="8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116" name="Freeform 27"/>
          <p:cNvSpPr>
            <a:spLocks/>
          </p:cNvSpPr>
          <p:nvPr/>
        </p:nvSpPr>
        <p:spPr bwMode="auto">
          <a:xfrm>
            <a:off x="6870700" y="1662113"/>
            <a:ext cx="249238" cy="514350"/>
          </a:xfrm>
          <a:custGeom>
            <a:avLst/>
            <a:gdLst>
              <a:gd name="T0" fmla="*/ 157 w 157"/>
              <a:gd name="T1" fmla="*/ 0 h 324"/>
              <a:gd name="T2" fmla="*/ 94 w 157"/>
              <a:gd name="T3" fmla="*/ 70 h 324"/>
              <a:gd name="T4" fmla="*/ 82 w 157"/>
              <a:gd name="T5" fmla="*/ 108 h 324"/>
              <a:gd name="T6" fmla="*/ 28 w 157"/>
              <a:gd name="T7" fmla="*/ 138 h 324"/>
              <a:gd name="T8" fmla="*/ 4 w 157"/>
              <a:gd name="T9" fmla="*/ 206 h 324"/>
              <a:gd name="T10" fmla="*/ 4 w 157"/>
              <a:gd name="T11" fmla="*/ 251 h 324"/>
              <a:gd name="T12" fmla="*/ 13 w 157"/>
              <a:gd name="T13" fmla="*/ 324 h 3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7"/>
              <a:gd name="T22" fmla="*/ 0 h 324"/>
              <a:gd name="T23" fmla="*/ 157 w 157"/>
              <a:gd name="T24" fmla="*/ 324 h 3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7" h="324">
                <a:moveTo>
                  <a:pt x="157" y="0"/>
                </a:moveTo>
                <a:cubicBezTo>
                  <a:pt x="146" y="12"/>
                  <a:pt x="106" y="52"/>
                  <a:pt x="94" y="70"/>
                </a:cubicBezTo>
                <a:cubicBezTo>
                  <a:pt x="82" y="88"/>
                  <a:pt x="93" y="97"/>
                  <a:pt x="82" y="108"/>
                </a:cubicBezTo>
                <a:cubicBezTo>
                  <a:pt x="71" y="119"/>
                  <a:pt x="41" y="122"/>
                  <a:pt x="28" y="138"/>
                </a:cubicBezTo>
                <a:cubicBezTo>
                  <a:pt x="15" y="154"/>
                  <a:pt x="8" y="187"/>
                  <a:pt x="4" y="206"/>
                </a:cubicBezTo>
                <a:cubicBezTo>
                  <a:pt x="0" y="225"/>
                  <a:pt x="2" y="231"/>
                  <a:pt x="4" y="251"/>
                </a:cubicBezTo>
                <a:cubicBezTo>
                  <a:pt x="6" y="271"/>
                  <a:pt x="11" y="309"/>
                  <a:pt x="13" y="324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117" name="Freeform 28"/>
          <p:cNvSpPr>
            <a:spLocks/>
          </p:cNvSpPr>
          <p:nvPr/>
        </p:nvSpPr>
        <p:spPr bwMode="auto">
          <a:xfrm>
            <a:off x="6896100" y="1860550"/>
            <a:ext cx="619125" cy="149225"/>
          </a:xfrm>
          <a:custGeom>
            <a:avLst/>
            <a:gdLst>
              <a:gd name="T0" fmla="*/ 390 w 390"/>
              <a:gd name="T1" fmla="*/ 49 h 94"/>
              <a:gd name="T2" fmla="*/ 350 w 390"/>
              <a:gd name="T3" fmla="*/ 81 h 94"/>
              <a:gd name="T4" fmla="*/ 260 w 390"/>
              <a:gd name="T5" fmla="*/ 35 h 94"/>
              <a:gd name="T6" fmla="*/ 214 w 390"/>
              <a:gd name="T7" fmla="*/ 81 h 94"/>
              <a:gd name="T8" fmla="*/ 168 w 390"/>
              <a:gd name="T9" fmla="*/ 94 h 94"/>
              <a:gd name="T10" fmla="*/ 124 w 390"/>
              <a:gd name="T11" fmla="*/ 81 h 94"/>
              <a:gd name="T12" fmla="*/ 169 w 390"/>
              <a:gd name="T13" fmla="*/ 35 h 94"/>
              <a:gd name="T14" fmla="*/ 126 w 390"/>
              <a:gd name="T15" fmla="*/ 4 h 94"/>
              <a:gd name="T16" fmla="*/ 63 w 390"/>
              <a:gd name="T17" fmla="*/ 58 h 94"/>
              <a:gd name="T18" fmla="*/ 0 w 390"/>
              <a:gd name="T19" fmla="*/ 34 h 9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90"/>
              <a:gd name="T31" fmla="*/ 0 h 94"/>
              <a:gd name="T32" fmla="*/ 390 w 390"/>
              <a:gd name="T33" fmla="*/ 94 h 9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90" h="94">
                <a:moveTo>
                  <a:pt x="390" y="49"/>
                </a:moveTo>
                <a:cubicBezTo>
                  <a:pt x="383" y="54"/>
                  <a:pt x="372" y="83"/>
                  <a:pt x="350" y="81"/>
                </a:cubicBezTo>
                <a:cubicBezTo>
                  <a:pt x="328" y="79"/>
                  <a:pt x="283" y="35"/>
                  <a:pt x="260" y="35"/>
                </a:cubicBezTo>
                <a:cubicBezTo>
                  <a:pt x="237" y="35"/>
                  <a:pt x="229" y="71"/>
                  <a:pt x="214" y="81"/>
                </a:cubicBezTo>
                <a:cubicBezTo>
                  <a:pt x="199" y="91"/>
                  <a:pt x="183" y="94"/>
                  <a:pt x="168" y="94"/>
                </a:cubicBezTo>
                <a:cubicBezTo>
                  <a:pt x="153" y="94"/>
                  <a:pt x="124" y="91"/>
                  <a:pt x="124" y="81"/>
                </a:cubicBezTo>
                <a:cubicBezTo>
                  <a:pt x="124" y="71"/>
                  <a:pt x="169" y="48"/>
                  <a:pt x="169" y="35"/>
                </a:cubicBezTo>
                <a:cubicBezTo>
                  <a:pt x="169" y="22"/>
                  <a:pt x="144" y="0"/>
                  <a:pt x="126" y="4"/>
                </a:cubicBezTo>
                <a:cubicBezTo>
                  <a:pt x="108" y="8"/>
                  <a:pt x="84" y="53"/>
                  <a:pt x="63" y="58"/>
                </a:cubicBezTo>
                <a:cubicBezTo>
                  <a:pt x="42" y="63"/>
                  <a:pt x="13" y="39"/>
                  <a:pt x="0" y="34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090" name="Freeform 34"/>
          <p:cNvSpPr>
            <a:spLocks/>
          </p:cNvSpPr>
          <p:nvPr/>
        </p:nvSpPr>
        <p:spPr bwMode="auto">
          <a:xfrm>
            <a:off x="5867400" y="4724400"/>
            <a:ext cx="95250" cy="73025"/>
          </a:xfrm>
          <a:custGeom>
            <a:avLst/>
            <a:gdLst>
              <a:gd name="T0" fmla="*/ 46 w 60"/>
              <a:gd name="T1" fmla="*/ 46 h 46"/>
              <a:gd name="T2" fmla="*/ 52 w 60"/>
              <a:gd name="T3" fmla="*/ 16 h 46"/>
              <a:gd name="T4" fmla="*/ 0 w 60"/>
              <a:gd name="T5" fmla="*/ 0 h 46"/>
              <a:gd name="T6" fmla="*/ 0 60000 65536"/>
              <a:gd name="T7" fmla="*/ 0 60000 65536"/>
              <a:gd name="T8" fmla="*/ 0 60000 65536"/>
              <a:gd name="T9" fmla="*/ 0 w 60"/>
              <a:gd name="T10" fmla="*/ 0 h 46"/>
              <a:gd name="T11" fmla="*/ 60 w 60"/>
              <a:gd name="T12" fmla="*/ 46 h 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" h="46">
                <a:moveTo>
                  <a:pt x="46" y="46"/>
                </a:moveTo>
                <a:cubicBezTo>
                  <a:pt x="47" y="41"/>
                  <a:pt x="60" y="24"/>
                  <a:pt x="52" y="16"/>
                </a:cubicBezTo>
                <a:cubicBezTo>
                  <a:pt x="44" y="8"/>
                  <a:pt x="11" y="3"/>
                  <a:pt x="0" y="0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091" name="Freeform 35"/>
          <p:cNvSpPr>
            <a:spLocks/>
          </p:cNvSpPr>
          <p:nvPr/>
        </p:nvSpPr>
        <p:spPr bwMode="auto">
          <a:xfrm>
            <a:off x="6372225" y="4437063"/>
            <a:ext cx="144463" cy="82550"/>
          </a:xfrm>
          <a:custGeom>
            <a:avLst/>
            <a:gdLst>
              <a:gd name="T0" fmla="*/ 91 w 91"/>
              <a:gd name="T1" fmla="*/ 45 h 52"/>
              <a:gd name="T2" fmla="*/ 45 w 91"/>
              <a:gd name="T3" fmla="*/ 45 h 52"/>
              <a:gd name="T4" fmla="*/ 0 w 91"/>
              <a:gd name="T5" fmla="*/ 0 h 52"/>
              <a:gd name="T6" fmla="*/ 0 60000 65536"/>
              <a:gd name="T7" fmla="*/ 0 60000 65536"/>
              <a:gd name="T8" fmla="*/ 0 60000 65536"/>
              <a:gd name="T9" fmla="*/ 0 w 91"/>
              <a:gd name="T10" fmla="*/ 0 h 52"/>
              <a:gd name="T11" fmla="*/ 91 w 91"/>
              <a:gd name="T12" fmla="*/ 52 h 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" h="52">
                <a:moveTo>
                  <a:pt x="91" y="45"/>
                </a:moveTo>
                <a:cubicBezTo>
                  <a:pt x="75" y="48"/>
                  <a:pt x="60" y="52"/>
                  <a:pt x="45" y="45"/>
                </a:cubicBezTo>
                <a:cubicBezTo>
                  <a:pt x="30" y="38"/>
                  <a:pt x="15" y="19"/>
                  <a:pt x="0" y="0"/>
                </a:cubicBezTo>
              </a:path>
            </a:pathLst>
          </a:custGeom>
          <a:noFill/>
          <a:ln w="3175">
            <a:solidFill>
              <a:schemeClr val="accent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sp>
        <p:nvSpPr>
          <p:cNvPr id="23586" name="Text Box 39"/>
          <p:cNvSpPr txBox="1">
            <a:spLocks noChangeArrowheads="1"/>
          </p:cNvSpPr>
          <p:nvPr/>
        </p:nvSpPr>
        <p:spPr bwMode="auto">
          <a:xfrm>
            <a:off x="7308850" y="1570038"/>
            <a:ext cx="504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000" b="1"/>
              <a:t>Natal</a:t>
            </a:r>
          </a:p>
        </p:txBody>
      </p:sp>
      <p:sp>
        <p:nvSpPr>
          <p:cNvPr id="23587" name="Text Box 40"/>
          <p:cNvSpPr txBox="1">
            <a:spLocks noChangeArrowheads="1"/>
          </p:cNvSpPr>
          <p:nvPr/>
        </p:nvSpPr>
        <p:spPr bwMode="auto">
          <a:xfrm>
            <a:off x="6726238" y="1268413"/>
            <a:ext cx="936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000" b="1"/>
              <a:t>Fortaleza</a:t>
            </a:r>
          </a:p>
        </p:txBody>
      </p:sp>
      <p:sp>
        <p:nvSpPr>
          <p:cNvPr id="23588" name="Text Box 41"/>
          <p:cNvSpPr txBox="1">
            <a:spLocks noChangeArrowheads="1"/>
          </p:cNvSpPr>
          <p:nvPr/>
        </p:nvSpPr>
        <p:spPr bwMode="auto">
          <a:xfrm>
            <a:off x="7399338" y="1851025"/>
            <a:ext cx="10080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000" b="1"/>
              <a:t>João Pessoa</a:t>
            </a:r>
          </a:p>
        </p:txBody>
      </p:sp>
      <p:sp>
        <p:nvSpPr>
          <p:cNvPr id="23589" name="Text Box 42"/>
          <p:cNvSpPr txBox="1">
            <a:spLocks noChangeArrowheads="1"/>
          </p:cNvSpPr>
          <p:nvPr/>
        </p:nvSpPr>
        <p:spPr bwMode="auto">
          <a:xfrm>
            <a:off x="7486650" y="2139950"/>
            <a:ext cx="10080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000" b="1"/>
              <a:t>Recife</a:t>
            </a:r>
          </a:p>
        </p:txBody>
      </p:sp>
      <p:sp>
        <p:nvSpPr>
          <p:cNvPr id="23590" name="Text Box 43"/>
          <p:cNvSpPr txBox="1">
            <a:spLocks noChangeArrowheads="1"/>
          </p:cNvSpPr>
          <p:nvPr/>
        </p:nvSpPr>
        <p:spPr bwMode="auto">
          <a:xfrm>
            <a:off x="7308850" y="2476500"/>
            <a:ext cx="10080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000" b="1"/>
              <a:t>Maceió</a:t>
            </a:r>
          </a:p>
        </p:txBody>
      </p:sp>
      <p:sp>
        <p:nvSpPr>
          <p:cNvPr id="23591" name="Text Box 44"/>
          <p:cNvSpPr txBox="1">
            <a:spLocks noChangeArrowheads="1"/>
          </p:cNvSpPr>
          <p:nvPr/>
        </p:nvSpPr>
        <p:spPr bwMode="auto">
          <a:xfrm>
            <a:off x="7138988" y="2686050"/>
            <a:ext cx="10080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000" b="1"/>
              <a:t>Aracajú</a:t>
            </a:r>
          </a:p>
        </p:txBody>
      </p:sp>
      <p:sp>
        <p:nvSpPr>
          <p:cNvPr id="23592" name="Text Box 46"/>
          <p:cNvSpPr txBox="1">
            <a:spLocks noChangeArrowheads="1"/>
          </p:cNvSpPr>
          <p:nvPr/>
        </p:nvSpPr>
        <p:spPr bwMode="auto">
          <a:xfrm>
            <a:off x="6646863" y="4168775"/>
            <a:ext cx="10080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000" b="1"/>
              <a:t>Vitória</a:t>
            </a:r>
          </a:p>
        </p:txBody>
      </p:sp>
      <p:sp>
        <p:nvSpPr>
          <p:cNvPr id="23593" name="Text Box 47"/>
          <p:cNvSpPr txBox="1">
            <a:spLocks noChangeArrowheads="1"/>
          </p:cNvSpPr>
          <p:nvPr/>
        </p:nvSpPr>
        <p:spPr bwMode="auto">
          <a:xfrm>
            <a:off x="6332538" y="4659313"/>
            <a:ext cx="1008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000" b="1"/>
              <a:t>Rio de Janeiro</a:t>
            </a:r>
          </a:p>
        </p:txBody>
      </p:sp>
      <p:sp>
        <p:nvSpPr>
          <p:cNvPr id="23594" name="Text Box 48"/>
          <p:cNvSpPr txBox="1">
            <a:spLocks noChangeArrowheads="1"/>
          </p:cNvSpPr>
          <p:nvPr/>
        </p:nvSpPr>
        <p:spPr bwMode="auto">
          <a:xfrm>
            <a:off x="5305425" y="5561013"/>
            <a:ext cx="10080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000" b="1"/>
              <a:t>Florianópolis</a:t>
            </a:r>
          </a:p>
        </p:txBody>
      </p:sp>
      <p:sp>
        <p:nvSpPr>
          <p:cNvPr id="23595" name="Text Box 49"/>
          <p:cNvSpPr txBox="1">
            <a:spLocks noChangeArrowheads="1"/>
          </p:cNvSpPr>
          <p:nvPr/>
        </p:nvSpPr>
        <p:spPr bwMode="auto">
          <a:xfrm>
            <a:off x="5724525" y="4941888"/>
            <a:ext cx="10080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000" b="1"/>
              <a:t>São Paulo</a:t>
            </a:r>
          </a:p>
        </p:txBody>
      </p:sp>
      <p:sp>
        <p:nvSpPr>
          <p:cNvPr id="23596" name="Text Box 50"/>
          <p:cNvSpPr txBox="1">
            <a:spLocks noChangeArrowheads="1"/>
          </p:cNvSpPr>
          <p:nvPr/>
        </p:nvSpPr>
        <p:spPr bwMode="auto">
          <a:xfrm>
            <a:off x="4932363" y="6165850"/>
            <a:ext cx="10080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000" b="1"/>
              <a:t>Porto Alegre</a:t>
            </a:r>
          </a:p>
        </p:txBody>
      </p:sp>
      <p:sp>
        <p:nvSpPr>
          <p:cNvPr id="23597" name="Text Box 53"/>
          <p:cNvSpPr txBox="1">
            <a:spLocks noChangeArrowheads="1"/>
          </p:cNvSpPr>
          <p:nvPr/>
        </p:nvSpPr>
        <p:spPr bwMode="auto">
          <a:xfrm>
            <a:off x="4913313" y="3303588"/>
            <a:ext cx="10080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800" b="1"/>
              <a:t>Brasília</a:t>
            </a:r>
          </a:p>
        </p:txBody>
      </p:sp>
      <p:sp>
        <p:nvSpPr>
          <p:cNvPr id="4174" name="Rectangle 78"/>
          <p:cNvSpPr>
            <a:spLocks noChangeArrowheads="1"/>
          </p:cNvSpPr>
          <p:nvPr/>
        </p:nvSpPr>
        <p:spPr bwMode="auto">
          <a:xfrm>
            <a:off x="6694488" y="271463"/>
            <a:ext cx="1452562" cy="46166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BRASIL</a:t>
            </a:r>
            <a:endParaRPr lang="pt-BR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3601" name="Text Box 65"/>
          <p:cNvSpPr txBox="1">
            <a:spLocks noChangeArrowheads="1"/>
          </p:cNvSpPr>
          <p:nvPr/>
        </p:nvSpPr>
        <p:spPr bwMode="auto">
          <a:xfrm>
            <a:off x="5364163" y="5157788"/>
            <a:ext cx="936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000" b="1"/>
              <a:t>Curitiba</a:t>
            </a:r>
          </a:p>
        </p:txBody>
      </p:sp>
      <p:sp>
        <p:nvSpPr>
          <p:cNvPr id="23602" name="Text Box 64"/>
          <p:cNvSpPr txBox="1">
            <a:spLocks noChangeArrowheads="1"/>
          </p:cNvSpPr>
          <p:nvPr/>
        </p:nvSpPr>
        <p:spPr bwMode="auto">
          <a:xfrm>
            <a:off x="4008438" y="4164013"/>
            <a:ext cx="63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000" b="1">
                <a:solidFill>
                  <a:schemeClr val="tx2"/>
                </a:solidFill>
              </a:rPr>
              <a:t>Campo Grande</a:t>
            </a:r>
          </a:p>
        </p:txBody>
      </p:sp>
      <p:sp>
        <p:nvSpPr>
          <p:cNvPr id="23603" name="Text Box 52"/>
          <p:cNvSpPr txBox="1">
            <a:spLocks noChangeArrowheads="1"/>
          </p:cNvSpPr>
          <p:nvPr/>
        </p:nvSpPr>
        <p:spPr bwMode="auto">
          <a:xfrm>
            <a:off x="5580063" y="3689350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000" b="1">
                <a:solidFill>
                  <a:schemeClr val="tx2"/>
                </a:solidFill>
              </a:rPr>
              <a:t>Belo Horizonte</a:t>
            </a:r>
          </a:p>
        </p:txBody>
      </p:sp>
      <p:sp>
        <p:nvSpPr>
          <p:cNvPr id="23604" name="Text Box 54"/>
          <p:cNvSpPr txBox="1">
            <a:spLocks noChangeArrowheads="1"/>
          </p:cNvSpPr>
          <p:nvPr/>
        </p:nvSpPr>
        <p:spPr bwMode="auto">
          <a:xfrm>
            <a:off x="4783138" y="3444875"/>
            <a:ext cx="7000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000" b="1"/>
              <a:t>Goiânia</a:t>
            </a:r>
          </a:p>
        </p:txBody>
      </p:sp>
      <p:sp>
        <p:nvSpPr>
          <p:cNvPr id="23605" name="Text Box 57"/>
          <p:cNvSpPr txBox="1">
            <a:spLocks noChangeArrowheads="1"/>
          </p:cNvSpPr>
          <p:nvPr/>
        </p:nvSpPr>
        <p:spPr bwMode="auto">
          <a:xfrm>
            <a:off x="5075238" y="2492375"/>
            <a:ext cx="625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000" b="1"/>
              <a:t>Palmas</a:t>
            </a:r>
          </a:p>
        </p:txBody>
      </p:sp>
      <p:sp>
        <p:nvSpPr>
          <p:cNvPr id="23606" name="Text Box 55"/>
          <p:cNvSpPr txBox="1">
            <a:spLocks noChangeArrowheads="1"/>
          </p:cNvSpPr>
          <p:nvPr/>
        </p:nvSpPr>
        <p:spPr bwMode="auto">
          <a:xfrm>
            <a:off x="5867400" y="2060575"/>
            <a:ext cx="720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000" b="1"/>
              <a:t>Teresina</a:t>
            </a:r>
          </a:p>
        </p:txBody>
      </p:sp>
      <p:sp>
        <p:nvSpPr>
          <p:cNvPr id="23607" name="Text Box 45"/>
          <p:cNvSpPr txBox="1">
            <a:spLocks noChangeArrowheads="1"/>
          </p:cNvSpPr>
          <p:nvPr/>
        </p:nvSpPr>
        <p:spPr bwMode="auto">
          <a:xfrm>
            <a:off x="6011863" y="2824163"/>
            <a:ext cx="733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000" b="1"/>
              <a:t>Salvador</a:t>
            </a:r>
          </a:p>
        </p:txBody>
      </p:sp>
      <p:sp>
        <p:nvSpPr>
          <p:cNvPr id="23608" name="Text Box 66"/>
          <p:cNvSpPr txBox="1">
            <a:spLocks noChangeArrowheads="1"/>
          </p:cNvSpPr>
          <p:nvPr/>
        </p:nvSpPr>
        <p:spPr bwMode="auto">
          <a:xfrm>
            <a:off x="3760788" y="3041650"/>
            <a:ext cx="6445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000" b="1"/>
              <a:t>Cuiabá</a:t>
            </a:r>
          </a:p>
        </p:txBody>
      </p:sp>
      <p:sp>
        <p:nvSpPr>
          <p:cNvPr id="23609" name="Text Box 58"/>
          <p:cNvSpPr txBox="1">
            <a:spLocks noChangeArrowheads="1"/>
          </p:cNvSpPr>
          <p:nvPr/>
        </p:nvSpPr>
        <p:spPr bwMode="auto">
          <a:xfrm>
            <a:off x="4081463" y="1531938"/>
            <a:ext cx="6477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000" b="1"/>
              <a:t>Belém</a:t>
            </a:r>
          </a:p>
        </p:txBody>
      </p:sp>
      <p:sp>
        <p:nvSpPr>
          <p:cNvPr id="23610" name="Text Box 60"/>
          <p:cNvSpPr txBox="1">
            <a:spLocks noChangeArrowheads="1"/>
          </p:cNvSpPr>
          <p:nvPr/>
        </p:nvSpPr>
        <p:spPr bwMode="auto">
          <a:xfrm>
            <a:off x="2097088" y="1512888"/>
            <a:ext cx="746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000" b="1"/>
              <a:t>Manaus</a:t>
            </a:r>
          </a:p>
        </p:txBody>
      </p:sp>
      <p:sp>
        <p:nvSpPr>
          <p:cNvPr id="23611" name="Text Box 63"/>
          <p:cNvSpPr txBox="1">
            <a:spLocks noChangeArrowheads="1"/>
          </p:cNvSpPr>
          <p:nvPr/>
        </p:nvSpPr>
        <p:spPr bwMode="auto">
          <a:xfrm rot="1275030">
            <a:off x="2500313" y="2797175"/>
            <a:ext cx="981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000" b="1"/>
              <a:t>Porto Velho</a:t>
            </a:r>
          </a:p>
        </p:txBody>
      </p:sp>
      <p:sp>
        <p:nvSpPr>
          <p:cNvPr id="23612" name="Text Box 61"/>
          <p:cNvSpPr txBox="1">
            <a:spLocks noChangeArrowheads="1"/>
          </p:cNvSpPr>
          <p:nvPr/>
        </p:nvSpPr>
        <p:spPr bwMode="auto">
          <a:xfrm rot="1176246">
            <a:off x="1146175" y="2511425"/>
            <a:ext cx="936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000" b="1"/>
              <a:t>Rio Branco</a:t>
            </a:r>
          </a:p>
        </p:txBody>
      </p:sp>
      <p:sp>
        <p:nvSpPr>
          <p:cNvPr id="23613" name="Text Box 62"/>
          <p:cNvSpPr txBox="1">
            <a:spLocks noChangeArrowheads="1"/>
          </p:cNvSpPr>
          <p:nvPr/>
        </p:nvSpPr>
        <p:spPr bwMode="auto">
          <a:xfrm rot="3080412">
            <a:off x="2656682" y="513556"/>
            <a:ext cx="763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000" b="1"/>
              <a:t>Boa Vista</a:t>
            </a:r>
          </a:p>
        </p:txBody>
      </p:sp>
      <p:sp>
        <p:nvSpPr>
          <p:cNvPr id="23614" name="Text Box 59"/>
          <p:cNvSpPr txBox="1">
            <a:spLocks noChangeArrowheads="1"/>
          </p:cNvSpPr>
          <p:nvPr/>
        </p:nvSpPr>
        <p:spPr bwMode="auto">
          <a:xfrm>
            <a:off x="4356100" y="549275"/>
            <a:ext cx="693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000" b="1"/>
              <a:t>Macapá</a:t>
            </a:r>
          </a:p>
        </p:txBody>
      </p:sp>
      <p:sp>
        <p:nvSpPr>
          <p:cNvPr id="23615" name="Text Box 56"/>
          <p:cNvSpPr txBox="1">
            <a:spLocks noChangeArrowheads="1"/>
          </p:cNvSpPr>
          <p:nvPr/>
        </p:nvSpPr>
        <p:spPr bwMode="auto">
          <a:xfrm>
            <a:off x="5418138" y="1590675"/>
            <a:ext cx="936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000" b="1"/>
              <a:t>São Luis</a:t>
            </a:r>
          </a:p>
        </p:txBody>
      </p:sp>
      <p:sp>
        <p:nvSpPr>
          <p:cNvPr id="24640" name="Forma livre 10">
            <a:hlinkClick r:id="rId3" action="ppaction://hlinksldjump"/>
          </p:cNvPr>
          <p:cNvSpPr>
            <a:spLocks/>
          </p:cNvSpPr>
          <p:nvPr/>
        </p:nvSpPr>
        <p:spPr bwMode="auto">
          <a:xfrm>
            <a:off x="6440488" y="1341438"/>
            <a:ext cx="1131887" cy="1135062"/>
          </a:xfrm>
          <a:custGeom>
            <a:avLst/>
            <a:gdLst>
              <a:gd name="T0" fmla="*/ 16946 w 1112575"/>
              <a:gd name="T1" fmla="*/ 0 h 1120072"/>
              <a:gd name="T2" fmla="*/ 221830 w 1112575"/>
              <a:gd name="T3" fmla="*/ 9537 h 1120072"/>
              <a:gd name="T4" fmla="*/ 441009 w 1112575"/>
              <a:gd name="T5" fmla="*/ 162129 h 1120072"/>
              <a:gd name="T6" fmla="*/ 598245 w 1112575"/>
              <a:gd name="T7" fmla="*/ 271802 h 1120072"/>
              <a:gd name="T8" fmla="*/ 707835 w 1112575"/>
              <a:gd name="T9" fmla="*/ 352867 h 1120072"/>
              <a:gd name="T10" fmla="*/ 917483 w 1112575"/>
              <a:gd name="T11" fmla="*/ 429163 h 1120072"/>
              <a:gd name="T12" fmla="*/ 998483 w 1112575"/>
              <a:gd name="T13" fmla="*/ 438700 h 1120072"/>
              <a:gd name="T14" fmla="*/ 1041366 w 1112575"/>
              <a:gd name="T15" fmla="*/ 553144 h 1120072"/>
              <a:gd name="T16" fmla="*/ 1089013 w 1112575"/>
              <a:gd name="T17" fmla="*/ 677124 h 1120072"/>
              <a:gd name="T18" fmla="*/ 1112837 w 1112575"/>
              <a:gd name="T19" fmla="*/ 796335 h 1120072"/>
              <a:gd name="T20" fmla="*/ 1074719 w 1112575"/>
              <a:gd name="T21" fmla="*/ 948927 h 1120072"/>
              <a:gd name="T22" fmla="*/ 1022308 w 1112575"/>
              <a:gd name="T23" fmla="*/ 1063371 h 1120072"/>
              <a:gd name="T24" fmla="*/ 955601 w 1112575"/>
              <a:gd name="T25" fmla="*/ 1029992 h 1120072"/>
              <a:gd name="T26" fmla="*/ 855540 w 1112575"/>
              <a:gd name="T27" fmla="*/ 1082445 h 1120072"/>
              <a:gd name="T28" fmla="*/ 817422 w 1112575"/>
              <a:gd name="T29" fmla="*/ 1120592 h 1120072"/>
              <a:gd name="T30" fmla="*/ 703069 w 1112575"/>
              <a:gd name="T31" fmla="*/ 1044297 h 1120072"/>
              <a:gd name="T32" fmla="*/ 626834 w 1112575"/>
              <a:gd name="T33" fmla="*/ 1006149 h 1120072"/>
              <a:gd name="T34" fmla="*/ 531538 w 1112575"/>
              <a:gd name="T35" fmla="*/ 1049066 h 1120072"/>
              <a:gd name="T36" fmla="*/ 402891 w 1112575"/>
              <a:gd name="T37" fmla="*/ 982307 h 1120072"/>
              <a:gd name="T38" fmla="*/ 364773 w 1112575"/>
              <a:gd name="T39" fmla="*/ 968001 h 1120072"/>
              <a:gd name="T40" fmla="*/ 150358 w 1112575"/>
              <a:gd name="T41" fmla="*/ 1111055 h 1120072"/>
              <a:gd name="T42" fmla="*/ 126536 w 1112575"/>
              <a:gd name="T43" fmla="*/ 1058603 h 1120072"/>
              <a:gd name="T44" fmla="*/ 59829 w 1112575"/>
              <a:gd name="T45" fmla="*/ 977538 h 1120072"/>
              <a:gd name="T46" fmla="*/ 136065 w 1112575"/>
              <a:gd name="T47" fmla="*/ 882168 h 1120072"/>
              <a:gd name="T48" fmla="*/ 159889 w 1112575"/>
              <a:gd name="T49" fmla="*/ 820178 h 1120072"/>
              <a:gd name="T50" fmla="*/ 131300 w 1112575"/>
              <a:gd name="T51" fmla="*/ 619903 h 1120072"/>
              <a:gd name="T52" fmla="*/ 26475 w 1112575"/>
              <a:gd name="T53" fmla="*/ 133518 h 1120072"/>
              <a:gd name="T54" fmla="*/ 16946 w 1112575"/>
              <a:gd name="T55" fmla="*/ 0 h 112007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connsiteX0" fmla="*/ 16938 w 1112575"/>
              <a:gd name="connsiteY0" fmla="*/ 12792 h 1132864"/>
              <a:gd name="connsiteX1" fmla="*/ 221726 w 1112575"/>
              <a:gd name="connsiteY1" fmla="*/ 22317 h 1132864"/>
              <a:gd name="connsiteX2" fmla="*/ 474130 w 1112575"/>
              <a:gd name="connsiteY2" fmla="*/ 162819 h 1132864"/>
              <a:gd name="connsiteX3" fmla="*/ 597963 w 1112575"/>
              <a:gd name="connsiteY3" fmla="*/ 284254 h 1132864"/>
              <a:gd name="connsiteX4" fmla="*/ 707501 w 1112575"/>
              <a:gd name="connsiteY4" fmla="*/ 365217 h 1132864"/>
              <a:gd name="connsiteX5" fmla="*/ 917051 w 1112575"/>
              <a:gd name="connsiteY5" fmla="*/ 441417 h 1132864"/>
              <a:gd name="connsiteX6" fmla="*/ 998013 w 1112575"/>
              <a:gd name="connsiteY6" fmla="*/ 450942 h 1132864"/>
              <a:gd name="connsiteX7" fmla="*/ 1040876 w 1112575"/>
              <a:gd name="connsiteY7" fmla="*/ 565242 h 1132864"/>
              <a:gd name="connsiteX8" fmla="*/ 1088501 w 1112575"/>
              <a:gd name="connsiteY8" fmla="*/ 689067 h 1132864"/>
              <a:gd name="connsiteX9" fmla="*/ 1112313 w 1112575"/>
              <a:gd name="connsiteY9" fmla="*/ 808129 h 1132864"/>
              <a:gd name="connsiteX10" fmla="*/ 1074213 w 1112575"/>
              <a:gd name="connsiteY10" fmla="*/ 960529 h 1132864"/>
              <a:gd name="connsiteX11" fmla="*/ 1021826 w 1112575"/>
              <a:gd name="connsiteY11" fmla="*/ 1074829 h 1132864"/>
              <a:gd name="connsiteX12" fmla="*/ 955151 w 1112575"/>
              <a:gd name="connsiteY12" fmla="*/ 1041492 h 1132864"/>
              <a:gd name="connsiteX13" fmla="*/ 855138 w 1112575"/>
              <a:gd name="connsiteY13" fmla="*/ 1093879 h 1132864"/>
              <a:gd name="connsiteX14" fmla="*/ 817038 w 1112575"/>
              <a:gd name="connsiteY14" fmla="*/ 1131979 h 1132864"/>
              <a:gd name="connsiteX15" fmla="*/ 702738 w 1112575"/>
              <a:gd name="connsiteY15" fmla="*/ 1055779 h 1132864"/>
              <a:gd name="connsiteX16" fmla="*/ 626538 w 1112575"/>
              <a:gd name="connsiteY16" fmla="*/ 1017679 h 1132864"/>
              <a:gd name="connsiteX17" fmla="*/ 531288 w 1112575"/>
              <a:gd name="connsiteY17" fmla="*/ 1060542 h 1132864"/>
              <a:gd name="connsiteX18" fmla="*/ 402701 w 1112575"/>
              <a:gd name="connsiteY18" fmla="*/ 993867 h 1132864"/>
              <a:gd name="connsiteX19" fmla="*/ 364601 w 1112575"/>
              <a:gd name="connsiteY19" fmla="*/ 979579 h 1132864"/>
              <a:gd name="connsiteX20" fmla="*/ 150288 w 1112575"/>
              <a:gd name="connsiteY20" fmla="*/ 1122454 h 1132864"/>
              <a:gd name="connsiteX21" fmla="*/ 126476 w 1112575"/>
              <a:gd name="connsiteY21" fmla="*/ 1070067 h 1132864"/>
              <a:gd name="connsiteX22" fmla="*/ 59801 w 1112575"/>
              <a:gd name="connsiteY22" fmla="*/ 989104 h 1132864"/>
              <a:gd name="connsiteX23" fmla="*/ 136001 w 1112575"/>
              <a:gd name="connsiteY23" fmla="*/ 893854 h 1132864"/>
              <a:gd name="connsiteX24" fmla="*/ 159813 w 1112575"/>
              <a:gd name="connsiteY24" fmla="*/ 831942 h 1132864"/>
              <a:gd name="connsiteX25" fmla="*/ 131238 w 1112575"/>
              <a:gd name="connsiteY25" fmla="*/ 631917 h 1132864"/>
              <a:gd name="connsiteX26" fmla="*/ 26463 w 1112575"/>
              <a:gd name="connsiteY26" fmla="*/ 146142 h 1132864"/>
              <a:gd name="connsiteX27" fmla="*/ 16938 w 1112575"/>
              <a:gd name="connsiteY27" fmla="*/ 12792 h 1132864"/>
              <a:gd name="connsiteX0" fmla="*/ 16938 w 1112575"/>
              <a:gd name="connsiteY0" fmla="*/ 12792 h 1132864"/>
              <a:gd name="connsiteX1" fmla="*/ 221726 w 1112575"/>
              <a:gd name="connsiteY1" fmla="*/ 22317 h 1132864"/>
              <a:gd name="connsiteX2" fmla="*/ 474130 w 1112575"/>
              <a:gd name="connsiteY2" fmla="*/ 162819 h 1132864"/>
              <a:gd name="connsiteX3" fmla="*/ 612247 w 1112575"/>
              <a:gd name="connsiteY3" fmla="*/ 279495 h 1132864"/>
              <a:gd name="connsiteX4" fmla="*/ 707501 w 1112575"/>
              <a:gd name="connsiteY4" fmla="*/ 365217 h 1132864"/>
              <a:gd name="connsiteX5" fmla="*/ 917051 w 1112575"/>
              <a:gd name="connsiteY5" fmla="*/ 441417 h 1132864"/>
              <a:gd name="connsiteX6" fmla="*/ 998013 w 1112575"/>
              <a:gd name="connsiteY6" fmla="*/ 450942 h 1132864"/>
              <a:gd name="connsiteX7" fmla="*/ 1040876 w 1112575"/>
              <a:gd name="connsiteY7" fmla="*/ 565242 h 1132864"/>
              <a:gd name="connsiteX8" fmla="*/ 1088501 w 1112575"/>
              <a:gd name="connsiteY8" fmla="*/ 689067 h 1132864"/>
              <a:gd name="connsiteX9" fmla="*/ 1112313 w 1112575"/>
              <a:gd name="connsiteY9" fmla="*/ 808129 h 1132864"/>
              <a:gd name="connsiteX10" fmla="*/ 1074213 w 1112575"/>
              <a:gd name="connsiteY10" fmla="*/ 960529 h 1132864"/>
              <a:gd name="connsiteX11" fmla="*/ 1021826 w 1112575"/>
              <a:gd name="connsiteY11" fmla="*/ 1074829 h 1132864"/>
              <a:gd name="connsiteX12" fmla="*/ 955151 w 1112575"/>
              <a:gd name="connsiteY12" fmla="*/ 1041492 h 1132864"/>
              <a:gd name="connsiteX13" fmla="*/ 855138 w 1112575"/>
              <a:gd name="connsiteY13" fmla="*/ 1093879 h 1132864"/>
              <a:gd name="connsiteX14" fmla="*/ 817038 w 1112575"/>
              <a:gd name="connsiteY14" fmla="*/ 1131979 h 1132864"/>
              <a:gd name="connsiteX15" fmla="*/ 702738 w 1112575"/>
              <a:gd name="connsiteY15" fmla="*/ 1055779 h 1132864"/>
              <a:gd name="connsiteX16" fmla="*/ 626538 w 1112575"/>
              <a:gd name="connsiteY16" fmla="*/ 1017679 h 1132864"/>
              <a:gd name="connsiteX17" fmla="*/ 531288 w 1112575"/>
              <a:gd name="connsiteY17" fmla="*/ 1060542 h 1132864"/>
              <a:gd name="connsiteX18" fmla="*/ 402701 w 1112575"/>
              <a:gd name="connsiteY18" fmla="*/ 993867 h 1132864"/>
              <a:gd name="connsiteX19" fmla="*/ 364601 w 1112575"/>
              <a:gd name="connsiteY19" fmla="*/ 979579 h 1132864"/>
              <a:gd name="connsiteX20" fmla="*/ 150288 w 1112575"/>
              <a:gd name="connsiteY20" fmla="*/ 1122454 h 1132864"/>
              <a:gd name="connsiteX21" fmla="*/ 126476 w 1112575"/>
              <a:gd name="connsiteY21" fmla="*/ 1070067 h 1132864"/>
              <a:gd name="connsiteX22" fmla="*/ 59801 w 1112575"/>
              <a:gd name="connsiteY22" fmla="*/ 989104 h 1132864"/>
              <a:gd name="connsiteX23" fmla="*/ 136001 w 1112575"/>
              <a:gd name="connsiteY23" fmla="*/ 893854 h 1132864"/>
              <a:gd name="connsiteX24" fmla="*/ 159813 w 1112575"/>
              <a:gd name="connsiteY24" fmla="*/ 831942 h 1132864"/>
              <a:gd name="connsiteX25" fmla="*/ 131238 w 1112575"/>
              <a:gd name="connsiteY25" fmla="*/ 631917 h 1132864"/>
              <a:gd name="connsiteX26" fmla="*/ 26463 w 1112575"/>
              <a:gd name="connsiteY26" fmla="*/ 146142 h 1132864"/>
              <a:gd name="connsiteX27" fmla="*/ 16938 w 1112575"/>
              <a:gd name="connsiteY27" fmla="*/ 12792 h 1132864"/>
              <a:gd name="connsiteX0" fmla="*/ 16938 w 1112575"/>
              <a:gd name="connsiteY0" fmla="*/ 12792 h 1132864"/>
              <a:gd name="connsiteX1" fmla="*/ 221726 w 1112575"/>
              <a:gd name="connsiteY1" fmla="*/ 22317 h 1132864"/>
              <a:gd name="connsiteX2" fmla="*/ 474130 w 1112575"/>
              <a:gd name="connsiteY2" fmla="*/ 162819 h 1132864"/>
              <a:gd name="connsiteX3" fmla="*/ 612247 w 1112575"/>
              <a:gd name="connsiteY3" fmla="*/ 279495 h 1132864"/>
              <a:gd name="connsiteX4" fmla="*/ 726547 w 1112575"/>
              <a:gd name="connsiteY4" fmla="*/ 360458 h 1132864"/>
              <a:gd name="connsiteX5" fmla="*/ 917051 w 1112575"/>
              <a:gd name="connsiteY5" fmla="*/ 441417 h 1132864"/>
              <a:gd name="connsiteX6" fmla="*/ 998013 w 1112575"/>
              <a:gd name="connsiteY6" fmla="*/ 450942 h 1132864"/>
              <a:gd name="connsiteX7" fmla="*/ 1040876 w 1112575"/>
              <a:gd name="connsiteY7" fmla="*/ 565242 h 1132864"/>
              <a:gd name="connsiteX8" fmla="*/ 1088501 w 1112575"/>
              <a:gd name="connsiteY8" fmla="*/ 689067 h 1132864"/>
              <a:gd name="connsiteX9" fmla="*/ 1112313 w 1112575"/>
              <a:gd name="connsiteY9" fmla="*/ 808129 h 1132864"/>
              <a:gd name="connsiteX10" fmla="*/ 1074213 w 1112575"/>
              <a:gd name="connsiteY10" fmla="*/ 960529 h 1132864"/>
              <a:gd name="connsiteX11" fmla="*/ 1021826 w 1112575"/>
              <a:gd name="connsiteY11" fmla="*/ 1074829 h 1132864"/>
              <a:gd name="connsiteX12" fmla="*/ 955151 w 1112575"/>
              <a:gd name="connsiteY12" fmla="*/ 1041492 h 1132864"/>
              <a:gd name="connsiteX13" fmla="*/ 855138 w 1112575"/>
              <a:gd name="connsiteY13" fmla="*/ 1093879 h 1132864"/>
              <a:gd name="connsiteX14" fmla="*/ 817038 w 1112575"/>
              <a:gd name="connsiteY14" fmla="*/ 1131979 h 1132864"/>
              <a:gd name="connsiteX15" fmla="*/ 702738 w 1112575"/>
              <a:gd name="connsiteY15" fmla="*/ 1055779 h 1132864"/>
              <a:gd name="connsiteX16" fmla="*/ 626538 w 1112575"/>
              <a:gd name="connsiteY16" fmla="*/ 1017679 h 1132864"/>
              <a:gd name="connsiteX17" fmla="*/ 531288 w 1112575"/>
              <a:gd name="connsiteY17" fmla="*/ 1060542 h 1132864"/>
              <a:gd name="connsiteX18" fmla="*/ 402701 w 1112575"/>
              <a:gd name="connsiteY18" fmla="*/ 993867 h 1132864"/>
              <a:gd name="connsiteX19" fmla="*/ 364601 w 1112575"/>
              <a:gd name="connsiteY19" fmla="*/ 979579 h 1132864"/>
              <a:gd name="connsiteX20" fmla="*/ 150288 w 1112575"/>
              <a:gd name="connsiteY20" fmla="*/ 1122454 h 1132864"/>
              <a:gd name="connsiteX21" fmla="*/ 126476 w 1112575"/>
              <a:gd name="connsiteY21" fmla="*/ 1070067 h 1132864"/>
              <a:gd name="connsiteX22" fmla="*/ 59801 w 1112575"/>
              <a:gd name="connsiteY22" fmla="*/ 989104 h 1132864"/>
              <a:gd name="connsiteX23" fmla="*/ 136001 w 1112575"/>
              <a:gd name="connsiteY23" fmla="*/ 893854 h 1132864"/>
              <a:gd name="connsiteX24" fmla="*/ 159813 w 1112575"/>
              <a:gd name="connsiteY24" fmla="*/ 831942 h 1132864"/>
              <a:gd name="connsiteX25" fmla="*/ 131238 w 1112575"/>
              <a:gd name="connsiteY25" fmla="*/ 631917 h 1132864"/>
              <a:gd name="connsiteX26" fmla="*/ 26463 w 1112575"/>
              <a:gd name="connsiteY26" fmla="*/ 146142 h 1132864"/>
              <a:gd name="connsiteX27" fmla="*/ 16938 w 1112575"/>
              <a:gd name="connsiteY27" fmla="*/ 12792 h 1132864"/>
              <a:gd name="connsiteX0" fmla="*/ 16938 w 1112575"/>
              <a:gd name="connsiteY0" fmla="*/ 12792 h 1132864"/>
              <a:gd name="connsiteX1" fmla="*/ 221726 w 1112575"/>
              <a:gd name="connsiteY1" fmla="*/ 22317 h 1132864"/>
              <a:gd name="connsiteX2" fmla="*/ 474130 w 1112575"/>
              <a:gd name="connsiteY2" fmla="*/ 162819 h 1132864"/>
              <a:gd name="connsiteX3" fmla="*/ 612247 w 1112575"/>
              <a:gd name="connsiteY3" fmla="*/ 279495 h 1132864"/>
              <a:gd name="connsiteX4" fmla="*/ 726547 w 1112575"/>
              <a:gd name="connsiteY4" fmla="*/ 360458 h 1132864"/>
              <a:gd name="connsiteX5" fmla="*/ 917051 w 1112575"/>
              <a:gd name="connsiteY5" fmla="*/ 436658 h 1132864"/>
              <a:gd name="connsiteX6" fmla="*/ 998013 w 1112575"/>
              <a:gd name="connsiteY6" fmla="*/ 450942 h 1132864"/>
              <a:gd name="connsiteX7" fmla="*/ 1040876 w 1112575"/>
              <a:gd name="connsiteY7" fmla="*/ 565242 h 1132864"/>
              <a:gd name="connsiteX8" fmla="*/ 1088501 w 1112575"/>
              <a:gd name="connsiteY8" fmla="*/ 689067 h 1132864"/>
              <a:gd name="connsiteX9" fmla="*/ 1112313 w 1112575"/>
              <a:gd name="connsiteY9" fmla="*/ 808129 h 1132864"/>
              <a:gd name="connsiteX10" fmla="*/ 1074213 w 1112575"/>
              <a:gd name="connsiteY10" fmla="*/ 960529 h 1132864"/>
              <a:gd name="connsiteX11" fmla="*/ 1021826 w 1112575"/>
              <a:gd name="connsiteY11" fmla="*/ 1074829 h 1132864"/>
              <a:gd name="connsiteX12" fmla="*/ 955151 w 1112575"/>
              <a:gd name="connsiteY12" fmla="*/ 1041492 h 1132864"/>
              <a:gd name="connsiteX13" fmla="*/ 855138 w 1112575"/>
              <a:gd name="connsiteY13" fmla="*/ 1093879 h 1132864"/>
              <a:gd name="connsiteX14" fmla="*/ 817038 w 1112575"/>
              <a:gd name="connsiteY14" fmla="*/ 1131979 h 1132864"/>
              <a:gd name="connsiteX15" fmla="*/ 702738 w 1112575"/>
              <a:gd name="connsiteY15" fmla="*/ 1055779 h 1132864"/>
              <a:gd name="connsiteX16" fmla="*/ 626538 w 1112575"/>
              <a:gd name="connsiteY16" fmla="*/ 1017679 h 1132864"/>
              <a:gd name="connsiteX17" fmla="*/ 531288 w 1112575"/>
              <a:gd name="connsiteY17" fmla="*/ 1060542 h 1132864"/>
              <a:gd name="connsiteX18" fmla="*/ 402701 w 1112575"/>
              <a:gd name="connsiteY18" fmla="*/ 993867 h 1132864"/>
              <a:gd name="connsiteX19" fmla="*/ 364601 w 1112575"/>
              <a:gd name="connsiteY19" fmla="*/ 979579 h 1132864"/>
              <a:gd name="connsiteX20" fmla="*/ 150288 w 1112575"/>
              <a:gd name="connsiteY20" fmla="*/ 1122454 h 1132864"/>
              <a:gd name="connsiteX21" fmla="*/ 126476 w 1112575"/>
              <a:gd name="connsiteY21" fmla="*/ 1070067 h 1132864"/>
              <a:gd name="connsiteX22" fmla="*/ 59801 w 1112575"/>
              <a:gd name="connsiteY22" fmla="*/ 989104 h 1132864"/>
              <a:gd name="connsiteX23" fmla="*/ 136001 w 1112575"/>
              <a:gd name="connsiteY23" fmla="*/ 893854 h 1132864"/>
              <a:gd name="connsiteX24" fmla="*/ 159813 w 1112575"/>
              <a:gd name="connsiteY24" fmla="*/ 831942 h 1132864"/>
              <a:gd name="connsiteX25" fmla="*/ 131238 w 1112575"/>
              <a:gd name="connsiteY25" fmla="*/ 631917 h 1132864"/>
              <a:gd name="connsiteX26" fmla="*/ 26463 w 1112575"/>
              <a:gd name="connsiteY26" fmla="*/ 146142 h 1132864"/>
              <a:gd name="connsiteX27" fmla="*/ 16938 w 1112575"/>
              <a:gd name="connsiteY27" fmla="*/ 12792 h 1132864"/>
              <a:gd name="connsiteX0" fmla="*/ 16938 w 1112575"/>
              <a:gd name="connsiteY0" fmla="*/ 12792 h 1132864"/>
              <a:gd name="connsiteX1" fmla="*/ 221726 w 1112575"/>
              <a:gd name="connsiteY1" fmla="*/ 22317 h 1132864"/>
              <a:gd name="connsiteX2" fmla="*/ 474130 w 1112575"/>
              <a:gd name="connsiteY2" fmla="*/ 162819 h 1132864"/>
              <a:gd name="connsiteX3" fmla="*/ 612247 w 1112575"/>
              <a:gd name="connsiteY3" fmla="*/ 279495 h 1132864"/>
              <a:gd name="connsiteX4" fmla="*/ 726547 w 1112575"/>
              <a:gd name="connsiteY4" fmla="*/ 360458 h 1132864"/>
              <a:gd name="connsiteX5" fmla="*/ 917051 w 1112575"/>
              <a:gd name="connsiteY5" fmla="*/ 436658 h 1132864"/>
              <a:gd name="connsiteX6" fmla="*/ 998013 w 1112575"/>
              <a:gd name="connsiteY6" fmla="*/ 450942 h 1132864"/>
              <a:gd name="connsiteX7" fmla="*/ 1040876 w 1112575"/>
              <a:gd name="connsiteY7" fmla="*/ 565242 h 1132864"/>
              <a:gd name="connsiteX8" fmla="*/ 1088501 w 1112575"/>
              <a:gd name="connsiteY8" fmla="*/ 689067 h 1132864"/>
              <a:gd name="connsiteX9" fmla="*/ 1112313 w 1112575"/>
              <a:gd name="connsiteY9" fmla="*/ 808129 h 1132864"/>
              <a:gd name="connsiteX10" fmla="*/ 1074213 w 1112575"/>
              <a:gd name="connsiteY10" fmla="*/ 960529 h 1132864"/>
              <a:gd name="connsiteX11" fmla="*/ 1021826 w 1112575"/>
              <a:gd name="connsiteY11" fmla="*/ 1074829 h 1132864"/>
              <a:gd name="connsiteX12" fmla="*/ 955151 w 1112575"/>
              <a:gd name="connsiteY12" fmla="*/ 1041492 h 1132864"/>
              <a:gd name="connsiteX13" fmla="*/ 855138 w 1112575"/>
              <a:gd name="connsiteY13" fmla="*/ 1093879 h 1132864"/>
              <a:gd name="connsiteX14" fmla="*/ 817038 w 1112575"/>
              <a:gd name="connsiteY14" fmla="*/ 1131979 h 1132864"/>
              <a:gd name="connsiteX15" fmla="*/ 702738 w 1112575"/>
              <a:gd name="connsiteY15" fmla="*/ 1055779 h 1132864"/>
              <a:gd name="connsiteX16" fmla="*/ 626538 w 1112575"/>
              <a:gd name="connsiteY16" fmla="*/ 1017679 h 1132864"/>
              <a:gd name="connsiteX17" fmla="*/ 531288 w 1112575"/>
              <a:gd name="connsiteY17" fmla="*/ 1060542 h 1132864"/>
              <a:gd name="connsiteX18" fmla="*/ 402701 w 1112575"/>
              <a:gd name="connsiteY18" fmla="*/ 993867 h 1132864"/>
              <a:gd name="connsiteX19" fmla="*/ 364601 w 1112575"/>
              <a:gd name="connsiteY19" fmla="*/ 979579 h 1132864"/>
              <a:gd name="connsiteX20" fmla="*/ 150288 w 1112575"/>
              <a:gd name="connsiteY20" fmla="*/ 1122454 h 1132864"/>
              <a:gd name="connsiteX21" fmla="*/ 126476 w 1112575"/>
              <a:gd name="connsiteY21" fmla="*/ 1070067 h 1132864"/>
              <a:gd name="connsiteX22" fmla="*/ 59801 w 1112575"/>
              <a:gd name="connsiteY22" fmla="*/ 989104 h 1132864"/>
              <a:gd name="connsiteX23" fmla="*/ 136001 w 1112575"/>
              <a:gd name="connsiteY23" fmla="*/ 893854 h 1132864"/>
              <a:gd name="connsiteX24" fmla="*/ 159813 w 1112575"/>
              <a:gd name="connsiteY24" fmla="*/ 831942 h 1132864"/>
              <a:gd name="connsiteX25" fmla="*/ 131238 w 1112575"/>
              <a:gd name="connsiteY25" fmla="*/ 631917 h 1132864"/>
              <a:gd name="connsiteX26" fmla="*/ 26463 w 1112575"/>
              <a:gd name="connsiteY26" fmla="*/ 146142 h 1132864"/>
              <a:gd name="connsiteX27" fmla="*/ 16938 w 1112575"/>
              <a:gd name="connsiteY27" fmla="*/ 12792 h 1132864"/>
              <a:gd name="connsiteX0" fmla="*/ 16938 w 1112575"/>
              <a:gd name="connsiteY0" fmla="*/ 12792 h 1132864"/>
              <a:gd name="connsiteX1" fmla="*/ 221726 w 1112575"/>
              <a:gd name="connsiteY1" fmla="*/ 22317 h 1132864"/>
              <a:gd name="connsiteX2" fmla="*/ 474130 w 1112575"/>
              <a:gd name="connsiteY2" fmla="*/ 162819 h 1132864"/>
              <a:gd name="connsiteX3" fmla="*/ 612247 w 1112575"/>
              <a:gd name="connsiteY3" fmla="*/ 279495 h 1132864"/>
              <a:gd name="connsiteX4" fmla="*/ 726547 w 1112575"/>
              <a:gd name="connsiteY4" fmla="*/ 360458 h 1132864"/>
              <a:gd name="connsiteX5" fmla="*/ 917051 w 1112575"/>
              <a:gd name="connsiteY5" fmla="*/ 436658 h 1132864"/>
              <a:gd name="connsiteX6" fmla="*/ 998013 w 1112575"/>
              <a:gd name="connsiteY6" fmla="*/ 450942 h 1132864"/>
              <a:gd name="connsiteX7" fmla="*/ 1040876 w 1112575"/>
              <a:gd name="connsiteY7" fmla="*/ 565242 h 1132864"/>
              <a:gd name="connsiteX8" fmla="*/ 1088501 w 1112575"/>
              <a:gd name="connsiteY8" fmla="*/ 689067 h 1132864"/>
              <a:gd name="connsiteX9" fmla="*/ 1112313 w 1112575"/>
              <a:gd name="connsiteY9" fmla="*/ 808129 h 1132864"/>
              <a:gd name="connsiteX10" fmla="*/ 1074213 w 1112575"/>
              <a:gd name="connsiteY10" fmla="*/ 960529 h 1132864"/>
              <a:gd name="connsiteX11" fmla="*/ 1021826 w 1112575"/>
              <a:gd name="connsiteY11" fmla="*/ 1074829 h 1132864"/>
              <a:gd name="connsiteX12" fmla="*/ 955151 w 1112575"/>
              <a:gd name="connsiteY12" fmla="*/ 1041492 h 1132864"/>
              <a:gd name="connsiteX13" fmla="*/ 855138 w 1112575"/>
              <a:gd name="connsiteY13" fmla="*/ 1093879 h 1132864"/>
              <a:gd name="connsiteX14" fmla="*/ 817038 w 1112575"/>
              <a:gd name="connsiteY14" fmla="*/ 1131979 h 1132864"/>
              <a:gd name="connsiteX15" fmla="*/ 702738 w 1112575"/>
              <a:gd name="connsiteY15" fmla="*/ 1055779 h 1132864"/>
              <a:gd name="connsiteX16" fmla="*/ 626538 w 1112575"/>
              <a:gd name="connsiteY16" fmla="*/ 1017679 h 1132864"/>
              <a:gd name="connsiteX17" fmla="*/ 531288 w 1112575"/>
              <a:gd name="connsiteY17" fmla="*/ 1060542 h 1132864"/>
              <a:gd name="connsiteX18" fmla="*/ 402701 w 1112575"/>
              <a:gd name="connsiteY18" fmla="*/ 993867 h 1132864"/>
              <a:gd name="connsiteX19" fmla="*/ 364601 w 1112575"/>
              <a:gd name="connsiteY19" fmla="*/ 979579 h 1132864"/>
              <a:gd name="connsiteX20" fmla="*/ 150288 w 1112575"/>
              <a:gd name="connsiteY20" fmla="*/ 1122454 h 1132864"/>
              <a:gd name="connsiteX21" fmla="*/ 126476 w 1112575"/>
              <a:gd name="connsiteY21" fmla="*/ 1070067 h 1132864"/>
              <a:gd name="connsiteX22" fmla="*/ 59801 w 1112575"/>
              <a:gd name="connsiteY22" fmla="*/ 989104 h 1132864"/>
              <a:gd name="connsiteX23" fmla="*/ 136001 w 1112575"/>
              <a:gd name="connsiteY23" fmla="*/ 893854 h 1132864"/>
              <a:gd name="connsiteX24" fmla="*/ 159813 w 1112575"/>
              <a:gd name="connsiteY24" fmla="*/ 831942 h 1132864"/>
              <a:gd name="connsiteX25" fmla="*/ 131238 w 1112575"/>
              <a:gd name="connsiteY25" fmla="*/ 631917 h 1132864"/>
              <a:gd name="connsiteX26" fmla="*/ 26463 w 1112575"/>
              <a:gd name="connsiteY26" fmla="*/ 146142 h 1132864"/>
              <a:gd name="connsiteX27" fmla="*/ 16938 w 1112575"/>
              <a:gd name="connsiteY27" fmla="*/ 12792 h 1132864"/>
              <a:gd name="connsiteX0" fmla="*/ 16938 w 1112575"/>
              <a:gd name="connsiteY0" fmla="*/ 12792 h 1132864"/>
              <a:gd name="connsiteX1" fmla="*/ 221726 w 1112575"/>
              <a:gd name="connsiteY1" fmla="*/ 22317 h 1132864"/>
              <a:gd name="connsiteX2" fmla="*/ 474130 w 1112575"/>
              <a:gd name="connsiteY2" fmla="*/ 162819 h 1132864"/>
              <a:gd name="connsiteX3" fmla="*/ 612247 w 1112575"/>
              <a:gd name="connsiteY3" fmla="*/ 279495 h 1132864"/>
              <a:gd name="connsiteX4" fmla="*/ 726547 w 1112575"/>
              <a:gd name="connsiteY4" fmla="*/ 360458 h 1132864"/>
              <a:gd name="connsiteX5" fmla="*/ 917051 w 1112575"/>
              <a:gd name="connsiteY5" fmla="*/ 436658 h 1132864"/>
              <a:gd name="connsiteX6" fmla="*/ 1007536 w 1112575"/>
              <a:gd name="connsiteY6" fmla="*/ 431904 h 1132864"/>
              <a:gd name="connsiteX7" fmla="*/ 1040876 w 1112575"/>
              <a:gd name="connsiteY7" fmla="*/ 565242 h 1132864"/>
              <a:gd name="connsiteX8" fmla="*/ 1088501 w 1112575"/>
              <a:gd name="connsiteY8" fmla="*/ 689067 h 1132864"/>
              <a:gd name="connsiteX9" fmla="*/ 1112313 w 1112575"/>
              <a:gd name="connsiteY9" fmla="*/ 808129 h 1132864"/>
              <a:gd name="connsiteX10" fmla="*/ 1074213 w 1112575"/>
              <a:gd name="connsiteY10" fmla="*/ 960529 h 1132864"/>
              <a:gd name="connsiteX11" fmla="*/ 1021826 w 1112575"/>
              <a:gd name="connsiteY11" fmla="*/ 1074829 h 1132864"/>
              <a:gd name="connsiteX12" fmla="*/ 955151 w 1112575"/>
              <a:gd name="connsiteY12" fmla="*/ 1041492 h 1132864"/>
              <a:gd name="connsiteX13" fmla="*/ 855138 w 1112575"/>
              <a:gd name="connsiteY13" fmla="*/ 1093879 h 1132864"/>
              <a:gd name="connsiteX14" fmla="*/ 817038 w 1112575"/>
              <a:gd name="connsiteY14" fmla="*/ 1131979 h 1132864"/>
              <a:gd name="connsiteX15" fmla="*/ 702738 w 1112575"/>
              <a:gd name="connsiteY15" fmla="*/ 1055779 h 1132864"/>
              <a:gd name="connsiteX16" fmla="*/ 626538 w 1112575"/>
              <a:gd name="connsiteY16" fmla="*/ 1017679 h 1132864"/>
              <a:gd name="connsiteX17" fmla="*/ 531288 w 1112575"/>
              <a:gd name="connsiteY17" fmla="*/ 1060542 h 1132864"/>
              <a:gd name="connsiteX18" fmla="*/ 402701 w 1112575"/>
              <a:gd name="connsiteY18" fmla="*/ 993867 h 1132864"/>
              <a:gd name="connsiteX19" fmla="*/ 364601 w 1112575"/>
              <a:gd name="connsiteY19" fmla="*/ 979579 h 1132864"/>
              <a:gd name="connsiteX20" fmla="*/ 150288 w 1112575"/>
              <a:gd name="connsiteY20" fmla="*/ 1122454 h 1132864"/>
              <a:gd name="connsiteX21" fmla="*/ 126476 w 1112575"/>
              <a:gd name="connsiteY21" fmla="*/ 1070067 h 1132864"/>
              <a:gd name="connsiteX22" fmla="*/ 59801 w 1112575"/>
              <a:gd name="connsiteY22" fmla="*/ 989104 h 1132864"/>
              <a:gd name="connsiteX23" fmla="*/ 136001 w 1112575"/>
              <a:gd name="connsiteY23" fmla="*/ 893854 h 1132864"/>
              <a:gd name="connsiteX24" fmla="*/ 159813 w 1112575"/>
              <a:gd name="connsiteY24" fmla="*/ 831942 h 1132864"/>
              <a:gd name="connsiteX25" fmla="*/ 131238 w 1112575"/>
              <a:gd name="connsiteY25" fmla="*/ 631917 h 1132864"/>
              <a:gd name="connsiteX26" fmla="*/ 26463 w 1112575"/>
              <a:gd name="connsiteY26" fmla="*/ 146142 h 1132864"/>
              <a:gd name="connsiteX27" fmla="*/ 16938 w 1112575"/>
              <a:gd name="connsiteY27" fmla="*/ 12792 h 1132864"/>
              <a:gd name="connsiteX0" fmla="*/ 16938 w 1112533"/>
              <a:gd name="connsiteY0" fmla="*/ 12792 h 1132864"/>
              <a:gd name="connsiteX1" fmla="*/ 221726 w 1112533"/>
              <a:gd name="connsiteY1" fmla="*/ 22317 h 1132864"/>
              <a:gd name="connsiteX2" fmla="*/ 474130 w 1112533"/>
              <a:gd name="connsiteY2" fmla="*/ 162819 h 1132864"/>
              <a:gd name="connsiteX3" fmla="*/ 612247 w 1112533"/>
              <a:gd name="connsiteY3" fmla="*/ 279495 h 1132864"/>
              <a:gd name="connsiteX4" fmla="*/ 726547 w 1112533"/>
              <a:gd name="connsiteY4" fmla="*/ 360458 h 1132864"/>
              <a:gd name="connsiteX5" fmla="*/ 917051 w 1112533"/>
              <a:gd name="connsiteY5" fmla="*/ 436658 h 1132864"/>
              <a:gd name="connsiteX6" fmla="*/ 1007536 w 1112533"/>
              <a:gd name="connsiteY6" fmla="*/ 431904 h 1132864"/>
              <a:gd name="connsiteX7" fmla="*/ 1059921 w 1112533"/>
              <a:gd name="connsiteY7" fmla="*/ 567622 h 1132864"/>
              <a:gd name="connsiteX8" fmla="*/ 1088501 w 1112533"/>
              <a:gd name="connsiteY8" fmla="*/ 689067 h 1132864"/>
              <a:gd name="connsiteX9" fmla="*/ 1112313 w 1112533"/>
              <a:gd name="connsiteY9" fmla="*/ 808129 h 1132864"/>
              <a:gd name="connsiteX10" fmla="*/ 1074213 w 1112533"/>
              <a:gd name="connsiteY10" fmla="*/ 960529 h 1132864"/>
              <a:gd name="connsiteX11" fmla="*/ 1021826 w 1112533"/>
              <a:gd name="connsiteY11" fmla="*/ 1074829 h 1132864"/>
              <a:gd name="connsiteX12" fmla="*/ 955151 w 1112533"/>
              <a:gd name="connsiteY12" fmla="*/ 1041492 h 1132864"/>
              <a:gd name="connsiteX13" fmla="*/ 855138 w 1112533"/>
              <a:gd name="connsiteY13" fmla="*/ 1093879 h 1132864"/>
              <a:gd name="connsiteX14" fmla="*/ 817038 w 1112533"/>
              <a:gd name="connsiteY14" fmla="*/ 1131979 h 1132864"/>
              <a:gd name="connsiteX15" fmla="*/ 702738 w 1112533"/>
              <a:gd name="connsiteY15" fmla="*/ 1055779 h 1132864"/>
              <a:gd name="connsiteX16" fmla="*/ 626538 w 1112533"/>
              <a:gd name="connsiteY16" fmla="*/ 1017679 h 1132864"/>
              <a:gd name="connsiteX17" fmla="*/ 531288 w 1112533"/>
              <a:gd name="connsiteY17" fmla="*/ 1060542 h 1132864"/>
              <a:gd name="connsiteX18" fmla="*/ 402701 w 1112533"/>
              <a:gd name="connsiteY18" fmla="*/ 993867 h 1132864"/>
              <a:gd name="connsiteX19" fmla="*/ 364601 w 1112533"/>
              <a:gd name="connsiteY19" fmla="*/ 979579 h 1132864"/>
              <a:gd name="connsiteX20" fmla="*/ 150288 w 1112533"/>
              <a:gd name="connsiteY20" fmla="*/ 1122454 h 1132864"/>
              <a:gd name="connsiteX21" fmla="*/ 126476 w 1112533"/>
              <a:gd name="connsiteY21" fmla="*/ 1070067 h 1132864"/>
              <a:gd name="connsiteX22" fmla="*/ 59801 w 1112533"/>
              <a:gd name="connsiteY22" fmla="*/ 989104 h 1132864"/>
              <a:gd name="connsiteX23" fmla="*/ 136001 w 1112533"/>
              <a:gd name="connsiteY23" fmla="*/ 893854 h 1132864"/>
              <a:gd name="connsiteX24" fmla="*/ 159813 w 1112533"/>
              <a:gd name="connsiteY24" fmla="*/ 831942 h 1132864"/>
              <a:gd name="connsiteX25" fmla="*/ 131238 w 1112533"/>
              <a:gd name="connsiteY25" fmla="*/ 631917 h 1132864"/>
              <a:gd name="connsiteX26" fmla="*/ 26463 w 1112533"/>
              <a:gd name="connsiteY26" fmla="*/ 146142 h 1132864"/>
              <a:gd name="connsiteX27" fmla="*/ 16938 w 1112533"/>
              <a:gd name="connsiteY27" fmla="*/ 12792 h 1132864"/>
              <a:gd name="connsiteX0" fmla="*/ 16938 w 1124361"/>
              <a:gd name="connsiteY0" fmla="*/ 12792 h 1132864"/>
              <a:gd name="connsiteX1" fmla="*/ 221726 w 1124361"/>
              <a:gd name="connsiteY1" fmla="*/ 22317 h 1132864"/>
              <a:gd name="connsiteX2" fmla="*/ 474130 w 1124361"/>
              <a:gd name="connsiteY2" fmla="*/ 162819 h 1132864"/>
              <a:gd name="connsiteX3" fmla="*/ 612247 w 1124361"/>
              <a:gd name="connsiteY3" fmla="*/ 279495 h 1132864"/>
              <a:gd name="connsiteX4" fmla="*/ 726547 w 1124361"/>
              <a:gd name="connsiteY4" fmla="*/ 360458 h 1132864"/>
              <a:gd name="connsiteX5" fmla="*/ 917051 w 1124361"/>
              <a:gd name="connsiteY5" fmla="*/ 436658 h 1132864"/>
              <a:gd name="connsiteX6" fmla="*/ 1007536 w 1124361"/>
              <a:gd name="connsiteY6" fmla="*/ 431904 h 1132864"/>
              <a:gd name="connsiteX7" fmla="*/ 1059921 w 1124361"/>
              <a:gd name="connsiteY7" fmla="*/ 567622 h 1132864"/>
              <a:gd name="connsiteX8" fmla="*/ 1088501 w 1124361"/>
              <a:gd name="connsiteY8" fmla="*/ 689067 h 1132864"/>
              <a:gd name="connsiteX9" fmla="*/ 1124216 w 1124361"/>
              <a:gd name="connsiteY9" fmla="*/ 808129 h 1132864"/>
              <a:gd name="connsiteX10" fmla="*/ 1074213 w 1124361"/>
              <a:gd name="connsiteY10" fmla="*/ 960529 h 1132864"/>
              <a:gd name="connsiteX11" fmla="*/ 1021826 w 1124361"/>
              <a:gd name="connsiteY11" fmla="*/ 1074829 h 1132864"/>
              <a:gd name="connsiteX12" fmla="*/ 955151 w 1124361"/>
              <a:gd name="connsiteY12" fmla="*/ 1041492 h 1132864"/>
              <a:gd name="connsiteX13" fmla="*/ 855138 w 1124361"/>
              <a:gd name="connsiteY13" fmla="*/ 1093879 h 1132864"/>
              <a:gd name="connsiteX14" fmla="*/ 817038 w 1124361"/>
              <a:gd name="connsiteY14" fmla="*/ 1131979 h 1132864"/>
              <a:gd name="connsiteX15" fmla="*/ 702738 w 1124361"/>
              <a:gd name="connsiteY15" fmla="*/ 1055779 h 1132864"/>
              <a:gd name="connsiteX16" fmla="*/ 626538 w 1124361"/>
              <a:gd name="connsiteY16" fmla="*/ 1017679 h 1132864"/>
              <a:gd name="connsiteX17" fmla="*/ 531288 w 1124361"/>
              <a:gd name="connsiteY17" fmla="*/ 1060542 h 1132864"/>
              <a:gd name="connsiteX18" fmla="*/ 402701 w 1124361"/>
              <a:gd name="connsiteY18" fmla="*/ 993867 h 1132864"/>
              <a:gd name="connsiteX19" fmla="*/ 364601 w 1124361"/>
              <a:gd name="connsiteY19" fmla="*/ 979579 h 1132864"/>
              <a:gd name="connsiteX20" fmla="*/ 150288 w 1124361"/>
              <a:gd name="connsiteY20" fmla="*/ 1122454 h 1132864"/>
              <a:gd name="connsiteX21" fmla="*/ 126476 w 1124361"/>
              <a:gd name="connsiteY21" fmla="*/ 1070067 h 1132864"/>
              <a:gd name="connsiteX22" fmla="*/ 59801 w 1124361"/>
              <a:gd name="connsiteY22" fmla="*/ 989104 h 1132864"/>
              <a:gd name="connsiteX23" fmla="*/ 136001 w 1124361"/>
              <a:gd name="connsiteY23" fmla="*/ 893854 h 1132864"/>
              <a:gd name="connsiteX24" fmla="*/ 159813 w 1124361"/>
              <a:gd name="connsiteY24" fmla="*/ 831942 h 1132864"/>
              <a:gd name="connsiteX25" fmla="*/ 131238 w 1124361"/>
              <a:gd name="connsiteY25" fmla="*/ 631917 h 1132864"/>
              <a:gd name="connsiteX26" fmla="*/ 26463 w 1124361"/>
              <a:gd name="connsiteY26" fmla="*/ 146142 h 1132864"/>
              <a:gd name="connsiteX27" fmla="*/ 16938 w 1124361"/>
              <a:gd name="connsiteY27" fmla="*/ 12792 h 1132864"/>
              <a:gd name="connsiteX0" fmla="*/ 16938 w 1124284"/>
              <a:gd name="connsiteY0" fmla="*/ 12792 h 1132864"/>
              <a:gd name="connsiteX1" fmla="*/ 221726 w 1124284"/>
              <a:gd name="connsiteY1" fmla="*/ 22317 h 1132864"/>
              <a:gd name="connsiteX2" fmla="*/ 474130 w 1124284"/>
              <a:gd name="connsiteY2" fmla="*/ 162819 h 1132864"/>
              <a:gd name="connsiteX3" fmla="*/ 612247 w 1124284"/>
              <a:gd name="connsiteY3" fmla="*/ 279495 h 1132864"/>
              <a:gd name="connsiteX4" fmla="*/ 726547 w 1124284"/>
              <a:gd name="connsiteY4" fmla="*/ 360458 h 1132864"/>
              <a:gd name="connsiteX5" fmla="*/ 917051 w 1124284"/>
              <a:gd name="connsiteY5" fmla="*/ 436658 h 1132864"/>
              <a:gd name="connsiteX6" fmla="*/ 1007536 w 1124284"/>
              <a:gd name="connsiteY6" fmla="*/ 431904 h 1132864"/>
              <a:gd name="connsiteX7" fmla="*/ 1059921 w 1124284"/>
              <a:gd name="connsiteY7" fmla="*/ 567622 h 1132864"/>
              <a:gd name="connsiteX8" fmla="*/ 1088501 w 1124284"/>
              <a:gd name="connsiteY8" fmla="*/ 689067 h 1132864"/>
              <a:gd name="connsiteX9" fmla="*/ 1124216 w 1124284"/>
              <a:gd name="connsiteY9" fmla="*/ 808129 h 1132864"/>
              <a:gd name="connsiteX10" fmla="*/ 1078975 w 1124284"/>
              <a:gd name="connsiteY10" fmla="*/ 967668 h 1132864"/>
              <a:gd name="connsiteX11" fmla="*/ 1021826 w 1124284"/>
              <a:gd name="connsiteY11" fmla="*/ 1074829 h 1132864"/>
              <a:gd name="connsiteX12" fmla="*/ 955151 w 1124284"/>
              <a:gd name="connsiteY12" fmla="*/ 1041492 h 1132864"/>
              <a:gd name="connsiteX13" fmla="*/ 855138 w 1124284"/>
              <a:gd name="connsiteY13" fmla="*/ 1093879 h 1132864"/>
              <a:gd name="connsiteX14" fmla="*/ 817038 w 1124284"/>
              <a:gd name="connsiteY14" fmla="*/ 1131979 h 1132864"/>
              <a:gd name="connsiteX15" fmla="*/ 702738 w 1124284"/>
              <a:gd name="connsiteY15" fmla="*/ 1055779 h 1132864"/>
              <a:gd name="connsiteX16" fmla="*/ 626538 w 1124284"/>
              <a:gd name="connsiteY16" fmla="*/ 1017679 h 1132864"/>
              <a:gd name="connsiteX17" fmla="*/ 531288 w 1124284"/>
              <a:gd name="connsiteY17" fmla="*/ 1060542 h 1132864"/>
              <a:gd name="connsiteX18" fmla="*/ 402701 w 1124284"/>
              <a:gd name="connsiteY18" fmla="*/ 993867 h 1132864"/>
              <a:gd name="connsiteX19" fmla="*/ 364601 w 1124284"/>
              <a:gd name="connsiteY19" fmla="*/ 979579 h 1132864"/>
              <a:gd name="connsiteX20" fmla="*/ 150288 w 1124284"/>
              <a:gd name="connsiteY20" fmla="*/ 1122454 h 1132864"/>
              <a:gd name="connsiteX21" fmla="*/ 126476 w 1124284"/>
              <a:gd name="connsiteY21" fmla="*/ 1070067 h 1132864"/>
              <a:gd name="connsiteX22" fmla="*/ 59801 w 1124284"/>
              <a:gd name="connsiteY22" fmla="*/ 989104 h 1132864"/>
              <a:gd name="connsiteX23" fmla="*/ 136001 w 1124284"/>
              <a:gd name="connsiteY23" fmla="*/ 893854 h 1132864"/>
              <a:gd name="connsiteX24" fmla="*/ 159813 w 1124284"/>
              <a:gd name="connsiteY24" fmla="*/ 831942 h 1132864"/>
              <a:gd name="connsiteX25" fmla="*/ 131238 w 1124284"/>
              <a:gd name="connsiteY25" fmla="*/ 631917 h 1132864"/>
              <a:gd name="connsiteX26" fmla="*/ 26463 w 1124284"/>
              <a:gd name="connsiteY26" fmla="*/ 146142 h 1132864"/>
              <a:gd name="connsiteX27" fmla="*/ 16938 w 1124284"/>
              <a:gd name="connsiteY27" fmla="*/ 12792 h 1132864"/>
              <a:gd name="connsiteX0" fmla="*/ 16938 w 1124284"/>
              <a:gd name="connsiteY0" fmla="*/ 12792 h 1132838"/>
              <a:gd name="connsiteX1" fmla="*/ 221726 w 1124284"/>
              <a:gd name="connsiteY1" fmla="*/ 22317 h 1132838"/>
              <a:gd name="connsiteX2" fmla="*/ 474130 w 1124284"/>
              <a:gd name="connsiteY2" fmla="*/ 162819 h 1132838"/>
              <a:gd name="connsiteX3" fmla="*/ 612247 w 1124284"/>
              <a:gd name="connsiteY3" fmla="*/ 279495 h 1132838"/>
              <a:gd name="connsiteX4" fmla="*/ 726547 w 1124284"/>
              <a:gd name="connsiteY4" fmla="*/ 360458 h 1132838"/>
              <a:gd name="connsiteX5" fmla="*/ 917051 w 1124284"/>
              <a:gd name="connsiteY5" fmla="*/ 436658 h 1132838"/>
              <a:gd name="connsiteX6" fmla="*/ 1007536 w 1124284"/>
              <a:gd name="connsiteY6" fmla="*/ 431904 h 1132838"/>
              <a:gd name="connsiteX7" fmla="*/ 1059921 w 1124284"/>
              <a:gd name="connsiteY7" fmla="*/ 567622 h 1132838"/>
              <a:gd name="connsiteX8" fmla="*/ 1088501 w 1124284"/>
              <a:gd name="connsiteY8" fmla="*/ 689067 h 1132838"/>
              <a:gd name="connsiteX9" fmla="*/ 1124216 w 1124284"/>
              <a:gd name="connsiteY9" fmla="*/ 808129 h 1132838"/>
              <a:gd name="connsiteX10" fmla="*/ 1078975 w 1124284"/>
              <a:gd name="connsiteY10" fmla="*/ 967668 h 1132838"/>
              <a:gd name="connsiteX11" fmla="*/ 1021826 w 1124284"/>
              <a:gd name="connsiteY11" fmla="*/ 1074829 h 1132838"/>
              <a:gd name="connsiteX12" fmla="*/ 955151 w 1124284"/>
              <a:gd name="connsiteY12" fmla="*/ 1041492 h 1132838"/>
              <a:gd name="connsiteX13" fmla="*/ 907836 w 1124284"/>
              <a:gd name="connsiteY13" fmla="*/ 1047985 h 1132838"/>
              <a:gd name="connsiteX14" fmla="*/ 855138 w 1124284"/>
              <a:gd name="connsiteY14" fmla="*/ 1093879 h 1132838"/>
              <a:gd name="connsiteX15" fmla="*/ 817038 w 1124284"/>
              <a:gd name="connsiteY15" fmla="*/ 1131979 h 1132838"/>
              <a:gd name="connsiteX16" fmla="*/ 702738 w 1124284"/>
              <a:gd name="connsiteY16" fmla="*/ 1055779 h 1132838"/>
              <a:gd name="connsiteX17" fmla="*/ 626538 w 1124284"/>
              <a:gd name="connsiteY17" fmla="*/ 1017679 h 1132838"/>
              <a:gd name="connsiteX18" fmla="*/ 531288 w 1124284"/>
              <a:gd name="connsiteY18" fmla="*/ 1060542 h 1132838"/>
              <a:gd name="connsiteX19" fmla="*/ 402701 w 1124284"/>
              <a:gd name="connsiteY19" fmla="*/ 993867 h 1132838"/>
              <a:gd name="connsiteX20" fmla="*/ 364601 w 1124284"/>
              <a:gd name="connsiteY20" fmla="*/ 979579 h 1132838"/>
              <a:gd name="connsiteX21" fmla="*/ 150288 w 1124284"/>
              <a:gd name="connsiteY21" fmla="*/ 1122454 h 1132838"/>
              <a:gd name="connsiteX22" fmla="*/ 126476 w 1124284"/>
              <a:gd name="connsiteY22" fmla="*/ 1070067 h 1132838"/>
              <a:gd name="connsiteX23" fmla="*/ 59801 w 1124284"/>
              <a:gd name="connsiteY23" fmla="*/ 989104 h 1132838"/>
              <a:gd name="connsiteX24" fmla="*/ 136001 w 1124284"/>
              <a:gd name="connsiteY24" fmla="*/ 893854 h 1132838"/>
              <a:gd name="connsiteX25" fmla="*/ 159813 w 1124284"/>
              <a:gd name="connsiteY25" fmla="*/ 831942 h 1132838"/>
              <a:gd name="connsiteX26" fmla="*/ 131238 w 1124284"/>
              <a:gd name="connsiteY26" fmla="*/ 631917 h 1132838"/>
              <a:gd name="connsiteX27" fmla="*/ 26463 w 1124284"/>
              <a:gd name="connsiteY27" fmla="*/ 146142 h 1132838"/>
              <a:gd name="connsiteX28" fmla="*/ 16938 w 1124284"/>
              <a:gd name="connsiteY28" fmla="*/ 12792 h 1132838"/>
              <a:gd name="connsiteX0" fmla="*/ 16938 w 1124284"/>
              <a:gd name="connsiteY0" fmla="*/ 12792 h 1134950"/>
              <a:gd name="connsiteX1" fmla="*/ 221726 w 1124284"/>
              <a:gd name="connsiteY1" fmla="*/ 22317 h 1134950"/>
              <a:gd name="connsiteX2" fmla="*/ 474130 w 1124284"/>
              <a:gd name="connsiteY2" fmla="*/ 162819 h 1134950"/>
              <a:gd name="connsiteX3" fmla="*/ 612247 w 1124284"/>
              <a:gd name="connsiteY3" fmla="*/ 279495 h 1134950"/>
              <a:gd name="connsiteX4" fmla="*/ 726547 w 1124284"/>
              <a:gd name="connsiteY4" fmla="*/ 360458 h 1134950"/>
              <a:gd name="connsiteX5" fmla="*/ 917051 w 1124284"/>
              <a:gd name="connsiteY5" fmla="*/ 436658 h 1134950"/>
              <a:gd name="connsiteX6" fmla="*/ 1007536 w 1124284"/>
              <a:gd name="connsiteY6" fmla="*/ 431904 h 1134950"/>
              <a:gd name="connsiteX7" fmla="*/ 1059921 w 1124284"/>
              <a:gd name="connsiteY7" fmla="*/ 567622 h 1134950"/>
              <a:gd name="connsiteX8" fmla="*/ 1088501 w 1124284"/>
              <a:gd name="connsiteY8" fmla="*/ 689067 h 1134950"/>
              <a:gd name="connsiteX9" fmla="*/ 1124216 w 1124284"/>
              <a:gd name="connsiteY9" fmla="*/ 808129 h 1134950"/>
              <a:gd name="connsiteX10" fmla="*/ 1078975 w 1124284"/>
              <a:gd name="connsiteY10" fmla="*/ 967668 h 1134950"/>
              <a:gd name="connsiteX11" fmla="*/ 1021826 w 1124284"/>
              <a:gd name="connsiteY11" fmla="*/ 1074829 h 1134950"/>
              <a:gd name="connsiteX12" fmla="*/ 955151 w 1124284"/>
              <a:gd name="connsiteY12" fmla="*/ 1041492 h 1134950"/>
              <a:gd name="connsiteX13" fmla="*/ 907836 w 1124284"/>
              <a:gd name="connsiteY13" fmla="*/ 1047985 h 1134950"/>
              <a:gd name="connsiteX14" fmla="*/ 855138 w 1124284"/>
              <a:gd name="connsiteY14" fmla="*/ 1093879 h 1134950"/>
              <a:gd name="connsiteX15" fmla="*/ 822131 w 1124284"/>
              <a:gd name="connsiteY15" fmla="*/ 1116999 h 1134950"/>
              <a:gd name="connsiteX16" fmla="*/ 817038 w 1124284"/>
              <a:gd name="connsiteY16" fmla="*/ 1131979 h 1134950"/>
              <a:gd name="connsiteX17" fmla="*/ 702738 w 1124284"/>
              <a:gd name="connsiteY17" fmla="*/ 1055779 h 1134950"/>
              <a:gd name="connsiteX18" fmla="*/ 626538 w 1124284"/>
              <a:gd name="connsiteY18" fmla="*/ 1017679 h 1134950"/>
              <a:gd name="connsiteX19" fmla="*/ 531288 w 1124284"/>
              <a:gd name="connsiteY19" fmla="*/ 1060542 h 1134950"/>
              <a:gd name="connsiteX20" fmla="*/ 402701 w 1124284"/>
              <a:gd name="connsiteY20" fmla="*/ 993867 h 1134950"/>
              <a:gd name="connsiteX21" fmla="*/ 364601 w 1124284"/>
              <a:gd name="connsiteY21" fmla="*/ 979579 h 1134950"/>
              <a:gd name="connsiteX22" fmla="*/ 150288 w 1124284"/>
              <a:gd name="connsiteY22" fmla="*/ 1122454 h 1134950"/>
              <a:gd name="connsiteX23" fmla="*/ 126476 w 1124284"/>
              <a:gd name="connsiteY23" fmla="*/ 1070067 h 1134950"/>
              <a:gd name="connsiteX24" fmla="*/ 59801 w 1124284"/>
              <a:gd name="connsiteY24" fmla="*/ 989104 h 1134950"/>
              <a:gd name="connsiteX25" fmla="*/ 136001 w 1124284"/>
              <a:gd name="connsiteY25" fmla="*/ 893854 h 1134950"/>
              <a:gd name="connsiteX26" fmla="*/ 159813 w 1124284"/>
              <a:gd name="connsiteY26" fmla="*/ 831942 h 1134950"/>
              <a:gd name="connsiteX27" fmla="*/ 131238 w 1124284"/>
              <a:gd name="connsiteY27" fmla="*/ 631917 h 1134950"/>
              <a:gd name="connsiteX28" fmla="*/ 26463 w 1124284"/>
              <a:gd name="connsiteY28" fmla="*/ 146142 h 1134950"/>
              <a:gd name="connsiteX29" fmla="*/ 16938 w 1124284"/>
              <a:gd name="connsiteY29" fmla="*/ 12792 h 1134950"/>
              <a:gd name="connsiteX0" fmla="*/ 16938 w 1124284"/>
              <a:gd name="connsiteY0" fmla="*/ 12792 h 1126995"/>
              <a:gd name="connsiteX1" fmla="*/ 221726 w 1124284"/>
              <a:gd name="connsiteY1" fmla="*/ 22317 h 1126995"/>
              <a:gd name="connsiteX2" fmla="*/ 474130 w 1124284"/>
              <a:gd name="connsiteY2" fmla="*/ 162819 h 1126995"/>
              <a:gd name="connsiteX3" fmla="*/ 612247 w 1124284"/>
              <a:gd name="connsiteY3" fmla="*/ 279495 h 1126995"/>
              <a:gd name="connsiteX4" fmla="*/ 726547 w 1124284"/>
              <a:gd name="connsiteY4" fmla="*/ 360458 h 1126995"/>
              <a:gd name="connsiteX5" fmla="*/ 917051 w 1124284"/>
              <a:gd name="connsiteY5" fmla="*/ 436658 h 1126995"/>
              <a:gd name="connsiteX6" fmla="*/ 1007536 w 1124284"/>
              <a:gd name="connsiteY6" fmla="*/ 431904 h 1126995"/>
              <a:gd name="connsiteX7" fmla="*/ 1059921 w 1124284"/>
              <a:gd name="connsiteY7" fmla="*/ 567622 h 1126995"/>
              <a:gd name="connsiteX8" fmla="*/ 1088501 w 1124284"/>
              <a:gd name="connsiteY8" fmla="*/ 689067 h 1126995"/>
              <a:gd name="connsiteX9" fmla="*/ 1124216 w 1124284"/>
              <a:gd name="connsiteY9" fmla="*/ 808129 h 1126995"/>
              <a:gd name="connsiteX10" fmla="*/ 1078975 w 1124284"/>
              <a:gd name="connsiteY10" fmla="*/ 967668 h 1126995"/>
              <a:gd name="connsiteX11" fmla="*/ 1021826 w 1124284"/>
              <a:gd name="connsiteY11" fmla="*/ 1074829 h 1126995"/>
              <a:gd name="connsiteX12" fmla="*/ 955151 w 1124284"/>
              <a:gd name="connsiteY12" fmla="*/ 1041492 h 1126995"/>
              <a:gd name="connsiteX13" fmla="*/ 907836 w 1124284"/>
              <a:gd name="connsiteY13" fmla="*/ 1047985 h 1126995"/>
              <a:gd name="connsiteX14" fmla="*/ 855138 w 1124284"/>
              <a:gd name="connsiteY14" fmla="*/ 1093879 h 1126995"/>
              <a:gd name="connsiteX15" fmla="*/ 822131 w 1124284"/>
              <a:gd name="connsiteY15" fmla="*/ 1116999 h 1126995"/>
              <a:gd name="connsiteX16" fmla="*/ 812277 w 1124284"/>
              <a:gd name="connsiteY16" fmla="*/ 1122460 h 1126995"/>
              <a:gd name="connsiteX17" fmla="*/ 702738 w 1124284"/>
              <a:gd name="connsiteY17" fmla="*/ 1055779 h 1126995"/>
              <a:gd name="connsiteX18" fmla="*/ 626538 w 1124284"/>
              <a:gd name="connsiteY18" fmla="*/ 1017679 h 1126995"/>
              <a:gd name="connsiteX19" fmla="*/ 531288 w 1124284"/>
              <a:gd name="connsiteY19" fmla="*/ 1060542 h 1126995"/>
              <a:gd name="connsiteX20" fmla="*/ 402701 w 1124284"/>
              <a:gd name="connsiteY20" fmla="*/ 993867 h 1126995"/>
              <a:gd name="connsiteX21" fmla="*/ 364601 w 1124284"/>
              <a:gd name="connsiteY21" fmla="*/ 979579 h 1126995"/>
              <a:gd name="connsiteX22" fmla="*/ 150288 w 1124284"/>
              <a:gd name="connsiteY22" fmla="*/ 1122454 h 1126995"/>
              <a:gd name="connsiteX23" fmla="*/ 126476 w 1124284"/>
              <a:gd name="connsiteY23" fmla="*/ 1070067 h 1126995"/>
              <a:gd name="connsiteX24" fmla="*/ 59801 w 1124284"/>
              <a:gd name="connsiteY24" fmla="*/ 989104 h 1126995"/>
              <a:gd name="connsiteX25" fmla="*/ 136001 w 1124284"/>
              <a:gd name="connsiteY25" fmla="*/ 893854 h 1126995"/>
              <a:gd name="connsiteX26" fmla="*/ 159813 w 1124284"/>
              <a:gd name="connsiteY26" fmla="*/ 831942 h 1126995"/>
              <a:gd name="connsiteX27" fmla="*/ 131238 w 1124284"/>
              <a:gd name="connsiteY27" fmla="*/ 631917 h 1126995"/>
              <a:gd name="connsiteX28" fmla="*/ 26463 w 1124284"/>
              <a:gd name="connsiteY28" fmla="*/ 146142 h 1126995"/>
              <a:gd name="connsiteX29" fmla="*/ 16938 w 1124284"/>
              <a:gd name="connsiteY29" fmla="*/ 12792 h 1126995"/>
              <a:gd name="connsiteX0" fmla="*/ 16938 w 1124284"/>
              <a:gd name="connsiteY0" fmla="*/ 12792 h 1125470"/>
              <a:gd name="connsiteX1" fmla="*/ 221726 w 1124284"/>
              <a:gd name="connsiteY1" fmla="*/ 22317 h 1125470"/>
              <a:gd name="connsiteX2" fmla="*/ 474130 w 1124284"/>
              <a:gd name="connsiteY2" fmla="*/ 162819 h 1125470"/>
              <a:gd name="connsiteX3" fmla="*/ 612247 w 1124284"/>
              <a:gd name="connsiteY3" fmla="*/ 279495 h 1125470"/>
              <a:gd name="connsiteX4" fmla="*/ 726547 w 1124284"/>
              <a:gd name="connsiteY4" fmla="*/ 360458 h 1125470"/>
              <a:gd name="connsiteX5" fmla="*/ 917051 w 1124284"/>
              <a:gd name="connsiteY5" fmla="*/ 436658 h 1125470"/>
              <a:gd name="connsiteX6" fmla="*/ 1007536 w 1124284"/>
              <a:gd name="connsiteY6" fmla="*/ 431904 h 1125470"/>
              <a:gd name="connsiteX7" fmla="*/ 1059921 w 1124284"/>
              <a:gd name="connsiteY7" fmla="*/ 567622 h 1125470"/>
              <a:gd name="connsiteX8" fmla="*/ 1088501 w 1124284"/>
              <a:gd name="connsiteY8" fmla="*/ 689067 h 1125470"/>
              <a:gd name="connsiteX9" fmla="*/ 1124216 w 1124284"/>
              <a:gd name="connsiteY9" fmla="*/ 808129 h 1125470"/>
              <a:gd name="connsiteX10" fmla="*/ 1078975 w 1124284"/>
              <a:gd name="connsiteY10" fmla="*/ 967668 h 1125470"/>
              <a:gd name="connsiteX11" fmla="*/ 1021826 w 1124284"/>
              <a:gd name="connsiteY11" fmla="*/ 1074829 h 1125470"/>
              <a:gd name="connsiteX12" fmla="*/ 955151 w 1124284"/>
              <a:gd name="connsiteY12" fmla="*/ 1041492 h 1125470"/>
              <a:gd name="connsiteX13" fmla="*/ 907836 w 1124284"/>
              <a:gd name="connsiteY13" fmla="*/ 1047985 h 1125470"/>
              <a:gd name="connsiteX14" fmla="*/ 855138 w 1124284"/>
              <a:gd name="connsiteY14" fmla="*/ 1093879 h 1125470"/>
              <a:gd name="connsiteX15" fmla="*/ 822131 w 1124284"/>
              <a:gd name="connsiteY15" fmla="*/ 1116999 h 1125470"/>
              <a:gd name="connsiteX16" fmla="*/ 812277 w 1124284"/>
              <a:gd name="connsiteY16" fmla="*/ 1122460 h 1125470"/>
              <a:gd name="connsiteX17" fmla="*/ 767375 w 1124284"/>
              <a:gd name="connsiteY17" fmla="*/ 1107479 h 1125470"/>
              <a:gd name="connsiteX18" fmla="*/ 702738 w 1124284"/>
              <a:gd name="connsiteY18" fmla="*/ 1055779 h 1125470"/>
              <a:gd name="connsiteX19" fmla="*/ 626538 w 1124284"/>
              <a:gd name="connsiteY19" fmla="*/ 1017679 h 1125470"/>
              <a:gd name="connsiteX20" fmla="*/ 531288 w 1124284"/>
              <a:gd name="connsiteY20" fmla="*/ 1060542 h 1125470"/>
              <a:gd name="connsiteX21" fmla="*/ 402701 w 1124284"/>
              <a:gd name="connsiteY21" fmla="*/ 993867 h 1125470"/>
              <a:gd name="connsiteX22" fmla="*/ 364601 w 1124284"/>
              <a:gd name="connsiteY22" fmla="*/ 979579 h 1125470"/>
              <a:gd name="connsiteX23" fmla="*/ 150288 w 1124284"/>
              <a:gd name="connsiteY23" fmla="*/ 1122454 h 1125470"/>
              <a:gd name="connsiteX24" fmla="*/ 126476 w 1124284"/>
              <a:gd name="connsiteY24" fmla="*/ 1070067 h 1125470"/>
              <a:gd name="connsiteX25" fmla="*/ 59801 w 1124284"/>
              <a:gd name="connsiteY25" fmla="*/ 989104 h 1125470"/>
              <a:gd name="connsiteX26" fmla="*/ 136001 w 1124284"/>
              <a:gd name="connsiteY26" fmla="*/ 893854 h 1125470"/>
              <a:gd name="connsiteX27" fmla="*/ 159813 w 1124284"/>
              <a:gd name="connsiteY27" fmla="*/ 831942 h 1125470"/>
              <a:gd name="connsiteX28" fmla="*/ 131238 w 1124284"/>
              <a:gd name="connsiteY28" fmla="*/ 631917 h 1125470"/>
              <a:gd name="connsiteX29" fmla="*/ 26463 w 1124284"/>
              <a:gd name="connsiteY29" fmla="*/ 146142 h 1125470"/>
              <a:gd name="connsiteX30" fmla="*/ 16938 w 1124284"/>
              <a:gd name="connsiteY30" fmla="*/ 12792 h 1125470"/>
              <a:gd name="connsiteX0" fmla="*/ 16938 w 1124284"/>
              <a:gd name="connsiteY0" fmla="*/ 12792 h 1125470"/>
              <a:gd name="connsiteX1" fmla="*/ 221726 w 1124284"/>
              <a:gd name="connsiteY1" fmla="*/ 22317 h 1125470"/>
              <a:gd name="connsiteX2" fmla="*/ 474130 w 1124284"/>
              <a:gd name="connsiteY2" fmla="*/ 162819 h 1125470"/>
              <a:gd name="connsiteX3" fmla="*/ 612247 w 1124284"/>
              <a:gd name="connsiteY3" fmla="*/ 279495 h 1125470"/>
              <a:gd name="connsiteX4" fmla="*/ 726547 w 1124284"/>
              <a:gd name="connsiteY4" fmla="*/ 360458 h 1125470"/>
              <a:gd name="connsiteX5" fmla="*/ 917051 w 1124284"/>
              <a:gd name="connsiteY5" fmla="*/ 436658 h 1125470"/>
              <a:gd name="connsiteX6" fmla="*/ 1007536 w 1124284"/>
              <a:gd name="connsiteY6" fmla="*/ 431904 h 1125470"/>
              <a:gd name="connsiteX7" fmla="*/ 1059921 w 1124284"/>
              <a:gd name="connsiteY7" fmla="*/ 567622 h 1125470"/>
              <a:gd name="connsiteX8" fmla="*/ 1088501 w 1124284"/>
              <a:gd name="connsiteY8" fmla="*/ 689067 h 1125470"/>
              <a:gd name="connsiteX9" fmla="*/ 1124216 w 1124284"/>
              <a:gd name="connsiteY9" fmla="*/ 808129 h 1125470"/>
              <a:gd name="connsiteX10" fmla="*/ 1078975 w 1124284"/>
              <a:gd name="connsiteY10" fmla="*/ 967668 h 1125470"/>
              <a:gd name="connsiteX11" fmla="*/ 1021826 w 1124284"/>
              <a:gd name="connsiteY11" fmla="*/ 1074829 h 1125470"/>
              <a:gd name="connsiteX12" fmla="*/ 955151 w 1124284"/>
              <a:gd name="connsiteY12" fmla="*/ 1041492 h 1125470"/>
              <a:gd name="connsiteX13" fmla="*/ 907836 w 1124284"/>
              <a:gd name="connsiteY13" fmla="*/ 1047985 h 1125470"/>
              <a:gd name="connsiteX14" fmla="*/ 855138 w 1124284"/>
              <a:gd name="connsiteY14" fmla="*/ 1093879 h 1125470"/>
              <a:gd name="connsiteX15" fmla="*/ 822131 w 1124284"/>
              <a:gd name="connsiteY15" fmla="*/ 1116999 h 1125470"/>
              <a:gd name="connsiteX16" fmla="*/ 812277 w 1124284"/>
              <a:gd name="connsiteY16" fmla="*/ 1122460 h 1125470"/>
              <a:gd name="connsiteX17" fmla="*/ 767375 w 1124284"/>
              <a:gd name="connsiteY17" fmla="*/ 1107479 h 1125470"/>
              <a:gd name="connsiteX18" fmla="*/ 702738 w 1124284"/>
              <a:gd name="connsiteY18" fmla="*/ 1055779 h 1125470"/>
              <a:gd name="connsiteX19" fmla="*/ 628919 w 1124284"/>
              <a:gd name="connsiteY19" fmla="*/ 1031958 h 1125470"/>
              <a:gd name="connsiteX20" fmla="*/ 531288 w 1124284"/>
              <a:gd name="connsiteY20" fmla="*/ 1060542 h 1125470"/>
              <a:gd name="connsiteX21" fmla="*/ 402701 w 1124284"/>
              <a:gd name="connsiteY21" fmla="*/ 993867 h 1125470"/>
              <a:gd name="connsiteX22" fmla="*/ 364601 w 1124284"/>
              <a:gd name="connsiteY22" fmla="*/ 979579 h 1125470"/>
              <a:gd name="connsiteX23" fmla="*/ 150288 w 1124284"/>
              <a:gd name="connsiteY23" fmla="*/ 1122454 h 1125470"/>
              <a:gd name="connsiteX24" fmla="*/ 126476 w 1124284"/>
              <a:gd name="connsiteY24" fmla="*/ 1070067 h 1125470"/>
              <a:gd name="connsiteX25" fmla="*/ 59801 w 1124284"/>
              <a:gd name="connsiteY25" fmla="*/ 989104 h 1125470"/>
              <a:gd name="connsiteX26" fmla="*/ 136001 w 1124284"/>
              <a:gd name="connsiteY26" fmla="*/ 893854 h 1125470"/>
              <a:gd name="connsiteX27" fmla="*/ 159813 w 1124284"/>
              <a:gd name="connsiteY27" fmla="*/ 831942 h 1125470"/>
              <a:gd name="connsiteX28" fmla="*/ 131238 w 1124284"/>
              <a:gd name="connsiteY28" fmla="*/ 631917 h 1125470"/>
              <a:gd name="connsiteX29" fmla="*/ 26463 w 1124284"/>
              <a:gd name="connsiteY29" fmla="*/ 146142 h 1125470"/>
              <a:gd name="connsiteX30" fmla="*/ 16938 w 1124284"/>
              <a:gd name="connsiteY30" fmla="*/ 12792 h 1125470"/>
              <a:gd name="connsiteX0" fmla="*/ 16938 w 1124284"/>
              <a:gd name="connsiteY0" fmla="*/ 12792 h 1125470"/>
              <a:gd name="connsiteX1" fmla="*/ 221726 w 1124284"/>
              <a:gd name="connsiteY1" fmla="*/ 22317 h 1125470"/>
              <a:gd name="connsiteX2" fmla="*/ 474130 w 1124284"/>
              <a:gd name="connsiteY2" fmla="*/ 162819 h 1125470"/>
              <a:gd name="connsiteX3" fmla="*/ 612247 w 1124284"/>
              <a:gd name="connsiteY3" fmla="*/ 279495 h 1125470"/>
              <a:gd name="connsiteX4" fmla="*/ 726547 w 1124284"/>
              <a:gd name="connsiteY4" fmla="*/ 360458 h 1125470"/>
              <a:gd name="connsiteX5" fmla="*/ 917051 w 1124284"/>
              <a:gd name="connsiteY5" fmla="*/ 436658 h 1125470"/>
              <a:gd name="connsiteX6" fmla="*/ 1007536 w 1124284"/>
              <a:gd name="connsiteY6" fmla="*/ 431904 h 1125470"/>
              <a:gd name="connsiteX7" fmla="*/ 1059921 w 1124284"/>
              <a:gd name="connsiteY7" fmla="*/ 567622 h 1125470"/>
              <a:gd name="connsiteX8" fmla="*/ 1088501 w 1124284"/>
              <a:gd name="connsiteY8" fmla="*/ 689067 h 1125470"/>
              <a:gd name="connsiteX9" fmla="*/ 1124216 w 1124284"/>
              <a:gd name="connsiteY9" fmla="*/ 808129 h 1125470"/>
              <a:gd name="connsiteX10" fmla="*/ 1078975 w 1124284"/>
              <a:gd name="connsiteY10" fmla="*/ 967668 h 1125470"/>
              <a:gd name="connsiteX11" fmla="*/ 1021826 w 1124284"/>
              <a:gd name="connsiteY11" fmla="*/ 1074829 h 1125470"/>
              <a:gd name="connsiteX12" fmla="*/ 955151 w 1124284"/>
              <a:gd name="connsiteY12" fmla="*/ 1041492 h 1125470"/>
              <a:gd name="connsiteX13" fmla="*/ 907836 w 1124284"/>
              <a:gd name="connsiteY13" fmla="*/ 1047985 h 1125470"/>
              <a:gd name="connsiteX14" fmla="*/ 855138 w 1124284"/>
              <a:gd name="connsiteY14" fmla="*/ 1093879 h 1125470"/>
              <a:gd name="connsiteX15" fmla="*/ 822131 w 1124284"/>
              <a:gd name="connsiteY15" fmla="*/ 1116999 h 1125470"/>
              <a:gd name="connsiteX16" fmla="*/ 812277 w 1124284"/>
              <a:gd name="connsiteY16" fmla="*/ 1122460 h 1125470"/>
              <a:gd name="connsiteX17" fmla="*/ 767375 w 1124284"/>
              <a:gd name="connsiteY17" fmla="*/ 1107479 h 1125470"/>
              <a:gd name="connsiteX18" fmla="*/ 702738 w 1124284"/>
              <a:gd name="connsiteY18" fmla="*/ 1055779 h 1125470"/>
              <a:gd name="connsiteX19" fmla="*/ 628919 w 1124284"/>
              <a:gd name="connsiteY19" fmla="*/ 1031958 h 1125470"/>
              <a:gd name="connsiteX20" fmla="*/ 509861 w 1124284"/>
              <a:gd name="connsiteY20" fmla="*/ 1072441 h 1125470"/>
              <a:gd name="connsiteX21" fmla="*/ 402701 w 1124284"/>
              <a:gd name="connsiteY21" fmla="*/ 993867 h 1125470"/>
              <a:gd name="connsiteX22" fmla="*/ 364601 w 1124284"/>
              <a:gd name="connsiteY22" fmla="*/ 979579 h 1125470"/>
              <a:gd name="connsiteX23" fmla="*/ 150288 w 1124284"/>
              <a:gd name="connsiteY23" fmla="*/ 1122454 h 1125470"/>
              <a:gd name="connsiteX24" fmla="*/ 126476 w 1124284"/>
              <a:gd name="connsiteY24" fmla="*/ 1070067 h 1125470"/>
              <a:gd name="connsiteX25" fmla="*/ 59801 w 1124284"/>
              <a:gd name="connsiteY25" fmla="*/ 989104 h 1125470"/>
              <a:gd name="connsiteX26" fmla="*/ 136001 w 1124284"/>
              <a:gd name="connsiteY26" fmla="*/ 893854 h 1125470"/>
              <a:gd name="connsiteX27" fmla="*/ 159813 w 1124284"/>
              <a:gd name="connsiteY27" fmla="*/ 831942 h 1125470"/>
              <a:gd name="connsiteX28" fmla="*/ 131238 w 1124284"/>
              <a:gd name="connsiteY28" fmla="*/ 631917 h 1125470"/>
              <a:gd name="connsiteX29" fmla="*/ 26463 w 1124284"/>
              <a:gd name="connsiteY29" fmla="*/ 146142 h 1125470"/>
              <a:gd name="connsiteX30" fmla="*/ 16938 w 1124284"/>
              <a:gd name="connsiteY30" fmla="*/ 12792 h 1125470"/>
              <a:gd name="connsiteX0" fmla="*/ 16938 w 1124284"/>
              <a:gd name="connsiteY0" fmla="*/ 12792 h 1125470"/>
              <a:gd name="connsiteX1" fmla="*/ 221726 w 1124284"/>
              <a:gd name="connsiteY1" fmla="*/ 22317 h 1125470"/>
              <a:gd name="connsiteX2" fmla="*/ 474130 w 1124284"/>
              <a:gd name="connsiteY2" fmla="*/ 162819 h 1125470"/>
              <a:gd name="connsiteX3" fmla="*/ 612247 w 1124284"/>
              <a:gd name="connsiteY3" fmla="*/ 279495 h 1125470"/>
              <a:gd name="connsiteX4" fmla="*/ 726547 w 1124284"/>
              <a:gd name="connsiteY4" fmla="*/ 360458 h 1125470"/>
              <a:gd name="connsiteX5" fmla="*/ 917051 w 1124284"/>
              <a:gd name="connsiteY5" fmla="*/ 436658 h 1125470"/>
              <a:gd name="connsiteX6" fmla="*/ 1007536 w 1124284"/>
              <a:gd name="connsiteY6" fmla="*/ 431904 h 1125470"/>
              <a:gd name="connsiteX7" fmla="*/ 1059921 w 1124284"/>
              <a:gd name="connsiteY7" fmla="*/ 567622 h 1125470"/>
              <a:gd name="connsiteX8" fmla="*/ 1088501 w 1124284"/>
              <a:gd name="connsiteY8" fmla="*/ 689067 h 1125470"/>
              <a:gd name="connsiteX9" fmla="*/ 1124216 w 1124284"/>
              <a:gd name="connsiteY9" fmla="*/ 808129 h 1125470"/>
              <a:gd name="connsiteX10" fmla="*/ 1078975 w 1124284"/>
              <a:gd name="connsiteY10" fmla="*/ 967668 h 1125470"/>
              <a:gd name="connsiteX11" fmla="*/ 1021826 w 1124284"/>
              <a:gd name="connsiteY11" fmla="*/ 1074829 h 1125470"/>
              <a:gd name="connsiteX12" fmla="*/ 955151 w 1124284"/>
              <a:gd name="connsiteY12" fmla="*/ 1041492 h 1125470"/>
              <a:gd name="connsiteX13" fmla="*/ 907836 w 1124284"/>
              <a:gd name="connsiteY13" fmla="*/ 1047985 h 1125470"/>
              <a:gd name="connsiteX14" fmla="*/ 855138 w 1124284"/>
              <a:gd name="connsiteY14" fmla="*/ 1093879 h 1125470"/>
              <a:gd name="connsiteX15" fmla="*/ 822131 w 1124284"/>
              <a:gd name="connsiteY15" fmla="*/ 1116999 h 1125470"/>
              <a:gd name="connsiteX16" fmla="*/ 812277 w 1124284"/>
              <a:gd name="connsiteY16" fmla="*/ 1122460 h 1125470"/>
              <a:gd name="connsiteX17" fmla="*/ 767375 w 1124284"/>
              <a:gd name="connsiteY17" fmla="*/ 1107479 h 1125470"/>
              <a:gd name="connsiteX18" fmla="*/ 702738 w 1124284"/>
              <a:gd name="connsiteY18" fmla="*/ 1055779 h 1125470"/>
              <a:gd name="connsiteX19" fmla="*/ 628919 w 1124284"/>
              <a:gd name="connsiteY19" fmla="*/ 1031958 h 1125470"/>
              <a:gd name="connsiteX20" fmla="*/ 509861 w 1124284"/>
              <a:gd name="connsiteY20" fmla="*/ 1072441 h 1125470"/>
              <a:gd name="connsiteX21" fmla="*/ 402701 w 1124284"/>
              <a:gd name="connsiteY21" fmla="*/ 993867 h 1125470"/>
              <a:gd name="connsiteX22" fmla="*/ 364601 w 1124284"/>
              <a:gd name="connsiteY22" fmla="*/ 979579 h 1125470"/>
              <a:gd name="connsiteX23" fmla="*/ 150288 w 1124284"/>
              <a:gd name="connsiteY23" fmla="*/ 1122454 h 1125470"/>
              <a:gd name="connsiteX24" fmla="*/ 126476 w 1124284"/>
              <a:gd name="connsiteY24" fmla="*/ 1070067 h 1125470"/>
              <a:gd name="connsiteX25" fmla="*/ 59801 w 1124284"/>
              <a:gd name="connsiteY25" fmla="*/ 989104 h 1125470"/>
              <a:gd name="connsiteX26" fmla="*/ 136001 w 1124284"/>
              <a:gd name="connsiteY26" fmla="*/ 893854 h 1125470"/>
              <a:gd name="connsiteX27" fmla="*/ 159813 w 1124284"/>
              <a:gd name="connsiteY27" fmla="*/ 831942 h 1125470"/>
              <a:gd name="connsiteX28" fmla="*/ 131238 w 1124284"/>
              <a:gd name="connsiteY28" fmla="*/ 631917 h 1125470"/>
              <a:gd name="connsiteX29" fmla="*/ 26463 w 1124284"/>
              <a:gd name="connsiteY29" fmla="*/ 146142 h 1125470"/>
              <a:gd name="connsiteX30" fmla="*/ 16938 w 1124284"/>
              <a:gd name="connsiteY30" fmla="*/ 12792 h 1125470"/>
              <a:gd name="connsiteX0" fmla="*/ 16938 w 1124284"/>
              <a:gd name="connsiteY0" fmla="*/ 12792 h 1125470"/>
              <a:gd name="connsiteX1" fmla="*/ 221726 w 1124284"/>
              <a:gd name="connsiteY1" fmla="*/ 22317 h 1125470"/>
              <a:gd name="connsiteX2" fmla="*/ 474130 w 1124284"/>
              <a:gd name="connsiteY2" fmla="*/ 162819 h 1125470"/>
              <a:gd name="connsiteX3" fmla="*/ 612247 w 1124284"/>
              <a:gd name="connsiteY3" fmla="*/ 279495 h 1125470"/>
              <a:gd name="connsiteX4" fmla="*/ 726547 w 1124284"/>
              <a:gd name="connsiteY4" fmla="*/ 360458 h 1125470"/>
              <a:gd name="connsiteX5" fmla="*/ 917051 w 1124284"/>
              <a:gd name="connsiteY5" fmla="*/ 436658 h 1125470"/>
              <a:gd name="connsiteX6" fmla="*/ 1007536 w 1124284"/>
              <a:gd name="connsiteY6" fmla="*/ 431904 h 1125470"/>
              <a:gd name="connsiteX7" fmla="*/ 1059921 w 1124284"/>
              <a:gd name="connsiteY7" fmla="*/ 567622 h 1125470"/>
              <a:gd name="connsiteX8" fmla="*/ 1088501 w 1124284"/>
              <a:gd name="connsiteY8" fmla="*/ 689067 h 1125470"/>
              <a:gd name="connsiteX9" fmla="*/ 1124216 w 1124284"/>
              <a:gd name="connsiteY9" fmla="*/ 808129 h 1125470"/>
              <a:gd name="connsiteX10" fmla="*/ 1078975 w 1124284"/>
              <a:gd name="connsiteY10" fmla="*/ 967668 h 1125470"/>
              <a:gd name="connsiteX11" fmla="*/ 1021826 w 1124284"/>
              <a:gd name="connsiteY11" fmla="*/ 1074829 h 1125470"/>
              <a:gd name="connsiteX12" fmla="*/ 955151 w 1124284"/>
              <a:gd name="connsiteY12" fmla="*/ 1041492 h 1125470"/>
              <a:gd name="connsiteX13" fmla="*/ 907836 w 1124284"/>
              <a:gd name="connsiteY13" fmla="*/ 1047985 h 1125470"/>
              <a:gd name="connsiteX14" fmla="*/ 855138 w 1124284"/>
              <a:gd name="connsiteY14" fmla="*/ 1093879 h 1125470"/>
              <a:gd name="connsiteX15" fmla="*/ 822131 w 1124284"/>
              <a:gd name="connsiteY15" fmla="*/ 1116999 h 1125470"/>
              <a:gd name="connsiteX16" fmla="*/ 812277 w 1124284"/>
              <a:gd name="connsiteY16" fmla="*/ 1122460 h 1125470"/>
              <a:gd name="connsiteX17" fmla="*/ 767375 w 1124284"/>
              <a:gd name="connsiteY17" fmla="*/ 1107479 h 1125470"/>
              <a:gd name="connsiteX18" fmla="*/ 702738 w 1124284"/>
              <a:gd name="connsiteY18" fmla="*/ 1055779 h 1125470"/>
              <a:gd name="connsiteX19" fmla="*/ 628919 w 1124284"/>
              <a:gd name="connsiteY19" fmla="*/ 1031958 h 1125470"/>
              <a:gd name="connsiteX20" fmla="*/ 543590 w 1124284"/>
              <a:gd name="connsiteY20" fmla="*/ 1064643 h 1125470"/>
              <a:gd name="connsiteX21" fmla="*/ 509861 w 1124284"/>
              <a:gd name="connsiteY21" fmla="*/ 1072441 h 1125470"/>
              <a:gd name="connsiteX22" fmla="*/ 402701 w 1124284"/>
              <a:gd name="connsiteY22" fmla="*/ 993867 h 1125470"/>
              <a:gd name="connsiteX23" fmla="*/ 364601 w 1124284"/>
              <a:gd name="connsiteY23" fmla="*/ 979579 h 1125470"/>
              <a:gd name="connsiteX24" fmla="*/ 150288 w 1124284"/>
              <a:gd name="connsiteY24" fmla="*/ 1122454 h 1125470"/>
              <a:gd name="connsiteX25" fmla="*/ 126476 w 1124284"/>
              <a:gd name="connsiteY25" fmla="*/ 1070067 h 1125470"/>
              <a:gd name="connsiteX26" fmla="*/ 59801 w 1124284"/>
              <a:gd name="connsiteY26" fmla="*/ 989104 h 1125470"/>
              <a:gd name="connsiteX27" fmla="*/ 136001 w 1124284"/>
              <a:gd name="connsiteY27" fmla="*/ 893854 h 1125470"/>
              <a:gd name="connsiteX28" fmla="*/ 159813 w 1124284"/>
              <a:gd name="connsiteY28" fmla="*/ 831942 h 1125470"/>
              <a:gd name="connsiteX29" fmla="*/ 131238 w 1124284"/>
              <a:gd name="connsiteY29" fmla="*/ 631917 h 1125470"/>
              <a:gd name="connsiteX30" fmla="*/ 26463 w 1124284"/>
              <a:gd name="connsiteY30" fmla="*/ 146142 h 1125470"/>
              <a:gd name="connsiteX31" fmla="*/ 16938 w 1124284"/>
              <a:gd name="connsiteY31" fmla="*/ 12792 h 1125470"/>
              <a:gd name="connsiteX0" fmla="*/ 16938 w 1124284"/>
              <a:gd name="connsiteY0" fmla="*/ 12792 h 1125470"/>
              <a:gd name="connsiteX1" fmla="*/ 221726 w 1124284"/>
              <a:gd name="connsiteY1" fmla="*/ 22317 h 1125470"/>
              <a:gd name="connsiteX2" fmla="*/ 474130 w 1124284"/>
              <a:gd name="connsiteY2" fmla="*/ 162819 h 1125470"/>
              <a:gd name="connsiteX3" fmla="*/ 612247 w 1124284"/>
              <a:gd name="connsiteY3" fmla="*/ 279495 h 1125470"/>
              <a:gd name="connsiteX4" fmla="*/ 726547 w 1124284"/>
              <a:gd name="connsiteY4" fmla="*/ 360458 h 1125470"/>
              <a:gd name="connsiteX5" fmla="*/ 917051 w 1124284"/>
              <a:gd name="connsiteY5" fmla="*/ 436658 h 1125470"/>
              <a:gd name="connsiteX6" fmla="*/ 1007536 w 1124284"/>
              <a:gd name="connsiteY6" fmla="*/ 431904 h 1125470"/>
              <a:gd name="connsiteX7" fmla="*/ 1059921 w 1124284"/>
              <a:gd name="connsiteY7" fmla="*/ 567622 h 1125470"/>
              <a:gd name="connsiteX8" fmla="*/ 1088501 w 1124284"/>
              <a:gd name="connsiteY8" fmla="*/ 689067 h 1125470"/>
              <a:gd name="connsiteX9" fmla="*/ 1124216 w 1124284"/>
              <a:gd name="connsiteY9" fmla="*/ 808129 h 1125470"/>
              <a:gd name="connsiteX10" fmla="*/ 1078975 w 1124284"/>
              <a:gd name="connsiteY10" fmla="*/ 967668 h 1125470"/>
              <a:gd name="connsiteX11" fmla="*/ 1021826 w 1124284"/>
              <a:gd name="connsiteY11" fmla="*/ 1074829 h 1125470"/>
              <a:gd name="connsiteX12" fmla="*/ 955151 w 1124284"/>
              <a:gd name="connsiteY12" fmla="*/ 1041492 h 1125470"/>
              <a:gd name="connsiteX13" fmla="*/ 907836 w 1124284"/>
              <a:gd name="connsiteY13" fmla="*/ 1047985 h 1125470"/>
              <a:gd name="connsiteX14" fmla="*/ 855138 w 1124284"/>
              <a:gd name="connsiteY14" fmla="*/ 1093879 h 1125470"/>
              <a:gd name="connsiteX15" fmla="*/ 822131 w 1124284"/>
              <a:gd name="connsiteY15" fmla="*/ 1116999 h 1125470"/>
              <a:gd name="connsiteX16" fmla="*/ 812277 w 1124284"/>
              <a:gd name="connsiteY16" fmla="*/ 1122460 h 1125470"/>
              <a:gd name="connsiteX17" fmla="*/ 767375 w 1124284"/>
              <a:gd name="connsiteY17" fmla="*/ 1107479 h 1125470"/>
              <a:gd name="connsiteX18" fmla="*/ 702738 w 1124284"/>
              <a:gd name="connsiteY18" fmla="*/ 1055779 h 1125470"/>
              <a:gd name="connsiteX19" fmla="*/ 695954 w 1124284"/>
              <a:gd name="connsiteY19" fmla="*/ 1036086 h 1125470"/>
              <a:gd name="connsiteX20" fmla="*/ 628919 w 1124284"/>
              <a:gd name="connsiteY20" fmla="*/ 1031958 h 1125470"/>
              <a:gd name="connsiteX21" fmla="*/ 543590 w 1124284"/>
              <a:gd name="connsiteY21" fmla="*/ 1064643 h 1125470"/>
              <a:gd name="connsiteX22" fmla="*/ 509861 w 1124284"/>
              <a:gd name="connsiteY22" fmla="*/ 1072441 h 1125470"/>
              <a:gd name="connsiteX23" fmla="*/ 402701 w 1124284"/>
              <a:gd name="connsiteY23" fmla="*/ 993867 h 1125470"/>
              <a:gd name="connsiteX24" fmla="*/ 364601 w 1124284"/>
              <a:gd name="connsiteY24" fmla="*/ 979579 h 1125470"/>
              <a:gd name="connsiteX25" fmla="*/ 150288 w 1124284"/>
              <a:gd name="connsiteY25" fmla="*/ 1122454 h 1125470"/>
              <a:gd name="connsiteX26" fmla="*/ 126476 w 1124284"/>
              <a:gd name="connsiteY26" fmla="*/ 1070067 h 1125470"/>
              <a:gd name="connsiteX27" fmla="*/ 59801 w 1124284"/>
              <a:gd name="connsiteY27" fmla="*/ 989104 h 1125470"/>
              <a:gd name="connsiteX28" fmla="*/ 136001 w 1124284"/>
              <a:gd name="connsiteY28" fmla="*/ 893854 h 1125470"/>
              <a:gd name="connsiteX29" fmla="*/ 159813 w 1124284"/>
              <a:gd name="connsiteY29" fmla="*/ 831942 h 1125470"/>
              <a:gd name="connsiteX30" fmla="*/ 131238 w 1124284"/>
              <a:gd name="connsiteY30" fmla="*/ 631917 h 1125470"/>
              <a:gd name="connsiteX31" fmla="*/ 26463 w 1124284"/>
              <a:gd name="connsiteY31" fmla="*/ 146142 h 1125470"/>
              <a:gd name="connsiteX32" fmla="*/ 16938 w 1124284"/>
              <a:gd name="connsiteY32" fmla="*/ 12792 h 1125470"/>
              <a:gd name="connsiteX0" fmla="*/ 16938 w 1124284"/>
              <a:gd name="connsiteY0" fmla="*/ 12792 h 1124134"/>
              <a:gd name="connsiteX1" fmla="*/ 221726 w 1124284"/>
              <a:gd name="connsiteY1" fmla="*/ 22317 h 1124134"/>
              <a:gd name="connsiteX2" fmla="*/ 474130 w 1124284"/>
              <a:gd name="connsiteY2" fmla="*/ 162819 h 1124134"/>
              <a:gd name="connsiteX3" fmla="*/ 612247 w 1124284"/>
              <a:gd name="connsiteY3" fmla="*/ 279495 h 1124134"/>
              <a:gd name="connsiteX4" fmla="*/ 726547 w 1124284"/>
              <a:gd name="connsiteY4" fmla="*/ 360458 h 1124134"/>
              <a:gd name="connsiteX5" fmla="*/ 917051 w 1124284"/>
              <a:gd name="connsiteY5" fmla="*/ 436658 h 1124134"/>
              <a:gd name="connsiteX6" fmla="*/ 1007536 w 1124284"/>
              <a:gd name="connsiteY6" fmla="*/ 431904 h 1124134"/>
              <a:gd name="connsiteX7" fmla="*/ 1059921 w 1124284"/>
              <a:gd name="connsiteY7" fmla="*/ 567622 h 1124134"/>
              <a:gd name="connsiteX8" fmla="*/ 1088501 w 1124284"/>
              <a:gd name="connsiteY8" fmla="*/ 689067 h 1124134"/>
              <a:gd name="connsiteX9" fmla="*/ 1124216 w 1124284"/>
              <a:gd name="connsiteY9" fmla="*/ 808129 h 1124134"/>
              <a:gd name="connsiteX10" fmla="*/ 1078975 w 1124284"/>
              <a:gd name="connsiteY10" fmla="*/ 967668 h 1124134"/>
              <a:gd name="connsiteX11" fmla="*/ 1021826 w 1124284"/>
              <a:gd name="connsiteY11" fmla="*/ 1074829 h 1124134"/>
              <a:gd name="connsiteX12" fmla="*/ 955151 w 1124284"/>
              <a:gd name="connsiteY12" fmla="*/ 1041492 h 1124134"/>
              <a:gd name="connsiteX13" fmla="*/ 907836 w 1124284"/>
              <a:gd name="connsiteY13" fmla="*/ 1047985 h 1124134"/>
              <a:gd name="connsiteX14" fmla="*/ 855138 w 1124284"/>
              <a:gd name="connsiteY14" fmla="*/ 1093879 h 1124134"/>
              <a:gd name="connsiteX15" fmla="*/ 822131 w 1124284"/>
              <a:gd name="connsiteY15" fmla="*/ 1116999 h 1124134"/>
              <a:gd name="connsiteX16" fmla="*/ 812277 w 1124284"/>
              <a:gd name="connsiteY16" fmla="*/ 1122460 h 1124134"/>
              <a:gd name="connsiteX17" fmla="*/ 767375 w 1124284"/>
              <a:gd name="connsiteY17" fmla="*/ 1107479 h 1124134"/>
              <a:gd name="connsiteX18" fmla="*/ 702738 w 1124284"/>
              <a:gd name="connsiteY18" fmla="*/ 1055779 h 1124134"/>
              <a:gd name="connsiteX19" fmla="*/ 695954 w 1124284"/>
              <a:gd name="connsiteY19" fmla="*/ 1036086 h 1124134"/>
              <a:gd name="connsiteX20" fmla="*/ 628919 w 1124284"/>
              <a:gd name="connsiteY20" fmla="*/ 1031958 h 1124134"/>
              <a:gd name="connsiteX21" fmla="*/ 543590 w 1124284"/>
              <a:gd name="connsiteY21" fmla="*/ 1064643 h 1124134"/>
              <a:gd name="connsiteX22" fmla="*/ 509861 w 1124284"/>
              <a:gd name="connsiteY22" fmla="*/ 1072441 h 1124134"/>
              <a:gd name="connsiteX23" fmla="*/ 402701 w 1124284"/>
              <a:gd name="connsiteY23" fmla="*/ 993867 h 1124134"/>
              <a:gd name="connsiteX24" fmla="*/ 364601 w 1124284"/>
              <a:gd name="connsiteY24" fmla="*/ 979579 h 1124134"/>
              <a:gd name="connsiteX25" fmla="*/ 305521 w 1124284"/>
              <a:gd name="connsiteY25" fmla="*/ 1007529 h 1124134"/>
              <a:gd name="connsiteX26" fmla="*/ 150288 w 1124284"/>
              <a:gd name="connsiteY26" fmla="*/ 1122454 h 1124134"/>
              <a:gd name="connsiteX27" fmla="*/ 126476 w 1124284"/>
              <a:gd name="connsiteY27" fmla="*/ 1070067 h 1124134"/>
              <a:gd name="connsiteX28" fmla="*/ 59801 w 1124284"/>
              <a:gd name="connsiteY28" fmla="*/ 989104 h 1124134"/>
              <a:gd name="connsiteX29" fmla="*/ 136001 w 1124284"/>
              <a:gd name="connsiteY29" fmla="*/ 893854 h 1124134"/>
              <a:gd name="connsiteX30" fmla="*/ 159813 w 1124284"/>
              <a:gd name="connsiteY30" fmla="*/ 831942 h 1124134"/>
              <a:gd name="connsiteX31" fmla="*/ 131238 w 1124284"/>
              <a:gd name="connsiteY31" fmla="*/ 631917 h 1124134"/>
              <a:gd name="connsiteX32" fmla="*/ 26463 w 1124284"/>
              <a:gd name="connsiteY32" fmla="*/ 146142 h 1124134"/>
              <a:gd name="connsiteX33" fmla="*/ 16938 w 1124284"/>
              <a:gd name="connsiteY33" fmla="*/ 12792 h 1124134"/>
              <a:gd name="connsiteX0" fmla="*/ 16938 w 1124284"/>
              <a:gd name="connsiteY0" fmla="*/ 12792 h 1124134"/>
              <a:gd name="connsiteX1" fmla="*/ 221726 w 1124284"/>
              <a:gd name="connsiteY1" fmla="*/ 22317 h 1124134"/>
              <a:gd name="connsiteX2" fmla="*/ 474130 w 1124284"/>
              <a:gd name="connsiteY2" fmla="*/ 162819 h 1124134"/>
              <a:gd name="connsiteX3" fmla="*/ 612247 w 1124284"/>
              <a:gd name="connsiteY3" fmla="*/ 279495 h 1124134"/>
              <a:gd name="connsiteX4" fmla="*/ 726547 w 1124284"/>
              <a:gd name="connsiteY4" fmla="*/ 360458 h 1124134"/>
              <a:gd name="connsiteX5" fmla="*/ 917051 w 1124284"/>
              <a:gd name="connsiteY5" fmla="*/ 436658 h 1124134"/>
              <a:gd name="connsiteX6" fmla="*/ 1007536 w 1124284"/>
              <a:gd name="connsiteY6" fmla="*/ 431904 h 1124134"/>
              <a:gd name="connsiteX7" fmla="*/ 1059921 w 1124284"/>
              <a:gd name="connsiteY7" fmla="*/ 567622 h 1124134"/>
              <a:gd name="connsiteX8" fmla="*/ 1088501 w 1124284"/>
              <a:gd name="connsiteY8" fmla="*/ 689067 h 1124134"/>
              <a:gd name="connsiteX9" fmla="*/ 1124216 w 1124284"/>
              <a:gd name="connsiteY9" fmla="*/ 808129 h 1124134"/>
              <a:gd name="connsiteX10" fmla="*/ 1078975 w 1124284"/>
              <a:gd name="connsiteY10" fmla="*/ 967668 h 1124134"/>
              <a:gd name="connsiteX11" fmla="*/ 1021826 w 1124284"/>
              <a:gd name="connsiteY11" fmla="*/ 1074829 h 1124134"/>
              <a:gd name="connsiteX12" fmla="*/ 955151 w 1124284"/>
              <a:gd name="connsiteY12" fmla="*/ 1041492 h 1124134"/>
              <a:gd name="connsiteX13" fmla="*/ 907836 w 1124284"/>
              <a:gd name="connsiteY13" fmla="*/ 1047985 h 1124134"/>
              <a:gd name="connsiteX14" fmla="*/ 855138 w 1124284"/>
              <a:gd name="connsiteY14" fmla="*/ 1093879 h 1124134"/>
              <a:gd name="connsiteX15" fmla="*/ 822131 w 1124284"/>
              <a:gd name="connsiteY15" fmla="*/ 1116999 h 1124134"/>
              <a:gd name="connsiteX16" fmla="*/ 812277 w 1124284"/>
              <a:gd name="connsiteY16" fmla="*/ 1122460 h 1124134"/>
              <a:gd name="connsiteX17" fmla="*/ 767375 w 1124284"/>
              <a:gd name="connsiteY17" fmla="*/ 1107479 h 1124134"/>
              <a:gd name="connsiteX18" fmla="*/ 702738 w 1124284"/>
              <a:gd name="connsiteY18" fmla="*/ 1055779 h 1124134"/>
              <a:gd name="connsiteX19" fmla="*/ 695954 w 1124284"/>
              <a:gd name="connsiteY19" fmla="*/ 1036086 h 1124134"/>
              <a:gd name="connsiteX20" fmla="*/ 628919 w 1124284"/>
              <a:gd name="connsiteY20" fmla="*/ 1031958 h 1124134"/>
              <a:gd name="connsiteX21" fmla="*/ 543590 w 1124284"/>
              <a:gd name="connsiteY21" fmla="*/ 1064643 h 1124134"/>
              <a:gd name="connsiteX22" fmla="*/ 509861 w 1124284"/>
              <a:gd name="connsiteY22" fmla="*/ 1072441 h 1124134"/>
              <a:gd name="connsiteX23" fmla="*/ 448362 w 1124284"/>
              <a:gd name="connsiteY23" fmla="*/ 1019429 h 1124134"/>
              <a:gd name="connsiteX24" fmla="*/ 402701 w 1124284"/>
              <a:gd name="connsiteY24" fmla="*/ 993867 h 1124134"/>
              <a:gd name="connsiteX25" fmla="*/ 364601 w 1124284"/>
              <a:gd name="connsiteY25" fmla="*/ 979579 h 1124134"/>
              <a:gd name="connsiteX26" fmla="*/ 305521 w 1124284"/>
              <a:gd name="connsiteY26" fmla="*/ 1007529 h 1124134"/>
              <a:gd name="connsiteX27" fmla="*/ 150288 w 1124284"/>
              <a:gd name="connsiteY27" fmla="*/ 1122454 h 1124134"/>
              <a:gd name="connsiteX28" fmla="*/ 126476 w 1124284"/>
              <a:gd name="connsiteY28" fmla="*/ 1070067 h 1124134"/>
              <a:gd name="connsiteX29" fmla="*/ 59801 w 1124284"/>
              <a:gd name="connsiteY29" fmla="*/ 989104 h 1124134"/>
              <a:gd name="connsiteX30" fmla="*/ 136001 w 1124284"/>
              <a:gd name="connsiteY30" fmla="*/ 893854 h 1124134"/>
              <a:gd name="connsiteX31" fmla="*/ 159813 w 1124284"/>
              <a:gd name="connsiteY31" fmla="*/ 831942 h 1124134"/>
              <a:gd name="connsiteX32" fmla="*/ 131238 w 1124284"/>
              <a:gd name="connsiteY32" fmla="*/ 631917 h 1124134"/>
              <a:gd name="connsiteX33" fmla="*/ 26463 w 1124284"/>
              <a:gd name="connsiteY33" fmla="*/ 146142 h 1124134"/>
              <a:gd name="connsiteX34" fmla="*/ 16938 w 1124284"/>
              <a:gd name="connsiteY34" fmla="*/ 12792 h 1124134"/>
              <a:gd name="connsiteX0" fmla="*/ 16938 w 1124284"/>
              <a:gd name="connsiteY0" fmla="*/ 12792 h 1131975"/>
              <a:gd name="connsiteX1" fmla="*/ 221726 w 1124284"/>
              <a:gd name="connsiteY1" fmla="*/ 22317 h 1131975"/>
              <a:gd name="connsiteX2" fmla="*/ 474130 w 1124284"/>
              <a:gd name="connsiteY2" fmla="*/ 162819 h 1131975"/>
              <a:gd name="connsiteX3" fmla="*/ 612247 w 1124284"/>
              <a:gd name="connsiteY3" fmla="*/ 279495 h 1131975"/>
              <a:gd name="connsiteX4" fmla="*/ 726547 w 1124284"/>
              <a:gd name="connsiteY4" fmla="*/ 360458 h 1131975"/>
              <a:gd name="connsiteX5" fmla="*/ 917051 w 1124284"/>
              <a:gd name="connsiteY5" fmla="*/ 436658 h 1131975"/>
              <a:gd name="connsiteX6" fmla="*/ 1007536 w 1124284"/>
              <a:gd name="connsiteY6" fmla="*/ 431904 h 1131975"/>
              <a:gd name="connsiteX7" fmla="*/ 1059921 w 1124284"/>
              <a:gd name="connsiteY7" fmla="*/ 567622 h 1131975"/>
              <a:gd name="connsiteX8" fmla="*/ 1088501 w 1124284"/>
              <a:gd name="connsiteY8" fmla="*/ 689067 h 1131975"/>
              <a:gd name="connsiteX9" fmla="*/ 1124216 w 1124284"/>
              <a:gd name="connsiteY9" fmla="*/ 808129 h 1131975"/>
              <a:gd name="connsiteX10" fmla="*/ 1078975 w 1124284"/>
              <a:gd name="connsiteY10" fmla="*/ 967668 h 1131975"/>
              <a:gd name="connsiteX11" fmla="*/ 1021826 w 1124284"/>
              <a:gd name="connsiteY11" fmla="*/ 1074829 h 1131975"/>
              <a:gd name="connsiteX12" fmla="*/ 955151 w 1124284"/>
              <a:gd name="connsiteY12" fmla="*/ 1041492 h 1131975"/>
              <a:gd name="connsiteX13" fmla="*/ 907836 w 1124284"/>
              <a:gd name="connsiteY13" fmla="*/ 1047985 h 1131975"/>
              <a:gd name="connsiteX14" fmla="*/ 855138 w 1124284"/>
              <a:gd name="connsiteY14" fmla="*/ 1093879 h 1131975"/>
              <a:gd name="connsiteX15" fmla="*/ 822131 w 1124284"/>
              <a:gd name="connsiteY15" fmla="*/ 1116999 h 1131975"/>
              <a:gd name="connsiteX16" fmla="*/ 812277 w 1124284"/>
              <a:gd name="connsiteY16" fmla="*/ 1122460 h 1131975"/>
              <a:gd name="connsiteX17" fmla="*/ 767375 w 1124284"/>
              <a:gd name="connsiteY17" fmla="*/ 1107479 h 1131975"/>
              <a:gd name="connsiteX18" fmla="*/ 702738 w 1124284"/>
              <a:gd name="connsiteY18" fmla="*/ 1055779 h 1131975"/>
              <a:gd name="connsiteX19" fmla="*/ 695954 w 1124284"/>
              <a:gd name="connsiteY19" fmla="*/ 1036086 h 1131975"/>
              <a:gd name="connsiteX20" fmla="*/ 628919 w 1124284"/>
              <a:gd name="connsiteY20" fmla="*/ 1031958 h 1131975"/>
              <a:gd name="connsiteX21" fmla="*/ 543590 w 1124284"/>
              <a:gd name="connsiteY21" fmla="*/ 1064643 h 1131975"/>
              <a:gd name="connsiteX22" fmla="*/ 509861 w 1124284"/>
              <a:gd name="connsiteY22" fmla="*/ 1072441 h 1131975"/>
              <a:gd name="connsiteX23" fmla="*/ 448362 w 1124284"/>
              <a:gd name="connsiteY23" fmla="*/ 1019429 h 1131975"/>
              <a:gd name="connsiteX24" fmla="*/ 402701 w 1124284"/>
              <a:gd name="connsiteY24" fmla="*/ 993867 h 1131975"/>
              <a:gd name="connsiteX25" fmla="*/ 364601 w 1124284"/>
              <a:gd name="connsiteY25" fmla="*/ 979579 h 1131975"/>
              <a:gd name="connsiteX26" fmla="*/ 305521 w 1124284"/>
              <a:gd name="connsiteY26" fmla="*/ 1007529 h 1131975"/>
              <a:gd name="connsiteX27" fmla="*/ 150288 w 1124284"/>
              <a:gd name="connsiteY27" fmla="*/ 1122454 h 1131975"/>
              <a:gd name="connsiteX28" fmla="*/ 134111 w 1124284"/>
              <a:gd name="connsiteY28" fmla="*/ 1119379 h 1131975"/>
              <a:gd name="connsiteX29" fmla="*/ 126476 w 1124284"/>
              <a:gd name="connsiteY29" fmla="*/ 1070067 h 1131975"/>
              <a:gd name="connsiteX30" fmla="*/ 59801 w 1124284"/>
              <a:gd name="connsiteY30" fmla="*/ 989104 h 1131975"/>
              <a:gd name="connsiteX31" fmla="*/ 136001 w 1124284"/>
              <a:gd name="connsiteY31" fmla="*/ 893854 h 1131975"/>
              <a:gd name="connsiteX32" fmla="*/ 159813 w 1124284"/>
              <a:gd name="connsiteY32" fmla="*/ 831942 h 1131975"/>
              <a:gd name="connsiteX33" fmla="*/ 131238 w 1124284"/>
              <a:gd name="connsiteY33" fmla="*/ 631917 h 1131975"/>
              <a:gd name="connsiteX34" fmla="*/ 26463 w 1124284"/>
              <a:gd name="connsiteY34" fmla="*/ 146142 h 1131975"/>
              <a:gd name="connsiteX35" fmla="*/ 16938 w 1124284"/>
              <a:gd name="connsiteY35" fmla="*/ 12792 h 1131975"/>
              <a:gd name="connsiteX0" fmla="*/ 16938 w 1124284"/>
              <a:gd name="connsiteY0" fmla="*/ 12792 h 1131975"/>
              <a:gd name="connsiteX1" fmla="*/ 221726 w 1124284"/>
              <a:gd name="connsiteY1" fmla="*/ 22317 h 1131975"/>
              <a:gd name="connsiteX2" fmla="*/ 474130 w 1124284"/>
              <a:gd name="connsiteY2" fmla="*/ 162819 h 1131975"/>
              <a:gd name="connsiteX3" fmla="*/ 612247 w 1124284"/>
              <a:gd name="connsiteY3" fmla="*/ 279495 h 1131975"/>
              <a:gd name="connsiteX4" fmla="*/ 726547 w 1124284"/>
              <a:gd name="connsiteY4" fmla="*/ 360458 h 1131975"/>
              <a:gd name="connsiteX5" fmla="*/ 917051 w 1124284"/>
              <a:gd name="connsiteY5" fmla="*/ 436658 h 1131975"/>
              <a:gd name="connsiteX6" fmla="*/ 1007536 w 1124284"/>
              <a:gd name="connsiteY6" fmla="*/ 431904 h 1131975"/>
              <a:gd name="connsiteX7" fmla="*/ 1059921 w 1124284"/>
              <a:gd name="connsiteY7" fmla="*/ 567622 h 1131975"/>
              <a:gd name="connsiteX8" fmla="*/ 1088501 w 1124284"/>
              <a:gd name="connsiteY8" fmla="*/ 689067 h 1131975"/>
              <a:gd name="connsiteX9" fmla="*/ 1124216 w 1124284"/>
              <a:gd name="connsiteY9" fmla="*/ 808129 h 1131975"/>
              <a:gd name="connsiteX10" fmla="*/ 1078975 w 1124284"/>
              <a:gd name="connsiteY10" fmla="*/ 967668 h 1131975"/>
              <a:gd name="connsiteX11" fmla="*/ 1021826 w 1124284"/>
              <a:gd name="connsiteY11" fmla="*/ 1074829 h 1131975"/>
              <a:gd name="connsiteX12" fmla="*/ 955151 w 1124284"/>
              <a:gd name="connsiteY12" fmla="*/ 1041492 h 1131975"/>
              <a:gd name="connsiteX13" fmla="*/ 907836 w 1124284"/>
              <a:gd name="connsiteY13" fmla="*/ 1047985 h 1131975"/>
              <a:gd name="connsiteX14" fmla="*/ 855138 w 1124284"/>
              <a:gd name="connsiteY14" fmla="*/ 1093879 h 1131975"/>
              <a:gd name="connsiteX15" fmla="*/ 822131 w 1124284"/>
              <a:gd name="connsiteY15" fmla="*/ 1116999 h 1131975"/>
              <a:gd name="connsiteX16" fmla="*/ 812277 w 1124284"/>
              <a:gd name="connsiteY16" fmla="*/ 1122460 h 1131975"/>
              <a:gd name="connsiteX17" fmla="*/ 767375 w 1124284"/>
              <a:gd name="connsiteY17" fmla="*/ 1107479 h 1131975"/>
              <a:gd name="connsiteX18" fmla="*/ 702738 w 1124284"/>
              <a:gd name="connsiteY18" fmla="*/ 1055779 h 1131975"/>
              <a:gd name="connsiteX19" fmla="*/ 695954 w 1124284"/>
              <a:gd name="connsiteY19" fmla="*/ 1036086 h 1131975"/>
              <a:gd name="connsiteX20" fmla="*/ 628919 w 1124284"/>
              <a:gd name="connsiteY20" fmla="*/ 1031958 h 1131975"/>
              <a:gd name="connsiteX21" fmla="*/ 543590 w 1124284"/>
              <a:gd name="connsiteY21" fmla="*/ 1064643 h 1131975"/>
              <a:gd name="connsiteX22" fmla="*/ 509861 w 1124284"/>
              <a:gd name="connsiteY22" fmla="*/ 1072441 h 1131975"/>
              <a:gd name="connsiteX23" fmla="*/ 448362 w 1124284"/>
              <a:gd name="connsiteY23" fmla="*/ 1019429 h 1131975"/>
              <a:gd name="connsiteX24" fmla="*/ 402701 w 1124284"/>
              <a:gd name="connsiteY24" fmla="*/ 993867 h 1131975"/>
              <a:gd name="connsiteX25" fmla="*/ 364601 w 1124284"/>
              <a:gd name="connsiteY25" fmla="*/ 979579 h 1131975"/>
              <a:gd name="connsiteX26" fmla="*/ 305521 w 1124284"/>
              <a:gd name="connsiteY26" fmla="*/ 1007529 h 1131975"/>
              <a:gd name="connsiteX27" fmla="*/ 150288 w 1124284"/>
              <a:gd name="connsiteY27" fmla="*/ 1122454 h 1131975"/>
              <a:gd name="connsiteX28" fmla="*/ 134111 w 1124284"/>
              <a:gd name="connsiteY28" fmla="*/ 1119379 h 1131975"/>
              <a:gd name="connsiteX29" fmla="*/ 126476 w 1124284"/>
              <a:gd name="connsiteY29" fmla="*/ 1070067 h 1131975"/>
              <a:gd name="connsiteX30" fmla="*/ 81737 w 1124284"/>
              <a:gd name="connsiteY30" fmla="*/ 1021809 h 1131975"/>
              <a:gd name="connsiteX31" fmla="*/ 59801 w 1124284"/>
              <a:gd name="connsiteY31" fmla="*/ 989104 h 1131975"/>
              <a:gd name="connsiteX32" fmla="*/ 136001 w 1124284"/>
              <a:gd name="connsiteY32" fmla="*/ 893854 h 1131975"/>
              <a:gd name="connsiteX33" fmla="*/ 159813 w 1124284"/>
              <a:gd name="connsiteY33" fmla="*/ 831942 h 1131975"/>
              <a:gd name="connsiteX34" fmla="*/ 131238 w 1124284"/>
              <a:gd name="connsiteY34" fmla="*/ 631917 h 1131975"/>
              <a:gd name="connsiteX35" fmla="*/ 26463 w 1124284"/>
              <a:gd name="connsiteY35" fmla="*/ 146142 h 1131975"/>
              <a:gd name="connsiteX36" fmla="*/ 16938 w 1124284"/>
              <a:gd name="connsiteY36" fmla="*/ 12792 h 1131975"/>
              <a:gd name="connsiteX0" fmla="*/ 16938 w 1124284"/>
              <a:gd name="connsiteY0" fmla="*/ 12792 h 1131975"/>
              <a:gd name="connsiteX1" fmla="*/ 221726 w 1124284"/>
              <a:gd name="connsiteY1" fmla="*/ 22317 h 1131975"/>
              <a:gd name="connsiteX2" fmla="*/ 474130 w 1124284"/>
              <a:gd name="connsiteY2" fmla="*/ 162819 h 1131975"/>
              <a:gd name="connsiteX3" fmla="*/ 612247 w 1124284"/>
              <a:gd name="connsiteY3" fmla="*/ 279495 h 1131975"/>
              <a:gd name="connsiteX4" fmla="*/ 726547 w 1124284"/>
              <a:gd name="connsiteY4" fmla="*/ 360458 h 1131975"/>
              <a:gd name="connsiteX5" fmla="*/ 917051 w 1124284"/>
              <a:gd name="connsiteY5" fmla="*/ 436658 h 1131975"/>
              <a:gd name="connsiteX6" fmla="*/ 1007536 w 1124284"/>
              <a:gd name="connsiteY6" fmla="*/ 431904 h 1131975"/>
              <a:gd name="connsiteX7" fmla="*/ 1059921 w 1124284"/>
              <a:gd name="connsiteY7" fmla="*/ 567622 h 1131975"/>
              <a:gd name="connsiteX8" fmla="*/ 1088501 w 1124284"/>
              <a:gd name="connsiteY8" fmla="*/ 689067 h 1131975"/>
              <a:gd name="connsiteX9" fmla="*/ 1124216 w 1124284"/>
              <a:gd name="connsiteY9" fmla="*/ 808129 h 1131975"/>
              <a:gd name="connsiteX10" fmla="*/ 1078975 w 1124284"/>
              <a:gd name="connsiteY10" fmla="*/ 967668 h 1131975"/>
              <a:gd name="connsiteX11" fmla="*/ 1021826 w 1124284"/>
              <a:gd name="connsiteY11" fmla="*/ 1074829 h 1131975"/>
              <a:gd name="connsiteX12" fmla="*/ 955151 w 1124284"/>
              <a:gd name="connsiteY12" fmla="*/ 1041492 h 1131975"/>
              <a:gd name="connsiteX13" fmla="*/ 907836 w 1124284"/>
              <a:gd name="connsiteY13" fmla="*/ 1047985 h 1131975"/>
              <a:gd name="connsiteX14" fmla="*/ 855138 w 1124284"/>
              <a:gd name="connsiteY14" fmla="*/ 1093879 h 1131975"/>
              <a:gd name="connsiteX15" fmla="*/ 822131 w 1124284"/>
              <a:gd name="connsiteY15" fmla="*/ 1116999 h 1131975"/>
              <a:gd name="connsiteX16" fmla="*/ 812277 w 1124284"/>
              <a:gd name="connsiteY16" fmla="*/ 1122460 h 1131975"/>
              <a:gd name="connsiteX17" fmla="*/ 767375 w 1124284"/>
              <a:gd name="connsiteY17" fmla="*/ 1107479 h 1131975"/>
              <a:gd name="connsiteX18" fmla="*/ 702738 w 1124284"/>
              <a:gd name="connsiteY18" fmla="*/ 1055779 h 1131975"/>
              <a:gd name="connsiteX19" fmla="*/ 695954 w 1124284"/>
              <a:gd name="connsiteY19" fmla="*/ 1036086 h 1131975"/>
              <a:gd name="connsiteX20" fmla="*/ 628919 w 1124284"/>
              <a:gd name="connsiteY20" fmla="*/ 1031958 h 1131975"/>
              <a:gd name="connsiteX21" fmla="*/ 543590 w 1124284"/>
              <a:gd name="connsiteY21" fmla="*/ 1064643 h 1131975"/>
              <a:gd name="connsiteX22" fmla="*/ 509861 w 1124284"/>
              <a:gd name="connsiteY22" fmla="*/ 1072441 h 1131975"/>
              <a:gd name="connsiteX23" fmla="*/ 448362 w 1124284"/>
              <a:gd name="connsiteY23" fmla="*/ 1019429 h 1131975"/>
              <a:gd name="connsiteX24" fmla="*/ 402701 w 1124284"/>
              <a:gd name="connsiteY24" fmla="*/ 993867 h 1131975"/>
              <a:gd name="connsiteX25" fmla="*/ 364601 w 1124284"/>
              <a:gd name="connsiteY25" fmla="*/ 979579 h 1131975"/>
              <a:gd name="connsiteX26" fmla="*/ 305521 w 1124284"/>
              <a:gd name="connsiteY26" fmla="*/ 1007529 h 1131975"/>
              <a:gd name="connsiteX27" fmla="*/ 150288 w 1124284"/>
              <a:gd name="connsiteY27" fmla="*/ 1122454 h 1131975"/>
              <a:gd name="connsiteX28" fmla="*/ 134111 w 1124284"/>
              <a:gd name="connsiteY28" fmla="*/ 1119379 h 1131975"/>
              <a:gd name="connsiteX29" fmla="*/ 126476 w 1124284"/>
              <a:gd name="connsiteY29" fmla="*/ 1070067 h 1131975"/>
              <a:gd name="connsiteX30" fmla="*/ 81737 w 1124284"/>
              <a:gd name="connsiteY30" fmla="*/ 1021809 h 1131975"/>
              <a:gd name="connsiteX31" fmla="*/ 40755 w 1124284"/>
              <a:gd name="connsiteY31" fmla="*/ 977205 h 1131975"/>
              <a:gd name="connsiteX32" fmla="*/ 136001 w 1124284"/>
              <a:gd name="connsiteY32" fmla="*/ 893854 h 1131975"/>
              <a:gd name="connsiteX33" fmla="*/ 159813 w 1124284"/>
              <a:gd name="connsiteY33" fmla="*/ 831942 h 1131975"/>
              <a:gd name="connsiteX34" fmla="*/ 131238 w 1124284"/>
              <a:gd name="connsiteY34" fmla="*/ 631917 h 1131975"/>
              <a:gd name="connsiteX35" fmla="*/ 26463 w 1124284"/>
              <a:gd name="connsiteY35" fmla="*/ 146142 h 1131975"/>
              <a:gd name="connsiteX36" fmla="*/ 16938 w 1124284"/>
              <a:gd name="connsiteY36" fmla="*/ 12792 h 1131975"/>
              <a:gd name="connsiteX0" fmla="*/ 16938 w 1124284"/>
              <a:gd name="connsiteY0" fmla="*/ 12792 h 1131975"/>
              <a:gd name="connsiteX1" fmla="*/ 221726 w 1124284"/>
              <a:gd name="connsiteY1" fmla="*/ 22317 h 1131975"/>
              <a:gd name="connsiteX2" fmla="*/ 474130 w 1124284"/>
              <a:gd name="connsiteY2" fmla="*/ 162819 h 1131975"/>
              <a:gd name="connsiteX3" fmla="*/ 612247 w 1124284"/>
              <a:gd name="connsiteY3" fmla="*/ 279495 h 1131975"/>
              <a:gd name="connsiteX4" fmla="*/ 726547 w 1124284"/>
              <a:gd name="connsiteY4" fmla="*/ 360458 h 1131975"/>
              <a:gd name="connsiteX5" fmla="*/ 917051 w 1124284"/>
              <a:gd name="connsiteY5" fmla="*/ 436658 h 1131975"/>
              <a:gd name="connsiteX6" fmla="*/ 1007536 w 1124284"/>
              <a:gd name="connsiteY6" fmla="*/ 431904 h 1131975"/>
              <a:gd name="connsiteX7" fmla="*/ 1059921 w 1124284"/>
              <a:gd name="connsiteY7" fmla="*/ 567622 h 1131975"/>
              <a:gd name="connsiteX8" fmla="*/ 1088501 w 1124284"/>
              <a:gd name="connsiteY8" fmla="*/ 689067 h 1131975"/>
              <a:gd name="connsiteX9" fmla="*/ 1124216 w 1124284"/>
              <a:gd name="connsiteY9" fmla="*/ 808129 h 1131975"/>
              <a:gd name="connsiteX10" fmla="*/ 1078975 w 1124284"/>
              <a:gd name="connsiteY10" fmla="*/ 967668 h 1131975"/>
              <a:gd name="connsiteX11" fmla="*/ 1021826 w 1124284"/>
              <a:gd name="connsiteY11" fmla="*/ 1074829 h 1131975"/>
              <a:gd name="connsiteX12" fmla="*/ 955151 w 1124284"/>
              <a:gd name="connsiteY12" fmla="*/ 1041492 h 1131975"/>
              <a:gd name="connsiteX13" fmla="*/ 907836 w 1124284"/>
              <a:gd name="connsiteY13" fmla="*/ 1047985 h 1131975"/>
              <a:gd name="connsiteX14" fmla="*/ 855138 w 1124284"/>
              <a:gd name="connsiteY14" fmla="*/ 1093879 h 1131975"/>
              <a:gd name="connsiteX15" fmla="*/ 822131 w 1124284"/>
              <a:gd name="connsiteY15" fmla="*/ 1116999 h 1131975"/>
              <a:gd name="connsiteX16" fmla="*/ 812277 w 1124284"/>
              <a:gd name="connsiteY16" fmla="*/ 1122460 h 1131975"/>
              <a:gd name="connsiteX17" fmla="*/ 767375 w 1124284"/>
              <a:gd name="connsiteY17" fmla="*/ 1107479 h 1131975"/>
              <a:gd name="connsiteX18" fmla="*/ 702738 w 1124284"/>
              <a:gd name="connsiteY18" fmla="*/ 1055779 h 1131975"/>
              <a:gd name="connsiteX19" fmla="*/ 695954 w 1124284"/>
              <a:gd name="connsiteY19" fmla="*/ 1036086 h 1131975"/>
              <a:gd name="connsiteX20" fmla="*/ 628919 w 1124284"/>
              <a:gd name="connsiteY20" fmla="*/ 1031958 h 1131975"/>
              <a:gd name="connsiteX21" fmla="*/ 543590 w 1124284"/>
              <a:gd name="connsiteY21" fmla="*/ 1064643 h 1131975"/>
              <a:gd name="connsiteX22" fmla="*/ 509861 w 1124284"/>
              <a:gd name="connsiteY22" fmla="*/ 1072441 h 1131975"/>
              <a:gd name="connsiteX23" fmla="*/ 448362 w 1124284"/>
              <a:gd name="connsiteY23" fmla="*/ 1019429 h 1131975"/>
              <a:gd name="connsiteX24" fmla="*/ 402701 w 1124284"/>
              <a:gd name="connsiteY24" fmla="*/ 993867 h 1131975"/>
              <a:gd name="connsiteX25" fmla="*/ 364601 w 1124284"/>
              <a:gd name="connsiteY25" fmla="*/ 979579 h 1131975"/>
              <a:gd name="connsiteX26" fmla="*/ 305521 w 1124284"/>
              <a:gd name="connsiteY26" fmla="*/ 1007529 h 1131975"/>
              <a:gd name="connsiteX27" fmla="*/ 150288 w 1124284"/>
              <a:gd name="connsiteY27" fmla="*/ 1122454 h 1131975"/>
              <a:gd name="connsiteX28" fmla="*/ 134111 w 1124284"/>
              <a:gd name="connsiteY28" fmla="*/ 1119379 h 1131975"/>
              <a:gd name="connsiteX29" fmla="*/ 126476 w 1124284"/>
              <a:gd name="connsiteY29" fmla="*/ 1070067 h 1131975"/>
              <a:gd name="connsiteX30" fmla="*/ 81737 w 1124284"/>
              <a:gd name="connsiteY30" fmla="*/ 1021809 h 1131975"/>
              <a:gd name="connsiteX31" fmla="*/ 40755 w 1124284"/>
              <a:gd name="connsiteY31" fmla="*/ 977205 h 1131975"/>
              <a:gd name="connsiteX32" fmla="*/ 128859 w 1124284"/>
              <a:gd name="connsiteY32" fmla="*/ 886715 h 1131975"/>
              <a:gd name="connsiteX33" fmla="*/ 159813 w 1124284"/>
              <a:gd name="connsiteY33" fmla="*/ 831942 h 1131975"/>
              <a:gd name="connsiteX34" fmla="*/ 131238 w 1124284"/>
              <a:gd name="connsiteY34" fmla="*/ 631917 h 1131975"/>
              <a:gd name="connsiteX35" fmla="*/ 26463 w 1124284"/>
              <a:gd name="connsiteY35" fmla="*/ 146142 h 1131975"/>
              <a:gd name="connsiteX36" fmla="*/ 16938 w 1124284"/>
              <a:gd name="connsiteY36" fmla="*/ 12792 h 1131975"/>
              <a:gd name="connsiteX0" fmla="*/ 16938 w 1124284"/>
              <a:gd name="connsiteY0" fmla="*/ 12792 h 1131975"/>
              <a:gd name="connsiteX1" fmla="*/ 221726 w 1124284"/>
              <a:gd name="connsiteY1" fmla="*/ 22317 h 1131975"/>
              <a:gd name="connsiteX2" fmla="*/ 474130 w 1124284"/>
              <a:gd name="connsiteY2" fmla="*/ 162819 h 1131975"/>
              <a:gd name="connsiteX3" fmla="*/ 612247 w 1124284"/>
              <a:gd name="connsiteY3" fmla="*/ 279495 h 1131975"/>
              <a:gd name="connsiteX4" fmla="*/ 726547 w 1124284"/>
              <a:gd name="connsiteY4" fmla="*/ 360458 h 1131975"/>
              <a:gd name="connsiteX5" fmla="*/ 917051 w 1124284"/>
              <a:gd name="connsiteY5" fmla="*/ 436658 h 1131975"/>
              <a:gd name="connsiteX6" fmla="*/ 1007536 w 1124284"/>
              <a:gd name="connsiteY6" fmla="*/ 431904 h 1131975"/>
              <a:gd name="connsiteX7" fmla="*/ 1059921 w 1124284"/>
              <a:gd name="connsiteY7" fmla="*/ 567622 h 1131975"/>
              <a:gd name="connsiteX8" fmla="*/ 1088501 w 1124284"/>
              <a:gd name="connsiteY8" fmla="*/ 689067 h 1131975"/>
              <a:gd name="connsiteX9" fmla="*/ 1124216 w 1124284"/>
              <a:gd name="connsiteY9" fmla="*/ 808129 h 1131975"/>
              <a:gd name="connsiteX10" fmla="*/ 1078975 w 1124284"/>
              <a:gd name="connsiteY10" fmla="*/ 967668 h 1131975"/>
              <a:gd name="connsiteX11" fmla="*/ 1021826 w 1124284"/>
              <a:gd name="connsiteY11" fmla="*/ 1074829 h 1131975"/>
              <a:gd name="connsiteX12" fmla="*/ 955151 w 1124284"/>
              <a:gd name="connsiteY12" fmla="*/ 1041492 h 1131975"/>
              <a:gd name="connsiteX13" fmla="*/ 907836 w 1124284"/>
              <a:gd name="connsiteY13" fmla="*/ 1047985 h 1131975"/>
              <a:gd name="connsiteX14" fmla="*/ 855138 w 1124284"/>
              <a:gd name="connsiteY14" fmla="*/ 1093879 h 1131975"/>
              <a:gd name="connsiteX15" fmla="*/ 822131 w 1124284"/>
              <a:gd name="connsiteY15" fmla="*/ 1116999 h 1131975"/>
              <a:gd name="connsiteX16" fmla="*/ 812277 w 1124284"/>
              <a:gd name="connsiteY16" fmla="*/ 1122460 h 1131975"/>
              <a:gd name="connsiteX17" fmla="*/ 767375 w 1124284"/>
              <a:gd name="connsiteY17" fmla="*/ 1107479 h 1131975"/>
              <a:gd name="connsiteX18" fmla="*/ 702738 w 1124284"/>
              <a:gd name="connsiteY18" fmla="*/ 1055779 h 1131975"/>
              <a:gd name="connsiteX19" fmla="*/ 695954 w 1124284"/>
              <a:gd name="connsiteY19" fmla="*/ 1036086 h 1131975"/>
              <a:gd name="connsiteX20" fmla="*/ 628919 w 1124284"/>
              <a:gd name="connsiteY20" fmla="*/ 1031958 h 1131975"/>
              <a:gd name="connsiteX21" fmla="*/ 543590 w 1124284"/>
              <a:gd name="connsiteY21" fmla="*/ 1064643 h 1131975"/>
              <a:gd name="connsiteX22" fmla="*/ 509861 w 1124284"/>
              <a:gd name="connsiteY22" fmla="*/ 1072441 h 1131975"/>
              <a:gd name="connsiteX23" fmla="*/ 448362 w 1124284"/>
              <a:gd name="connsiteY23" fmla="*/ 1019429 h 1131975"/>
              <a:gd name="connsiteX24" fmla="*/ 402701 w 1124284"/>
              <a:gd name="connsiteY24" fmla="*/ 993867 h 1131975"/>
              <a:gd name="connsiteX25" fmla="*/ 364601 w 1124284"/>
              <a:gd name="connsiteY25" fmla="*/ 979579 h 1131975"/>
              <a:gd name="connsiteX26" fmla="*/ 305521 w 1124284"/>
              <a:gd name="connsiteY26" fmla="*/ 1007529 h 1131975"/>
              <a:gd name="connsiteX27" fmla="*/ 150288 w 1124284"/>
              <a:gd name="connsiteY27" fmla="*/ 1122454 h 1131975"/>
              <a:gd name="connsiteX28" fmla="*/ 134111 w 1124284"/>
              <a:gd name="connsiteY28" fmla="*/ 1119379 h 1131975"/>
              <a:gd name="connsiteX29" fmla="*/ 126476 w 1124284"/>
              <a:gd name="connsiteY29" fmla="*/ 1070067 h 1131975"/>
              <a:gd name="connsiteX30" fmla="*/ 81737 w 1124284"/>
              <a:gd name="connsiteY30" fmla="*/ 1021809 h 1131975"/>
              <a:gd name="connsiteX31" fmla="*/ 40755 w 1124284"/>
              <a:gd name="connsiteY31" fmla="*/ 977205 h 1131975"/>
              <a:gd name="connsiteX32" fmla="*/ 128859 w 1124284"/>
              <a:gd name="connsiteY32" fmla="*/ 886715 h 1131975"/>
              <a:gd name="connsiteX33" fmla="*/ 159813 w 1124284"/>
              <a:gd name="connsiteY33" fmla="*/ 831942 h 1131975"/>
              <a:gd name="connsiteX34" fmla="*/ 146016 w 1124284"/>
              <a:gd name="connsiteY34" fmla="*/ 783833 h 1131975"/>
              <a:gd name="connsiteX35" fmla="*/ 131238 w 1124284"/>
              <a:gd name="connsiteY35" fmla="*/ 631917 h 1131975"/>
              <a:gd name="connsiteX36" fmla="*/ 26463 w 1124284"/>
              <a:gd name="connsiteY36" fmla="*/ 146142 h 1131975"/>
              <a:gd name="connsiteX37" fmla="*/ 16938 w 1124284"/>
              <a:gd name="connsiteY37" fmla="*/ 12792 h 1131975"/>
              <a:gd name="connsiteX0" fmla="*/ 16938 w 1124284"/>
              <a:gd name="connsiteY0" fmla="*/ 12792 h 1131975"/>
              <a:gd name="connsiteX1" fmla="*/ 221726 w 1124284"/>
              <a:gd name="connsiteY1" fmla="*/ 22317 h 1131975"/>
              <a:gd name="connsiteX2" fmla="*/ 474130 w 1124284"/>
              <a:gd name="connsiteY2" fmla="*/ 162819 h 1131975"/>
              <a:gd name="connsiteX3" fmla="*/ 612247 w 1124284"/>
              <a:gd name="connsiteY3" fmla="*/ 279495 h 1131975"/>
              <a:gd name="connsiteX4" fmla="*/ 726547 w 1124284"/>
              <a:gd name="connsiteY4" fmla="*/ 360458 h 1131975"/>
              <a:gd name="connsiteX5" fmla="*/ 917051 w 1124284"/>
              <a:gd name="connsiteY5" fmla="*/ 436658 h 1131975"/>
              <a:gd name="connsiteX6" fmla="*/ 1007536 w 1124284"/>
              <a:gd name="connsiteY6" fmla="*/ 431904 h 1131975"/>
              <a:gd name="connsiteX7" fmla="*/ 1059921 w 1124284"/>
              <a:gd name="connsiteY7" fmla="*/ 567622 h 1131975"/>
              <a:gd name="connsiteX8" fmla="*/ 1088501 w 1124284"/>
              <a:gd name="connsiteY8" fmla="*/ 689067 h 1131975"/>
              <a:gd name="connsiteX9" fmla="*/ 1124216 w 1124284"/>
              <a:gd name="connsiteY9" fmla="*/ 808129 h 1131975"/>
              <a:gd name="connsiteX10" fmla="*/ 1078975 w 1124284"/>
              <a:gd name="connsiteY10" fmla="*/ 967668 h 1131975"/>
              <a:gd name="connsiteX11" fmla="*/ 1021826 w 1124284"/>
              <a:gd name="connsiteY11" fmla="*/ 1074829 h 1131975"/>
              <a:gd name="connsiteX12" fmla="*/ 955151 w 1124284"/>
              <a:gd name="connsiteY12" fmla="*/ 1041492 h 1131975"/>
              <a:gd name="connsiteX13" fmla="*/ 907836 w 1124284"/>
              <a:gd name="connsiteY13" fmla="*/ 1047985 h 1131975"/>
              <a:gd name="connsiteX14" fmla="*/ 855138 w 1124284"/>
              <a:gd name="connsiteY14" fmla="*/ 1093879 h 1131975"/>
              <a:gd name="connsiteX15" fmla="*/ 822131 w 1124284"/>
              <a:gd name="connsiteY15" fmla="*/ 1116999 h 1131975"/>
              <a:gd name="connsiteX16" fmla="*/ 812277 w 1124284"/>
              <a:gd name="connsiteY16" fmla="*/ 1122460 h 1131975"/>
              <a:gd name="connsiteX17" fmla="*/ 767375 w 1124284"/>
              <a:gd name="connsiteY17" fmla="*/ 1107479 h 1131975"/>
              <a:gd name="connsiteX18" fmla="*/ 702738 w 1124284"/>
              <a:gd name="connsiteY18" fmla="*/ 1055779 h 1131975"/>
              <a:gd name="connsiteX19" fmla="*/ 695954 w 1124284"/>
              <a:gd name="connsiteY19" fmla="*/ 1036086 h 1131975"/>
              <a:gd name="connsiteX20" fmla="*/ 628919 w 1124284"/>
              <a:gd name="connsiteY20" fmla="*/ 1031958 h 1131975"/>
              <a:gd name="connsiteX21" fmla="*/ 543590 w 1124284"/>
              <a:gd name="connsiteY21" fmla="*/ 1064643 h 1131975"/>
              <a:gd name="connsiteX22" fmla="*/ 509861 w 1124284"/>
              <a:gd name="connsiteY22" fmla="*/ 1072441 h 1131975"/>
              <a:gd name="connsiteX23" fmla="*/ 448362 w 1124284"/>
              <a:gd name="connsiteY23" fmla="*/ 1019429 h 1131975"/>
              <a:gd name="connsiteX24" fmla="*/ 402701 w 1124284"/>
              <a:gd name="connsiteY24" fmla="*/ 993867 h 1131975"/>
              <a:gd name="connsiteX25" fmla="*/ 364601 w 1124284"/>
              <a:gd name="connsiteY25" fmla="*/ 979579 h 1131975"/>
              <a:gd name="connsiteX26" fmla="*/ 305521 w 1124284"/>
              <a:gd name="connsiteY26" fmla="*/ 1007529 h 1131975"/>
              <a:gd name="connsiteX27" fmla="*/ 150288 w 1124284"/>
              <a:gd name="connsiteY27" fmla="*/ 1122454 h 1131975"/>
              <a:gd name="connsiteX28" fmla="*/ 134111 w 1124284"/>
              <a:gd name="connsiteY28" fmla="*/ 1119379 h 1131975"/>
              <a:gd name="connsiteX29" fmla="*/ 126476 w 1124284"/>
              <a:gd name="connsiteY29" fmla="*/ 1070067 h 1131975"/>
              <a:gd name="connsiteX30" fmla="*/ 81737 w 1124284"/>
              <a:gd name="connsiteY30" fmla="*/ 1021809 h 1131975"/>
              <a:gd name="connsiteX31" fmla="*/ 40755 w 1124284"/>
              <a:gd name="connsiteY31" fmla="*/ 977205 h 1131975"/>
              <a:gd name="connsiteX32" fmla="*/ 128859 w 1124284"/>
              <a:gd name="connsiteY32" fmla="*/ 886715 h 1131975"/>
              <a:gd name="connsiteX33" fmla="*/ 159813 w 1124284"/>
              <a:gd name="connsiteY33" fmla="*/ 831942 h 1131975"/>
              <a:gd name="connsiteX34" fmla="*/ 146016 w 1124284"/>
              <a:gd name="connsiteY34" fmla="*/ 783833 h 1131975"/>
              <a:gd name="connsiteX35" fmla="*/ 131238 w 1124284"/>
              <a:gd name="connsiteY35" fmla="*/ 631917 h 1131975"/>
              <a:gd name="connsiteX36" fmla="*/ 26463 w 1124284"/>
              <a:gd name="connsiteY36" fmla="*/ 146142 h 1131975"/>
              <a:gd name="connsiteX37" fmla="*/ 16938 w 1124284"/>
              <a:gd name="connsiteY37" fmla="*/ 12792 h 1131975"/>
              <a:gd name="connsiteX0" fmla="*/ 14159 w 1131028"/>
              <a:gd name="connsiteY0" fmla="*/ 9622 h 1140704"/>
              <a:gd name="connsiteX1" fmla="*/ 228470 w 1131028"/>
              <a:gd name="connsiteY1" fmla="*/ 31046 h 1140704"/>
              <a:gd name="connsiteX2" fmla="*/ 480874 w 1131028"/>
              <a:gd name="connsiteY2" fmla="*/ 171548 h 1140704"/>
              <a:gd name="connsiteX3" fmla="*/ 618991 w 1131028"/>
              <a:gd name="connsiteY3" fmla="*/ 288224 h 1140704"/>
              <a:gd name="connsiteX4" fmla="*/ 733291 w 1131028"/>
              <a:gd name="connsiteY4" fmla="*/ 369187 h 1140704"/>
              <a:gd name="connsiteX5" fmla="*/ 923795 w 1131028"/>
              <a:gd name="connsiteY5" fmla="*/ 445387 h 1140704"/>
              <a:gd name="connsiteX6" fmla="*/ 1014280 w 1131028"/>
              <a:gd name="connsiteY6" fmla="*/ 440633 h 1140704"/>
              <a:gd name="connsiteX7" fmla="*/ 1066665 w 1131028"/>
              <a:gd name="connsiteY7" fmla="*/ 576351 h 1140704"/>
              <a:gd name="connsiteX8" fmla="*/ 1095245 w 1131028"/>
              <a:gd name="connsiteY8" fmla="*/ 697796 h 1140704"/>
              <a:gd name="connsiteX9" fmla="*/ 1130960 w 1131028"/>
              <a:gd name="connsiteY9" fmla="*/ 816858 h 1140704"/>
              <a:gd name="connsiteX10" fmla="*/ 1085719 w 1131028"/>
              <a:gd name="connsiteY10" fmla="*/ 976397 h 1140704"/>
              <a:gd name="connsiteX11" fmla="*/ 1028570 w 1131028"/>
              <a:gd name="connsiteY11" fmla="*/ 1083558 h 1140704"/>
              <a:gd name="connsiteX12" fmla="*/ 961895 w 1131028"/>
              <a:gd name="connsiteY12" fmla="*/ 1050221 h 1140704"/>
              <a:gd name="connsiteX13" fmla="*/ 914580 w 1131028"/>
              <a:gd name="connsiteY13" fmla="*/ 1056714 h 1140704"/>
              <a:gd name="connsiteX14" fmla="*/ 861882 w 1131028"/>
              <a:gd name="connsiteY14" fmla="*/ 1102608 h 1140704"/>
              <a:gd name="connsiteX15" fmla="*/ 828875 w 1131028"/>
              <a:gd name="connsiteY15" fmla="*/ 1125728 h 1140704"/>
              <a:gd name="connsiteX16" fmla="*/ 819021 w 1131028"/>
              <a:gd name="connsiteY16" fmla="*/ 1131189 h 1140704"/>
              <a:gd name="connsiteX17" fmla="*/ 774119 w 1131028"/>
              <a:gd name="connsiteY17" fmla="*/ 1116208 h 1140704"/>
              <a:gd name="connsiteX18" fmla="*/ 709482 w 1131028"/>
              <a:gd name="connsiteY18" fmla="*/ 1064508 h 1140704"/>
              <a:gd name="connsiteX19" fmla="*/ 702698 w 1131028"/>
              <a:gd name="connsiteY19" fmla="*/ 1044815 h 1140704"/>
              <a:gd name="connsiteX20" fmla="*/ 635663 w 1131028"/>
              <a:gd name="connsiteY20" fmla="*/ 1040687 h 1140704"/>
              <a:gd name="connsiteX21" fmla="*/ 550334 w 1131028"/>
              <a:gd name="connsiteY21" fmla="*/ 1073372 h 1140704"/>
              <a:gd name="connsiteX22" fmla="*/ 516605 w 1131028"/>
              <a:gd name="connsiteY22" fmla="*/ 1081170 h 1140704"/>
              <a:gd name="connsiteX23" fmla="*/ 455106 w 1131028"/>
              <a:gd name="connsiteY23" fmla="*/ 1028158 h 1140704"/>
              <a:gd name="connsiteX24" fmla="*/ 409445 w 1131028"/>
              <a:gd name="connsiteY24" fmla="*/ 1002596 h 1140704"/>
              <a:gd name="connsiteX25" fmla="*/ 371345 w 1131028"/>
              <a:gd name="connsiteY25" fmla="*/ 988308 h 1140704"/>
              <a:gd name="connsiteX26" fmla="*/ 312265 w 1131028"/>
              <a:gd name="connsiteY26" fmla="*/ 1016258 h 1140704"/>
              <a:gd name="connsiteX27" fmla="*/ 157032 w 1131028"/>
              <a:gd name="connsiteY27" fmla="*/ 1131183 h 1140704"/>
              <a:gd name="connsiteX28" fmla="*/ 140855 w 1131028"/>
              <a:gd name="connsiteY28" fmla="*/ 1128108 h 1140704"/>
              <a:gd name="connsiteX29" fmla="*/ 133220 w 1131028"/>
              <a:gd name="connsiteY29" fmla="*/ 1078796 h 1140704"/>
              <a:gd name="connsiteX30" fmla="*/ 88481 w 1131028"/>
              <a:gd name="connsiteY30" fmla="*/ 1030538 h 1140704"/>
              <a:gd name="connsiteX31" fmla="*/ 47499 w 1131028"/>
              <a:gd name="connsiteY31" fmla="*/ 985934 h 1140704"/>
              <a:gd name="connsiteX32" fmla="*/ 135603 w 1131028"/>
              <a:gd name="connsiteY32" fmla="*/ 895444 h 1140704"/>
              <a:gd name="connsiteX33" fmla="*/ 166557 w 1131028"/>
              <a:gd name="connsiteY33" fmla="*/ 840671 h 1140704"/>
              <a:gd name="connsiteX34" fmla="*/ 152760 w 1131028"/>
              <a:gd name="connsiteY34" fmla="*/ 792562 h 1140704"/>
              <a:gd name="connsiteX35" fmla="*/ 137982 w 1131028"/>
              <a:gd name="connsiteY35" fmla="*/ 640646 h 1140704"/>
              <a:gd name="connsiteX36" fmla="*/ 33207 w 1131028"/>
              <a:gd name="connsiteY36" fmla="*/ 154871 h 1140704"/>
              <a:gd name="connsiteX37" fmla="*/ 14159 w 1131028"/>
              <a:gd name="connsiteY37" fmla="*/ 9622 h 1140704"/>
              <a:gd name="connsiteX0" fmla="*/ 16094 w 1132963"/>
              <a:gd name="connsiteY0" fmla="*/ 12194 h 1143276"/>
              <a:gd name="connsiteX1" fmla="*/ 256593 w 1132963"/>
              <a:gd name="connsiteY1" fmla="*/ 26478 h 1143276"/>
              <a:gd name="connsiteX2" fmla="*/ 482809 w 1132963"/>
              <a:gd name="connsiteY2" fmla="*/ 174120 h 1143276"/>
              <a:gd name="connsiteX3" fmla="*/ 620926 w 1132963"/>
              <a:gd name="connsiteY3" fmla="*/ 290796 h 1143276"/>
              <a:gd name="connsiteX4" fmla="*/ 735226 w 1132963"/>
              <a:gd name="connsiteY4" fmla="*/ 371759 h 1143276"/>
              <a:gd name="connsiteX5" fmla="*/ 925730 w 1132963"/>
              <a:gd name="connsiteY5" fmla="*/ 447959 h 1143276"/>
              <a:gd name="connsiteX6" fmla="*/ 1016215 w 1132963"/>
              <a:gd name="connsiteY6" fmla="*/ 443205 h 1143276"/>
              <a:gd name="connsiteX7" fmla="*/ 1068600 w 1132963"/>
              <a:gd name="connsiteY7" fmla="*/ 578923 h 1143276"/>
              <a:gd name="connsiteX8" fmla="*/ 1097180 w 1132963"/>
              <a:gd name="connsiteY8" fmla="*/ 700368 h 1143276"/>
              <a:gd name="connsiteX9" fmla="*/ 1132895 w 1132963"/>
              <a:gd name="connsiteY9" fmla="*/ 819430 h 1143276"/>
              <a:gd name="connsiteX10" fmla="*/ 1087654 w 1132963"/>
              <a:gd name="connsiteY10" fmla="*/ 978969 h 1143276"/>
              <a:gd name="connsiteX11" fmla="*/ 1030505 w 1132963"/>
              <a:gd name="connsiteY11" fmla="*/ 1086130 h 1143276"/>
              <a:gd name="connsiteX12" fmla="*/ 963830 w 1132963"/>
              <a:gd name="connsiteY12" fmla="*/ 1052793 h 1143276"/>
              <a:gd name="connsiteX13" fmla="*/ 916515 w 1132963"/>
              <a:gd name="connsiteY13" fmla="*/ 1059286 h 1143276"/>
              <a:gd name="connsiteX14" fmla="*/ 863817 w 1132963"/>
              <a:gd name="connsiteY14" fmla="*/ 1105180 h 1143276"/>
              <a:gd name="connsiteX15" fmla="*/ 830810 w 1132963"/>
              <a:gd name="connsiteY15" fmla="*/ 1128300 h 1143276"/>
              <a:gd name="connsiteX16" fmla="*/ 820956 w 1132963"/>
              <a:gd name="connsiteY16" fmla="*/ 1133761 h 1143276"/>
              <a:gd name="connsiteX17" fmla="*/ 776054 w 1132963"/>
              <a:gd name="connsiteY17" fmla="*/ 1118780 h 1143276"/>
              <a:gd name="connsiteX18" fmla="*/ 711417 w 1132963"/>
              <a:gd name="connsiteY18" fmla="*/ 1067080 h 1143276"/>
              <a:gd name="connsiteX19" fmla="*/ 704633 w 1132963"/>
              <a:gd name="connsiteY19" fmla="*/ 1047387 h 1143276"/>
              <a:gd name="connsiteX20" fmla="*/ 637598 w 1132963"/>
              <a:gd name="connsiteY20" fmla="*/ 1043259 h 1143276"/>
              <a:gd name="connsiteX21" fmla="*/ 552269 w 1132963"/>
              <a:gd name="connsiteY21" fmla="*/ 1075944 h 1143276"/>
              <a:gd name="connsiteX22" fmla="*/ 518540 w 1132963"/>
              <a:gd name="connsiteY22" fmla="*/ 1083742 h 1143276"/>
              <a:gd name="connsiteX23" fmla="*/ 457041 w 1132963"/>
              <a:gd name="connsiteY23" fmla="*/ 1030730 h 1143276"/>
              <a:gd name="connsiteX24" fmla="*/ 411380 w 1132963"/>
              <a:gd name="connsiteY24" fmla="*/ 1005168 h 1143276"/>
              <a:gd name="connsiteX25" fmla="*/ 373280 w 1132963"/>
              <a:gd name="connsiteY25" fmla="*/ 990880 h 1143276"/>
              <a:gd name="connsiteX26" fmla="*/ 314200 w 1132963"/>
              <a:gd name="connsiteY26" fmla="*/ 1018830 h 1143276"/>
              <a:gd name="connsiteX27" fmla="*/ 158967 w 1132963"/>
              <a:gd name="connsiteY27" fmla="*/ 1133755 h 1143276"/>
              <a:gd name="connsiteX28" fmla="*/ 142790 w 1132963"/>
              <a:gd name="connsiteY28" fmla="*/ 1130680 h 1143276"/>
              <a:gd name="connsiteX29" fmla="*/ 135155 w 1132963"/>
              <a:gd name="connsiteY29" fmla="*/ 1081368 h 1143276"/>
              <a:gd name="connsiteX30" fmla="*/ 90416 w 1132963"/>
              <a:gd name="connsiteY30" fmla="*/ 1033110 h 1143276"/>
              <a:gd name="connsiteX31" fmla="*/ 49434 w 1132963"/>
              <a:gd name="connsiteY31" fmla="*/ 988506 h 1143276"/>
              <a:gd name="connsiteX32" fmla="*/ 137538 w 1132963"/>
              <a:gd name="connsiteY32" fmla="*/ 898016 h 1143276"/>
              <a:gd name="connsiteX33" fmla="*/ 168492 w 1132963"/>
              <a:gd name="connsiteY33" fmla="*/ 843243 h 1143276"/>
              <a:gd name="connsiteX34" fmla="*/ 154695 w 1132963"/>
              <a:gd name="connsiteY34" fmla="*/ 795134 h 1143276"/>
              <a:gd name="connsiteX35" fmla="*/ 139917 w 1132963"/>
              <a:gd name="connsiteY35" fmla="*/ 643218 h 1143276"/>
              <a:gd name="connsiteX36" fmla="*/ 35142 w 1132963"/>
              <a:gd name="connsiteY36" fmla="*/ 157443 h 1143276"/>
              <a:gd name="connsiteX37" fmla="*/ 16094 w 1132963"/>
              <a:gd name="connsiteY37" fmla="*/ 12194 h 1143276"/>
              <a:gd name="connsiteX0" fmla="*/ 3345 w 1120214"/>
              <a:gd name="connsiteY0" fmla="*/ 9754 h 1140836"/>
              <a:gd name="connsiteX1" fmla="*/ 70524 w 1120214"/>
              <a:gd name="connsiteY1" fmla="*/ 14513 h 1140836"/>
              <a:gd name="connsiteX2" fmla="*/ 243844 w 1120214"/>
              <a:gd name="connsiteY2" fmla="*/ 24038 h 1140836"/>
              <a:gd name="connsiteX3" fmla="*/ 470060 w 1120214"/>
              <a:gd name="connsiteY3" fmla="*/ 171680 h 1140836"/>
              <a:gd name="connsiteX4" fmla="*/ 608177 w 1120214"/>
              <a:gd name="connsiteY4" fmla="*/ 288356 h 1140836"/>
              <a:gd name="connsiteX5" fmla="*/ 722477 w 1120214"/>
              <a:gd name="connsiteY5" fmla="*/ 369319 h 1140836"/>
              <a:gd name="connsiteX6" fmla="*/ 912981 w 1120214"/>
              <a:gd name="connsiteY6" fmla="*/ 445519 h 1140836"/>
              <a:gd name="connsiteX7" fmla="*/ 1003466 w 1120214"/>
              <a:gd name="connsiteY7" fmla="*/ 440765 h 1140836"/>
              <a:gd name="connsiteX8" fmla="*/ 1055851 w 1120214"/>
              <a:gd name="connsiteY8" fmla="*/ 576483 h 1140836"/>
              <a:gd name="connsiteX9" fmla="*/ 1084431 w 1120214"/>
              <a:gd name="connsiteY9" fmla="*/ 697928 h 1140836"/>
              <a:gd name="connsiteX10" fmla="*/ 1120146 w 1120214"/>
              <a:gd name="connsiteY10" fmla="*/ 816990 h 1140836"/>
              <a:gd name="connsiteX11" fmla="*/ 1074905 w 1120214"/>
              <a:gd name="connsiteY11" fmla="*/ 976529 h 1140836"/>
              <a:gd name="connsiteX12" fmla="*/ 1017756 w 1120214"/>
              <a:gd name="connsiteY12" fmla="*/ 1083690 h 1140836"/>
              <a:gd name="connsiteX13" fmla="*/ 951081 w 1120214"/>
              <a:gd name="connsiteY13" fmla="*/ 1050353 h 1140836"/>
              <a:gd name="connsiteX14" fmla="*/ 903766 w 1120214"/>
              <a:gd name="connsiteY14" fmla="*/ 1056846 h 1140836"/>
              <a:gd name="connsiteX15" fmla="*/ 851068 w 1120214"/>
              <a:gd name="connsiteY15" fmla="*/ 1102740 h 1140836"/>
              <a:gd name="connsiteX16" fmla="*/ 818061 w 1120214"/>
              <a:gd name="connsiteY16" fmla="*/ 1125860 h 1140836"/>
              <a:gd name="connsiteX17" fmla="*/ 808207 w 1120214"/>
              <a:gd name="connsiteY17" fmla="*/ 1131321 h 1140836"/>
              <a:gd name="connsiteX18" fmla="*/ 763305 w 1120214"/>
              <a:gd name="connsiteY18" fmla="*/ 1116340 h 1140836"/>
              <a:gd name="connsiteX19" fmla="*/ 698668 w 1120214"/>
              <a:gd name="connsiteY19" fmla="*/ 1064640 h 1140836"/>
              <a:gd name="connsiteX20" fmla="*/ 691884 w 1120214"/>
              <a:gd name="connsiteY20" fmla="*/ 1044947 h 1140836"/>
              <a:gd name="connsiteX21" fmla="*/ 624849 w 1120214"/>
              <a:gd name="connsiteY21" fmla="*/ 1040819 h 1140836"/>
              <a:gd name="connsiteX22" fmla="*/ 539520 w 1120214"/>
              <a:gd name="connsiteY22" fmla="*/ 1073504 h 1140836"/>
              <a:gd name="connsiteX23" fmla="*/ 505791 w 1120214"/>
              <a:gd name="connsiteY23" fmla="*/ 1081302 h 1140836"/>
              <a:gd name="connsiteX24" fmla="*/ 444292 w 1120214"/>
              <a:gd name="connsiteY24" fmla="*/ 1028290 h 1140836"/>
              <a:gd name="connsiteX25" fmla="*/ 398631 w 1120214"/>
              <a:gd name="connsiteY25" fmla="*/ 1002728 h 1140836"/>
              <a:gd name="connsiteX26" fmla="*/ 360531 w 1120214"/>
              <a:gd name="connsiteY26" fmla="*/ 988440 h 1140836"/>
              <a:gd name="connsiteX27" fmla="*/ 301451 w 1120214"/>
              <a:gd name="connsiteY27" fmla="*/ 1016390 h 1140836"/>
              <a:gd name="connsiteX28" fmla="*/ 146218 w 1120214"/>
              <a:gd name="connsiteY28" fmla="*/ 1131315 h 1140836"/>
              <a:gd name="connsiteX29" fmla="*/ 130041 w 1120214"/>
              <a:gd name="connsiteY29" fmla="*/ 1128240 h 1140836"/>
              <a:gd name="connsiteX30" fmla="*/ 122406 w 1120214"/>
              <a:gd name="connsiteY30" fmla="*/ 1078928 h 1140836"/>
              <a:gd name="connsiteX31" fmla="*/ 77667 w 1120214"/>
              <a:gd name="connsiteY31" fmla="*/ 1030670 h 1140836"/>
              <a:gd name="connsiteX32" fmla="*/ 36685 w 1120214"/>
              <a:gd name="connsiteY32" fmla="*/ 986066 h 1140836"/>
              <a:gd name="connsiteX33" fmla="*/ 124789 w 1120214"/>
              <a:gd name="connsiteY33" fmla="*/ 895576 h 1140836"/>
              <a:gd name="connsiteX34" fmla="*/ 155743 w 1120214"/>
              <a:gd name="connsiteY34" fmla="*/ 840803 h 1140836"/>
              <a:gd name="connsiteX35" fmla="*/ 141946 w 1120214"/>
              <a:gd name="connsiteY35" fmla="*/ 792694 h 1140836"/>
              <a:gd name="connsiteX36" fmla="*/ 127168 w 1120214"/>
              <a:gd name="connsiteY36" fmla="*/ 640778 h 1140836"/>
              <a:gd name="connsiteX37" fmla="*/ 22393 w 1120214"/>
              <a:gd name="connsiteY37" fmla="*/ 155003 h 1140836"/>
              <a:gd name="connsiteX38" fmla="*/ 3345 w 1120214"/>
              <a:gd name="connsiteY38" fmla="*/ 9754 h 1140836"/>
              <a:gd name="connsiteX0" fmla="*/ 11 w 1116880"/>
              <a:gd name="connsiteY0" fmla="*/ 10937 h 1142019"/>
              <a:gd name="connsiteX1" fmla="*/ 17196 w 1116880"/>
              <a:gd name="connsiteY1" fmla="*/ 10936 h 1142019"/>
              <a:gd name="connsiteX2" fmla="*/ 67190 w 1116880"/>
              <a:gd name="connsiteY2" fmla="*/ 15696 h 1142019"/>
              <a:gd name="connsiteX3" fmla="*/ 240510 w 1116880"/>
              <a:gd name="connsiteY3" fmla="*/ 25221 h 1142019"/>
              <a:gd name="connsiteX4" fmla="*/ 466726 w 1116880"/>
              <a:gd name="connsiteY4" fmla="*/ 172863 h 1142019"/>
              <a:gd name="connsiteX5" fmla="*/ 604843 w 1116880"/>
              <a:gd name="connsiteY5" fmla="*/ 289539 h 1142019"/>
              <a:gd name="connsiteX6" fmla="*/ 719143 w 1116880"/>
              <a:gd name="connsiteY6" fmla="*/ 370502 h 1142019"/>
              <a:gd name="connsiteX7" fmla="*/ 909647 w 1116880"/>
              <a:gd name="connsiteY7" fmla="*/ 446702 h 1142019"/>
              <a:gd name="connsiteX8" fmla="*/ 1000132 w 1116880"/>
              <a:gd name="connsiteY8" fmla="*/ 441948 h 1142019"/>
              <a:gd name="connsiteX9" fmla="*/ 1052517 w 1116880"/>
              <a:gd name="connsiteY9" fmla="*/ 577666 h 1142019"/>
              <a:gd name="connsiteX10" fmla="*/ 1081097 w 1116880"/>
              <a:gd name="connsiteY10" fmla="*/ 699111 h 1142019"/>
              <a:gd name="connsiteX11" fmla="*/ 1116812 w 1116880"/>
              <a:gd name="connsiteY11" fmla="*/ 818173 h 1142019"/>
              <a:gd name="connsiteX12" fmla="*/ 1071571 w 1116880"/>
              <a:gd name="connsiteY12" fmla="*/ 977712 h 1142019"/>
              <a:gd name="connsiteX13" fmla="*/ 1014422 w 1116880"/>
              <a:gd name="connsiteY13" fmla="*/ 1084873 h 1142019"/>
              <a:gd name="connsiteX14" fmla="*/ 947747 w 1116880"/>
              <a:gd name="connsiteY14" fmla="*/ 1051536 h 1142019"/>
              <a:gd name="connsiteX15" fmla="*/ 900432 w 1116880"/>
              <a:gd name="connsiteY15" fmla="*/ 1058029 h 1142019"/>
              <a:gd name="connsiteX16" fmla="*/ 847734 w 1116880"/>
              <a:gd name="connsiteY16" fmla="*/ 1103923 h 1142019"/>
              <a:gd name="connsiteX17" fmla="*/ 814727 w 1116880"/>
              <a:gd name="connsiteY17" fmla="*/ 1127043 h 1142019"/>
              <a:gd name="connsiteX18" fmla="*/ 804873 w 1116880"/>
              <a:gd name="connsiteY18" fmla="*/ 1132504 h 1142019"/>
              <a:gd name="connsiteX19" fmla="*/ 759971 w 1116880"/>
              <a:gd name="connsiteY19" fmla="*/ 1117523 h 1142019"/>
              <a:gd name="connsiteX20" fmla="*/ 695334 w 1116880"/>
              <a:gd name="connsiteY20" fmla="*/ 1065823 h 1142019"/>
              <a:gd name="connsiteX21" fmla="*/ 688550 w 1116880"/>
              <a:gd name="connsiteY21" fmla="*/ 1046130 h 1142019"/>
              <a:gd name="connsiteX22" fmla="*/ 621515 w 1116880"/>
              <a:gd name="connsiteY22" fmla="*/ 1042002 h 1142019"/>
              <a:gd name="connsiteX23" fmla="*/ 536186 w 1116880"/>
              <a:gd name="connsiteY23" fmla="*/ 1074687 h 1142019"/>
              <a:gd name="connsiteX24" fmla="*/ 502457 w 1116880"/>
              <a:gd name="connsiteY24" fmla="*/ 1082485 h 1142019"/>
              <a:gd name="connsiteX25" fmla="*/ 440958 w 1116880"/>
              <a:gd name="connsiteY25" fmla="*/ 1029473 h 1142019"/>
              <a:gd name="connsiteX26" fmla="*/ 395297 w 1116880"/>
              <a:gd name="connsiteY26" fmla="*/ 1003911 h 1142019"/>
              <a:gd name="connsiteX27" fmla="*/ 357197 w 1116880"/>
              <a:gd name="connsiteY27" fmla="*/ 989623 h 1142019"/>
              <a:gd name="connsiteX28" fmla="*/ 298117 w 1116880"/>
              <a:gd name="connsiteY28" fmla="*/ 1017573 h 1142019"/>
              <a:gd name="connsiteX29" fmla="*/ 142884 w 1116880"/>
              <a:gd name="connsiteY29" fmla="*/ 1132498 h 1142019"/>
              <a:gd name="connsiteX30" fmla="*/ 126707 w 1116880"/>
              <a:gd name="connsiteY30" fmla="*/ 1129423 h 1142019"/>
              <a:gd name="connsiteX31" fmla="*/ 119072 w 1116880"/>
              <a:gd name="connsiteY31" fmla="*/ 1080111 h 1142019"/>
              <a:gd name="connsiteX32" fmla="*/ 74333 w 1116880"/>
              <a:gd name="connsiteY32" fmla="*/ 1031853 h 1142019"/>
              <a:gd name="connsiteX33" fmla="*/ 33351 w 1116880"/>
              <a:gd name="connsiteY33" fmla="*/ 987249 h 1142019"/>
              <a:gd name="connsiteX34" fmla="*/ 121455 w 1116880"/>
              <a:gd name="connsiteY34" fmla="*/ 896759 h 1142019"/>
              <a:gd name="connsiteX35" fmla="*/ 152409 w 1116880"/>
              <a:gd name="connsiteY35" fmla="*/ 841986 h 1142019"/>
              <a:gd name="connsiteX36" fmla="*/ 138612 w 1116880"/>
              <a:gd name="connsiteY36" fmla="*/ 793877 h 1142019"/>
              <a:gd name="connsiteX37" fmla="*/ 123834 w 1116880"/>
              <a:gd name="connsiteY37" fmla="*/ 641961 h 1142019"/>
              <a:gd name="connsiteX38" fmla="*/ 19059 w 1116880"/>
              <a:gd name="connsiteY38" fmla="*/ 156186 h 1142019"/>
              <a:gd name="connsiteX39" fmla="*/ 11 w 1116880"/>
              <a:gd name="connsiteY39" fmla="*/ 10937 h 1142019"/>
              <a:gd name="connsiteX0" fmla="*/ 2266 w 1109612"/>
              <a:gd name="connsiteY0" fmla="*/ 16621 h 1133425"/>
              <a:gd name="connsiteX1" fmla="*/ 9928 w 1109612"/>
              <a:gd name="connsiteY1" fmla="*/ 2342 h 1133425"/>
              <a:gd name="connsiteX2" fmla="*/ 59922 w 1109612"/>
              <a:gd name="connsiteY2" fmla="*/ 7102 h 1133425"/>
              <a:gd name="connsiteX3" fmla="*/ 233242 w 1109612"/>
              <a:gd name="connsiteY3" fmla="*/ 16627 h 1133425"/>
              <a:gd name="connsiteX4" fmla="*/ 459458 w 1109612"/>
              <a:gd name="connsiteY4" fmla="*/ 164269 h 1133425"/>
              <a:gd name="connsiteX5" fmla="*/ 597575 w 1109612"/>
              <a:gd name="connsiteY5" fmla="*/ 280945 h 1133425"/>
              <a:gd name="connsiteX6" fmla="*/ 711875 w 1109612"/>
              <a:gd name="connsiteY6" fmla="*/ 361908 h 1133425"/>
              <a:gd name="connsiteX7" fmla="*/ 902379 w 1109612"/>
              <a:gd name="connsiteY7" fmla="*/ 438108 h 1133425"/>
              <a:gd name="connsiteX8" fmla="*/ 992864 w 1109612"/>
              <a:gd name="connsiteY8" fmla="*/ 433354 h 1133425"/>
              <a:gd name="connsiteX9" fmla="*/ 1045249 w 1109612"/>
              <a:gd name="connsiteY9" fmla="*/ 569072 h 1133425"/>
              <a:gd name="connsiteX10" fmla="*/ 1073829 w 1109612"/>
              <a:gd name="connsiteY10" fmla="*/ 690517 h 1133425"/>
              <a:gd name="connsiteX11" fmla="*/ 1109544 w 1109612"/>
              <a:gd name="connsiteY11" fmla="*/ 809579 h 1133425"/>
              <a:gd name="connsiteX12" fmla="*/ 1064303 w 1109612"/>
              <a:gd name="connsiteY12" fmla="*/ 969118 h 1133425"/>
              <a:gd name="connsiteX13" fmla="*/ 1007154 w 1109612"/>
              <a:gd name="connsiteY13" fmla="*/ 1076279 h 1133425"/>
              <a:gd name="connsiteX14" fmla="*/ 940479 w 1109612"/>
              <a:gd name="connsiteY14" fmla="*/ 1042942 h 1133425"/>
              <a:gd name="connsiteX15" fmla="*/ 893164 w 1109612"/>
              <a:gd name="connsiteY15" fmla="*/ 1049435 h 1133425"/>
              <a:gd name="connsiteX16" fmla="*/ 840466 w 1109612"/>
              <a:gd name="connsiteY16" fmla="*/ 1095329 h 1133425"/>
              <a:gd name="connsiteX17" fmla="*/ 807459 w 1109612"/>
              <a:gd name="connsiteY17" fmla="*/ 1118449 h 1133425"/>
              <a:gd name="connsiteX18" fmla="*/ 797605 w 1109612"/>
              <a:gd name="connsiteY18" fmla="*/ 1123910 h 1133425"/>
              <a:gd name="connsiteX19" fmla="*/ 752703 w 1109612"/>
              <a:gd name="connsiteY19" fmla="*/ 1108929 h 1133425"/>
              <a:gd name="connsiteX20" fmla="*/ 688066 w 1109612"/>
              <a:gd name="connsiteY20" fmla="*/ 1057229 h 1133425"/>
              <a:gd name="connsiteX21" fmla="*/ 681282 w 1109612"/>
              <a:gd name="connsiteY21" fmla="*/ 1037536 h 1133425"/>
              <a:gd name="connsiteX22" fmla="*/ 614247 w 1109612"/>
              <a:gd name="connsiteY22" fmla="*/ 1033408 h 1133425"/>
              <a:gd name="connsiteX23" fmla="*/ 528918 w 1109612"/>
              <a:gd name="connsiteY23" fmla="*/ 1066093 h 1133425"/>
              <a:gd name="connsiteX24" fmla="*/ 495189 w 1109612"/>
              <a:gd name="connsiteY24" fmla="*/ 1073891 h 1133425"/>
              <a:gd name="connsiteX25" fmla="*/ 433690 w 1109612"/>
              <a:gd name="connsiteY25" fmla="*/ 1020879 h 1133425"/>
              <a:gd name="connsiteX26" fmla="*/ 388029 w 1109612"/>
              <a:gd name="connsiteY26" fmla="*/ 995317 h 1133425"/>
              <a:gd name="connsiteX27" fmla="*/ 349929 w 1109612"/>
              <a:gd name="connsiteY27" fmla="*/ 981029 h 1133425"/>
              <a:gd name="connsiteX28" fmla="*/ 290849 w 1109612"/>
              <a:gd name="connsiteY28" fmla="*/ 1008979 h 1133425"/>
              <a:gd name="connsiteX29" fmla="*/ 135616 w 1109612"/>
              <a:gd name="connsiteY29" fmla="*/ 1123904 h 1133425"/>
              <a:gd name="connsiteX30" fmla="*/ 119439 w 1109612"/>
              <a:gd name="connsiteY30" fmla="*/ 1120829 h 1133425"/>
              <a:gd name="connsiteX31" fmla="*/ 111804 w 1109612"/>
              <a:gd name="connsiteY31" fmla="*/ 1071517 h 1133425"/>
              <a:gd name="connsiteX32" fmla="*/ 67065 w 1109612"/>
              <a:gd name="connsiteY32" fmla="*/ 1023259 h 1133425"/>
              <a:gd name="connsiteX33" fmla="*/ 26083 w 1109612"/>
              <a:gd name="connsiteY33" fmla="*/ 978655 h 1133425"/>
              <a:gd name="connsiteX34" fmla="*/ 114187 w 1109612"/>
              <a:gd name="connsiteY34" fmla="*/ 888165 h 1133425"/>
              <a:gd name="connsiteX35" fmla="*/ 145141 w 1109612"/>
              <a:gd name="connsiteY35" fmla="*/ 833392 h 1133425"/>
              <a:gd name="connsiteX36" fmla="*/ 131344 w 1109612"/>
              <a:gd name="connsiteY36" fmla="*/ 785283 h 1133425"/>
              <a:gd name="connsiteX37" fmla="*/ 116566 w 1109612"/>
              <a:gd name="connsiteY37" fmla="*/ 633367 h 1133425"/>
              <a:gd name="connsiteX38" fmla="*/ 11791 w 1109612"/>
              <a:gd name="connsiteY38" fmla="*/ 147592 h 1133425"/>
              <a:gd name="connsiteX39" fmla="*/ 2266 w 1109612"/>
              <a:gd name="connsiteY39" fmla="*/ 16621 h 1133425"/>
              <a:gd name="connsiteX0" fmla="*/ 5 w 1124016"/>
              <a:gd name="connsiteY0" fmla="*/ 16621 h 1133425"/>
              <a:gd name="connsiteX1" fmla="*/ 24332 w 1124016"/>
              <a:gd name="connsiteY1" fmla="*/ 2342 h 1133425"/>
              <a:gd name="connsiteX2" fmla="*/ 74326 w 1124016"/>
              <a:gd name="connsiteY2" fmla="*/ 7102 h 1133425"/>
              <a:gd name="connsiteX3" fmla="*/ 247646 w 1124016"/>
              <a:gd name="connsiteY3" fmla="*/ 16627 h 1133425"/>
              <a:gd name="connsiteX4" fmla="*/ 473862 w 1124016"/>
              <a:gd name="connsiteY4" fmla="*/ 164269 h 1133425"/>
              <a:gd name="connsiteX5" fmla="*/ 611979 w 1124016"/>
              <a:gd name="connsiteY5" fmla="*/ 280945 h 1133425"/>
              <a:gd name="connsiteX6" fmla="*/ 726279 w 1124016"/>
              <a:gd name="connsiteY6" fmla="*/ 361908 h 1133425"/>
              <a:gd name="connsiteX7" fmla="*/ 916783 w 1124016"/>
              <a:gd name="connsiteY7" fmla="*/ 438108 h 1133425"/>
              <a:gd name="connsiteX8" fmla="*/ 1007268 w 1124016"/>
              <a:gd name="connsiteY8" fmla="*/ 433354 h 1133425"/>
              <a:gd name="connsiteX9" fmla="*/ 1059653 w 1124016"/>
              <a:gd name="connsiteY9" fmla="*/ 569072 h 1133425"/>
              <a:gd name="connsiteX10" fmla="*/ 1088233 w 1124016"/>
              <a:gd name="connsiteY10" fmla="*/ 690517 h 1133425"/>
              <a:gd name="connsiteX11" fmla="*/ 1123948 w 1124016"/>
              <a:gd name="connsiteY11" fmla="*/ 809579 h 1133425"/>
              <a:gd name="connsiteX12" fmla="*/ 1078707 w 1124016"/>
              <a:gd name="connsiteY12" fmla="*/ 969118 h 1133425"/>
              <a:gd name="connsiteX13" fmla="*/ 1021558 w 1124016"/>
              <a:gd name="connsiteY13" fmla="*/ 1076279 h 1133425"/>
              <a:gd name="connsiteX14" fmla="*/ 954883 w 1124016"/>
              <a:gd name="connsiteY14" fmla="*/ 1042942 h 1133425"/>
              <a:gd name="connsiteX15" fmla="*/ 907568 w 1124016"/>
              <a:gd name="connsiteY15" fmla="*/ 1049435 h 1133425"/>
              <a:gd name="connsiteX16" fmla="*/ 854870 w 1124016"/>
              <a:gd name="connsiteY16" fmla="*/ 1095329 h 1133425"/>
              <a:gd name="connsiteX17" fmla="*/ 821863 w 1124016"/>
              <a:gd name="connsiteY17" fmla="*/ 1118449 h 1133425"/>
              <a:gd name="connsiteX18" fmla="*/ 812009 w 1124016"/>
              <a:gd name="connsiteY18" fmla="*/ 1123910 h 1133425"/>
              <a:gd name="connsiteX19" fmla="*/ 767107 w 1124016"/>
              <a:gd name="connsiteY19" fmla="*/ 1108929 h 1133425"/>
              <a:gd name="connsiteX20" fmla="*/ 702470 w 1124016"/>
              <a:gd name="connsiteY20" fmla="*/ 1057229 h 1133425"/>
              <a:gd name="connsiteX21" fmla="*/ 695686 w 1124016"/>
              <a:gd name="connsiteY21" fmla="*/ 1037536 h 1133425"/>
              <a:gd name="connsiteX22" fmla="*/ 628651 w 1124016"/>
              <a:gd name="connsiteY22" fmla="*/ 1033408 h 1133425"/>
              <a:gd name="connsiteX23" fmla="*/ 543322 w 1124016"/>
              <a:gd name="connsiteY23" fmla="*/ 1066093 h 1133425"/>
              <a:gd name="connsiteX24" fmla="*/ 509593 w 1124016"/>
              <a:gd name="connsiteY24" fmla="*/ 1073891 h 1133425"/>
              <a:gd name="connsiteX25" fmla="*/ 448094 w 1124016"/>
              <a:gd name="connsiteY25" fmla="*/ 1020879 h 1133425"/>
              <a:gd name="connsiteX26" fmla="*/ 402433 w 1124016"/>
              <a:gd name="connsiteY26" fmla="*/ 995317 h 1133425"/>
              <a:gd name="connsiteX27" fmla="*/ 364333 w 1124016"/>
              <a:gd name="connsiteY27" fmla="*/ 981029 h 1133425"/>
              <a:gd name="connsiteX28" fmla="*/ 305253 w 1124016"/>
              <a:gd name="connsiteY28" fmla="*/ 1008979 h 1133425"/>
              <a:gd name="connsiteX29" fmla="*/ 150020 w 1124016"/>
              <a:gd name="connsiteY29" fmla="*/ 1123904 h 1133425"/>
              <a:gd name="connsiteX30" fmla="*/ 133843 w 1124016"/>
              <a:gd name="connsiteY30" fmla="*/ 1120829 h 1133425"/>
              <a:gd name="connsiteX31" fmla="*/ 126208 w 1124016"/>
              <a:gd name="connsiteY31" fmla="*/ 1071517 h 1133425"/>
              <a:gd name="connsiteX32" fmla="*/ 81469 w 1124016"/>
              <a:gd name="connsiteY32" fmla="*/ 1023259 h 1133425"/>
              <a:gd name="connsiteX33" fmla="*/ 40487 w 1124016"/>
              <a:gd name="connsiteY33" fmla="*/ 978655 h 1133425"/>
              <a:gd name="connsiteX34" fmla="*/ 128591 w 1124016"/>
              <a:gd name="connsiteY34" fmla="*/ 888165 h 1133425"/>
              <a:gd name="connsiteX35" fmla="*/ 159545 w 1124016"/>
              <a:gd name="connsiteY35" fmla="*/ 833392 h 1133425"/>
              <a:gd name="connsiteX36" fmla="*/ 145748 w 1124016"/>
              <a:gd name="connsiteY36" fmla="*/ 785283 h 1133425"/>
              <a:gd name="connsiteX37" fmla="*/ 130970 w 1124016"/>
              <a:gd name="connsiteY37" fmla="*/ 633367 h 1133425"/>
              <a:gd name="connsiteX38" fmla="*/ 26195 w 1124016"/>
              <a:gd name="connsiteY38" fmla="*/ 147592 h 1133425"/>
              <a:gd name="connsiteX39" fmla="*/ 5 w 1124016"/>
              <a:gd name="connsiteY39" fmla="*/ 16621 h 1133425"/>
              <a:gd name="connsiteX0" fmla="*/ 5 w 1124016"/>
              <a:gd name="connsiteY0" fmla="*/ 16621 h 1133425"/>
              <a:gd name="connsiteX1" fmla="*/ 24332 w 1124016"/>
              <a:gd name="connsiteY1" fmla="*/ 2342 h 1133425"/>
              <a:gd name="connsiteX2" fmla="*/ 74326 w 1124016"/>
              <a:gd name="connsiteY2" fmla="*/ 7102 h 1133425"/>
              <a:gd name="connsiteX3" fmla="*/ 247646 w 1124016"/>
              <a:gd name="connsiteY3" fmla="*/ 16627 h 1133425"/>
              <a:gd name="connsiteX4" fmla="*/ 473862 w 1124016"/>
              <a:gd name="connsiteY4" fmla="*/ 164269 h 1133425"/>
              <a:gd name="connsiteX5" fmla="*/ 611979 w 1124016"/>
              <a:gd name="connsiteY5" fmla="*/ 280945 h 1133425"/>
              <a:gd name="connsiteX6" fmla="*/ 726279 w 1124016"/>
              <a:gd name="connsiteY6" fmla="*/ 361908 h 1133425"/>
              <a:gd name="connsiteX7" fmla="*/ 916783 w 1124016"/>
              <a:gd name="connsiteY7" fmla="*/ 428589 h 1133425"/>
              <a:gd name="connsiteX8" fmla="*/ 1007268 w 1124016"/>
              <a:gd name="connsiteY8" fmla="*/ 433354 h 1133425"/>
              <a:gd name="connsiteX9" fmla="*/ 1059653 w 1124016"/>
              <a:gd name="connsiteY9" fmla="*/ 569072 h 1133425"/>
              <a:gd name="connsiteX10" fmla="*/ 1088233 w 1124016"/>
              <a:gd name="connsiteY10" fmla="*/ 690517 h 1133425"/>
              <a:gd name="connsiteX11" fmla="*/ 1123948 w 1124016"/>
              <a:gd name="connsiteY11" fmla="*/ 809579 h 1133425"/>
              <a:gd name="connsiteX12" fmla="*/ 1078707 w 1124016"/>
              <a:gd name="connsiteY12" fmla="*/ 969118 h 1133425"/>
              <a:gd name="connsiteX13" fmla="*/ 1021558 w 1124016"/>
              <a:gd name="connsiteY13" fmla="*/ 1076279 h 1133425"/>
              <a:gd name="connsiteX14" fmla="*/ 954883 w 1124016"/>
              <a:gd name="connsiteY14" fmla="*/ 1042942 h 1133425"/>
              <a:gd name="connsiteX15" fmla="*/ 907568 w 1124016"/>
              <a:gd name="connsiteY15" fmla="*/ 1049435 h 1133425"/>
              <a:gd name="connsiteX16" fmla="*/ 854870 w 1124016"/>
              <a:gd name="connsiteY16" fmla="*/ 1095329 h 1133425"/>
              <a:gd name="connsiteX17" fmla="*/ 821863 w 1124016"/>
              <a:gd name="connsiteY17" fmla="*/ 1118449 h 1133425"/>
              <a:gd name="connsiteX18" fmla="*/ 812009 w 1124016"/>
              <a:gd name="connsiteY18" fmla="*/ 1123910 h 1133425"/>
              <a:gd name="connsiteX19" fmla="*/ 767107 w 1124016"/>
              <a:gd name="connsiteY19" fmla="*/ 1108929 h 1133425"/>
              <a:gd name="connsiteX20" fmla="*/ 702470 w 1124016"/>
              <a:gd name="connsiteY20" fmla="*/ 1057229 h 1133425"/>
              <a:gd name="connsiteX21" fmla="*/ 695686 w 1124016"/>
              <a:gd name="connsiteY21" fmla="*/ 1037536 h 1133425"/>
              <a:gd name="connsiteX22" fmla="*/ 628651 w 1124016"/>
              <a:gd name="connsiteY22" fmla="*/ 1033408 h 1133425"/>
              <a:gd name="connsiteX23" fmla="*/ 543322 w 1124016"/>
              <a:gd name="connsiteY23" fmla="*/ 1066093 h 1133425"/>
              <a:gd name="connsiteX24" fmla="*/ 509593 w 1124016"/>
              <a:gd name="connsiteY24" fmla="*/ 1073891 h 1133425"/>
              <a:gd name="connsiteX25" fmla="*/ 448094 w 1124016"/>
              <a:gd name="connsiteY25" fmla="*/ 1020879 h 1133425"/>
              <a:gd name="connsiteX26" fmla="*/ 402433 w 1124016"/>
              <a:gd name="connsiteY26" fmla="*/ 995317 h 1133425"/>
              <a:gd name="connsiteX27" fmla="*/ 364333 w 1124016"/>
              <a:gd name="connsiteY27" fmla="*/ 981029 h 1133425"/>
              <a:gd name="connsiteX28" fmla="*/ 305253 w 1124016"/>
              <a:gd name="connsiteY28" fmla="*/ 1008979 h 1133425"/>
              <a:gd name="connsiteX29" fmla="*/ 150020 w 1124016"/>
              <a:gd name="connsiteY29" fmla="*/ 1123904 h 1133425"/>
              <a:gd name="connsiteX30" fmla="*/ 133843 w 1124016"/>
              <a:gd name="connsiteY30" fmla="*/ 1120829 h 1133425"/>
              <a:gd name="connsiteX31" fmla="*/ 126208 w 1124016"/>
              <a:gd name="connsiteY31" fmla="*/ 1071517 h 1133425"/>
              <a:gd name="connsiteX32" fmla="*/ 81469 w 1124016"/>
              <a:gd name="connsiteY32" fmla="*/ 1023259 h 1133425"/>
              <a:gd name="connsiteX33" fmla="*/ 40487 w 1124016"/>
              <a:gd name="connsiteY33" fmla="*/ 978655 h 1133425"/>
              <a:gd name="connsiteX34" fmla="*/ 128591 w 1124016"/>
              <a:gd name="connsiteY34" fmla="*/ 888165 h 1133425"/>
              <a:gd name="connsiteX35" fmla="*/ 159545 w 1124016"/>
              <a:gd name="connsiteY35" fmla="*/ 833392 h 1133425"/>
              <a:gd name="connsiteX36" fmla="*/ 145748 w 1124016"/>
              <a:gd name="connsiteY36" fmla="*/ 785283 h 1133425"/>
              <a:gd name="connsiteX37" fmla="*/ 130970 w 1124016"/>
              <a:gd name="connsiteY37" fmla="*/ 633367 h 1133425"/>
              <a:gd name="connsiteX38" fmla="*/ 26195 w 1124016"/>
              <a:gd name="connsiteY38" fmla="*/ 147592 h 1133425"/>
              <a:gd name="connsiteX39" fmla="*/ 5 w 1124016"/>
              <a:gd name="connsiteY39" fmla="*/ 16621 h 1133425"/>
              <a:gd name="connsiteX0" fmla="*/ 5 w 1124016"/>
              <a:gd name="connsiteY0" fmla="*/ 16621 h 1133425"/>
              <a:gd name="connsiteX1" fmla="*/ 24332 w 1124016"/>
              <a:gd name="connsiteY1" fmla="*/ 2342 h 1133425"/>
              <a:gd name="connsiteX2" fmla="*/ 74326 w 1124016"/>
              <a:gd name="connsiteY2" fmla="*/ 7102 h 1133425"/>
              <a:gd name="connsiteX3" fmla="*/ 247646 w 1124016"/>
              <a:gd name="connsiteY3" fmla="*/ 16627 h 1133425"/>
              <a:gd name="connsiteX4" fmla="*/ 473862 w 1124016"/>
              <a:gd name="connsiteY4" fmla="*/ 164269 h 1133425"/>
              <a:gd name="connsiteX5" fmla="*/ 611979 w 1124016"/>
              <a:gd name="connsiteY5" fmla="*/ 280945 h 1133425"/>
              <a:gd name="connsiteX6" fmla="*/ 726279 w 1124016"/>
              <a:gd name="connsiteY6" fmla="*/ 361908 h 1133425"/>
              <a:gd name="connsiteX7" fmla="*/ 916783 w 1124016"/>
              <a:gd name="connsiteY7" fmla="*/ 428589 h 1133425"/>
              <a:gd name="connsiteX8" fmla="*/ 1007268 w 1124016"/>
              <a:gd name="connsiteY8" fmla="*/ 421455 h 1133425"/>
              <a:gd name="connsiteX9" fmla="*/ 1059653 w 1124016"/>
              <a:gd name="connsiteY9" fmla="*/ 569072 h 1133425"/>
              <a:gd name="connsiteX10" fmla="*/ 1088233 w 1124016"/>
              <a:gd name="connsiteY10" fmla="*/ 690517 h 1133425"/>
              <a:gd name="connsiteX11" fmla="*/ 1123948 w 1124016"/>
              <a:gd name="connsiteY11" fmla="*/ 809579 h 1133425"/>
              <a:gd name="connsiteX12" fmla="*/ 1078707 w 1124016"/>
              <a:gd name="connsiteY12" fmla="*/ 969118 h 1133425"/>
              <a:gd name="connsiteX13" fmla="*/ 1021558 w 1124016"/>
              <a:gd name="connsiteY13" fmla="*/ 1076279 h 1133425"/>
              <a:gd name="connsiteX14" fmla="*/ 954883 w 1124016"/>
              <a:gd name="connsiteY14" fmla="*/ 1042942 h 1133425"/>
              <a:gd name="connsiteX15" fmla="*/ 907568 w 1124016"/>
              <a:gd name="connsiteY15" fmla="*/ 1049435 h 1133425"/>
              <a:gd name="connsiteX16" fmla="*/ 854870 w 1124016"/>
              <a:gd name="connsiteY16" fmla="*/ 1095329 h 1133425"/>
              <a:gd name="connsiteX17" fmla="*/ 821863 w 1124016"/>
              <a:gd name="connsiteY17" fmla="*/ 1118449 h 1133425"/>
              <a:gd name="connsiteX18" fmla="*/ 812009 w 1124016"/>
              <a:gd name="connsiteY18" fmla="*/ 1123910 h 1133425"/>
              <a:gd name="connsiteX19" fmla="*/ 767107 w 1124016"/>
              <a:gd name="connsiteY19" fmla="*/ 1108929 h 1133425"/>
              <a:gd name="connsiteX20" fmla="*/ 702470 w 1124016"/>
              <a:gd name="connsiteY20" fmla="*/ 1057229 h 1133425"/>
              <a:gd name="connsiteX21" fmla="*/ 695686 w 1124016"/>
              <a:gd name="connsiteY21" fmla="*/ 1037536 h 1133425"/>
              <a:gd name="connsiteX22" fmla="*/ 628651 w 1124016"/>
              <a:gd name="connsiteY22" fmla="*/ 1033408 h 1133425"/>
              <a:gd name="connsiteX23" fmla="*/ 543322 w 1124016"/>
              <a:gd name="connsiteY23" fmla="*/ 1066093 h 1133425"/>
              <a:gd name="connsiteX24" fmla="*/ 509593 w 1124016"/>
              <a:gd name="connsiteY24" fmla="*/ 1073891 h 1133425"/>
              <a:gd name="connsiteX25" fmla="*/ 448094 w 1124016"/>
              <a:gd name="connsiteY25" fmla="*/ 1020879 h 1133425"/>
              <a:gd name="connsiteX26" fmla="*/ 402433 w 1124016"/>
              <a:gd name="connsiteY26" fmla="*/ 995317 h 1133425"/>
              <a:gd name="connsiteX27" fmla="*/ 364333 w 1124016"/>
              <a:gd name="connsiteY27" fmla="*/ 981029 h 1133425"/>
              <a:gd name="connsiteX28" fmla="*/ 305253 w 1124016"/>
              <a:gd name="connsiteY28" fmla="*/ 1008979 h 1133425"/>
              <a:gd name="connsiteX29" fmla="*/ 150020 w 1124016"/>
              <a:gd name="connsiteY29" fmla="*/ 1123904 h 1133425"/>
              <a:gd name="connsiteX30" fmla="*/ 133843 w 1124016"/>
              <a:gd name="connsiteY30" fmla="*/ 1120829 h 1133425"/>
              <a:gd name="connsiteX31" fmla="*/ 126208 w 1124016"/>
              <a:gd name="connsiteY31" fmla="*/ 1071517 h 1133425"/>
              <a:gd name="connsiteX32" fmla="*/ 81469 w 1124016"/>
              <a:gd name="connsiteY32" fmla="*/ 1023259 h 1133425"/>
              <a:gd name="connsiteX33" fmla="*/ 40487 w 1124016"/>
              <a:gd name="connsiteY33" fmla="*/ 978655 h 1133425"/>
              <a:gd name="connsiteX34" fmla="*/ 128591 w 1124016"/>
              <a:gd name="connsiteY34" fmla="*/ 888165 h 1133425"/>
              <a:gd name="connsiteX35" fmla="*/ 159545 w 1124016"/>
              <a:gd name="connsiteY35" fmla="*/ 833392 h 1133425"/>
              <a:gd name="connsiteX36" fmla="*/ 145748 w 1124016"/>
              <a:gd name="connsiteY36" fmla="*/ 785283 h 1133425"/>
              <a:gd name="connsiteX37" fmla="*/ 130970 w 1124016"/>
              <a:gd name="connsiteY37" fmla="*/ 633367 h 1133425"/>
              <a:gd name="connsiteX38" fmla="*/ 26195 w 1124016"/>
              <a:gd name="connsiteY38" fmla="*/ 147592 h 1133425"/>
              <a:gd name="connsiteX39" fmla="*/ 5 w 1124016"/>
              <a:gd name="connsiteY39" fmla="*/ 16621 h 1133425"/>
              <a:gd name="connsiteX0" fmla="*/ 5 w 1123965"/>
              <a:gd name="connsiteY0" fmla="*/ 16621 h 1133425"/>
              <a:gd name="connsiteX1" fmla="*/ 24332 w 1123965"/>
              <a:gd name="connsiteY1" fmla="*/ 2342 h 1133425"/>
              <a:gd name="connsiteX2" fmla="*/ 74326 w 1123965"/>
              <a:gd name="connsiteY2" fmla="*/ 7102 h 1133425"/>
              <a:gd name="connsiteX3" fmla="*/ 247646 w 1123965"/>
              <a:gd name="connsiteY3" fmla="*/ 16627 h 1133425"/>
              <a:gd name="connsiteX4" fmla="*/ 473862 w 1123965"/>
              <a:gd name="connsiteY4" fmla="*/ 164269 h 1133425"/>
              <a:gd name="connsiteX5" fmla="*/ 611979 w 1123965"/>
              <a:gd name="connsiteY5" fmla="*/ 280945 h 1133425"/>
              <a:gd name="connsiteX6" fmla="*/ 726279 w 1123965"/>
              <a:gd name="connsiteY6" fmla="*/ 361908 h 1133425"/>
              <a:gd name="connsiteX7" fmla="*/ 916783 w 1123965"/>
              <a:gd name="connsiteY7" fmla="*/ 428589 h 1133425"/>
              <a:gd name="connsiteX8" fmla="*/ 1007268 w 1123965"/>
              <a:gd name="connsiteY8" fmla="*/ 421455 h 1133425"/>
              <a:gd name="connsiteX9" fmla="*/ 1059653 w 1123965"/>
              <a:gd name="connsiteY9" fmla="*/ 569072 h 1133425"/>
              <a:gd name="connsiteX10" fmla="*/ 1088233 w 1123965"/>
              <a:gd name="connsiteY10" fmla="*/ 690517 h 1133425"/>
              <a:gd name="connsiteX11" fmla="*/ 1123948 w 1123965"/>
              <a:gd name="connsiteY11" fmla="*/ 809579 h 1133425"/>
              <a:gd name="connsiteX12" fmla="*/ 1083469 w 1123965"/>
              <a:gd name="connsiteY12" fmla="*/ 969118 h 1133425"/>
              <a:gd name="connsiteX13" fmla="*/ 1021558 w 1123965"/>
              <a:gd name="connsiteY13" fmla="*/ 1076279 h 1133425"/>
              <a:gd name="connsiteX14" fmla="*/ 954883 w 1123965"/>
              <a:gd name="connsiteY14" fmla="*/ 1042942 h 1133425"/>
              <a:gd name="connsiteX15" fmla="*/ 907568 w 1123965"/>
              <a:gd name="connsiteY15" fmla="*/ 1049435 h 1133425"/>
              <a:gd name="connsiteX16" fmla="*/ 854870 w 1123965"/>
              <a:gd name="connsiteY16" fmla="*/ 1095329 h 1133425"/>
              <a:gd name="connsiteX17" fmla="*/ 821863 w 1123965"/>
              <a:gd name="connsiteY17" fmla="*/ 1118449 h 1133425"/>
              <a:gd name="connsiteX18" fmla="*/ 812009 w 1123965"/>
              <a:gd name="connsiteY18" fmla="*/ 1123910 h 1133425"/>
              <a:gd name="connsiteX19" fmla="*/ 767107 w 1123965"/>
              <a:gd name="connsiteY19" fmla="*/ 1108929 h 1133425"/>
              <a:gd name="connsiteX20" fmla="*/ 702470 w 1123965"/>
              <a:gd name="connsiteY20" fmla="*/ 1057229 h 1133425"/>
              <a:gd name="connsiteX21" fmla="*/ 695686 w 1123965"/>
              <a:gd name="connsiteY21" fmla="*/ 1037536 h 1133425"/>
              <a:gd name="connsiteX22" fmla="*/ 628651 w 1123965"/>
              <a:gd name="connsiteY22" fmla="*/ 1033408 h 1133425"/>
              <a:gd name="connsiteX23" fmla="*/ 543322 w 1123965"/>
              <a:gd name="connsiteY23" fmla="*/ 1066093 h 1133425"/>
              <a:gd name="connsiteX24" fmla="*/ 509593 w 1123965"/>
              <a:gd name="connsiteY24" fmla="*/ 1073891 h 1133425"/>
              <a:gd name="connsiteX25" fmla="*/ 448094 w 1123965"/>
              <a:gd name="connsiteY25" fmla="*/ 1020879 h 1133425"/>
              <a:gd name="connsiteX26" fmla="*/ 402433 w 1123965"/>
              <a:gd name="connsiteY26" fmla="*/ 995317 h 1133425"/>
              <a:gd name="connsiteX27" fmla="*/ 364333 w 1123965"/>
              <a:gd name="connsiteY27" fmla="*/ 981029 h 1133425"/>
              <a:gd name="connsiteX28" fmla="*/ 305253 w 1123965"/>
              <a:gd name="connsiteY28" fmla="*/ 1008979 h 1133425"/>
              <a:gd name="connsiteX29" fmla="*/ 150020 w 1123965"/>
              <a:gd name="connsiteY29" fmla="*/ 1123904 h 1133425"/>
              <a:gd name="connsiteX30" fmla="*/ 133843 w 1123965"/>
              <a:gd name="connsiteY30" fmla="*/ 1120829 h 1133425"/>
              <a:gd name="connsiteX31" fmla="*/ 126208 w 1123965"/>
              <a:gd name="connsiteY31" fmla="*/ 1071517 h 1133425"/>
              <a:gd name="connsiteX32" fmla="*/ 81469 w 1123965"/>
              <a:gd name="connsiteY32" fmla="*/ 1023259 h 1133425"/>
              <a:gd name="connsiteX33" fmla="*/ 40487 w 1123965"/>
              <a:gd name="connsiteY33" fmla="*/ 978655 h 1133425"/>
              <a:gd name="connsiteX34" fmla="*/ 128591 w 1123965"/>
              <a:gd name="connsiteY34" fmla="*/ 888165 h 1133425"/>
              <a:gd name="connsiteX35" fmla="*/ 159545 w 1123965"/>
              <a:gd name="connsiteY35" fmla="*/ 833392 h 1133425"/>
              <a:gd name="connsiteX36" fmla="*/ 145748 w 1123965"/>
              <a:gd name="connsiteY36" fmla="*/ 785283 h 1133425"/>
              <a:gd name="connsiteX37" fmla="*/ 130970 w 1123965"/>
              <a:gd name="connsiteY37" fmla="*/ 633367 h 1133425"/>
              <a:gd name="connsiteX38" fmla="*/ 26195 w 1123965"/>
              <a:gd name="connsiteY38" fmla="*/ 147592 h 1133425"/>
              <a:gd name="connsiteX39" fmla="*/ 5 w 1123965"/>
              <a:gd name="connsiteY39" fmla="*/ 16621 h 1133425"/>
              <a:gd name="connsiteX0" fmla="*/ 5 w 1125867"/>
              <a:gd name="connsiteY0" fmla="*/ 16621 h 1133425"/>
              <a:gd name="connsiteX1" fmla="*/ 24332 w 1125867"/>
              <a:gd name="connsiteY1" fmla="*/ 2342 h 1133425"/>
              <a:gd name="connsiteX2" fmla="*/ 74326 w 1125867"/>
              <a:gd name="connsiteY2" fmla="*/ 7102 h 1133425"/>
              <a:gd name="connsiteX3" fmla="*/ 247646 w 1125867"/>
              <a:gd name="connsiteY3" fmla="*/ 16627 h 1133425"/>
              <a:gd name="connsiteX4" fmla="*/ 473862 w 1125867"/>
              <a:gd name="connsiteY4" fmla="*/ 164269 h 1133425"/>
              <a:gd name="connsiteX5" fmla="*/ 611979 w 1125867"/>
              <a:gd name="connsiteY5" fmla="*/ 280945 h 1133425"/>
              <a:gd name="connsiteX6" fmla="*/ 726279 w 1125867"/>
              <a:gd name="connsiteY6" fmla="*/ 361908 h 1133425"/>
              <a:gd name="connsiteX7" fmla="*/ 916783 w 1125867"/>
              <a:gd name="connsiteY7" fmla="*/ 428589 h 1133425"/>
              <a:gd name="connsiteX8" fmla="*/ 1007268 w 1125867"/>
              <a:gd name="connsiteY8" fmla="*/ 421455 h 1133425"/>
              <a:gd name="connsiteX9" fmla="*/ 1059653 w 1125867"/>
              <a:gd name="connsiteY9" fmla="*/ 569072 h 1133425"/>
              <a:gd name="connsiteX10" fmla="*/ 1088233 w 1125867"/>
              <a:gd name="connsiteY10" fmla="*/ 690517 h 1133425"/>
              <a:gd name="connsiteX11" fmla="*/ 1123948 w 1125867"/>
              <a:gd name="connsiteY11" fmla="*/ 809579 h 1133425"/>
              <a:gd name="connsiteX12" fmla="*/ 1117070 w 1125867"/>
              <a:gd name="connsiteY12" fmla="*/ 875713 h 1133425"/>
              <a:gd name="connsiteX13" fmla="*/ 1083469 w 1125867"/>
              <a:gd name="connsiteY13" fmla="*/ 969118 h 1133425"/>
              <a:gd name="connsiteX14" fmla="*/ 1021558 w 1125867"/>
              <a:gd name="connsiteY14" fmla="*/ 1076279 h 1133425"/>
              <a:gd name="connsiteX15" fmla="*/ 954883 w 1125867"/>
              <a:gd name="connsiteY15" fmla="*/ 1042942 h 1133425"/>
              <a:gd name="connsiteX16" fmla="*/ 907568 w 1125867"/>
              <a:gd name="connsiteY16" fmla="*/ 1049435 h 1133425"/>
              <a:gd name="connsiteX17" fmla="*/ 854870 w 1125867"/>
              <a:gd name="connsiteY17" fmla="*/ 1095329 h 1133425"/>
              <a:gd name="connsiteX18" fmla="*/ 821863 w 1125867"/>
              <a:gd name="connsiteY18" fmla="*/ 1118449 h 1133425"/>
              <a:gd name="connsiteX19" fmla="*/ 812009 w 1125867"/>
              <a:gd name="connsiteY19" fmla="*/ 1123910 h 1133425"/>
              <a:gd name="connsiteX20" fmla="*/ 767107 w 1125867"/>
              <a:gd name="connsiteY20" fmla="*/ 1108929 h 1133425"/>
              <a:gd name="connsiteX21" fmla="*/ 702470 w 1125867"/>
              <a:gd name="connsiteY21" fmla="*/ 1057229 h 1133425"/>
              <a:gd name="connsiteX22" fmla="*/ 695686 w 1125867"/>
              <a:gd name="connsiteY22" fmla="*/ 1037536 h 1133425"/>
              <a:gd name="connsiteX23" fmla="*/ 628651 w 1125867"/>
              <a:gd name="connsiteY23" fmla="*/ 1033408 h 1133425"/>
              <a:gd name="connsiteX24" fmla="*/ 543322 w 1125867"/>
              <a:gd name="connsiteY24" fmla="*/ 1066093 h 1133425"/>
              <a:gd name="connsiteX25" fmla="*/ 509593 w 1125867"/>
              <a:gd name="connsiteY25" fmla="*/ 1073891 h 1133425"/>
              <a:gd name="connsiteX26" fmla="*/ 448094 w 1125867"/>
              <a:gd name="connsiteY26" fmla="*/ 1020879 h 1133425"/>
              <a:gd name="connsiteX27" fmla="*/ 402433 w 1125867"/>
              <a:gd name="connsiteY27" fmla="*/ 995317 h 1133425"/>
              <a:gd name="connsiteX28" fmla="*/ 364333 w 1125867"/>
              <a:gd name="connsiteY28" fmla="*/ 981029 h 1133425"/>
              <a:gd name="connsiteX29" fmla="*/ 305253 w 1125867"/>
              <a:gd name="connsiteY29" fmla="*/ 1008979 h 1133425"/>
              <a:gd name="connsiteX30" fmla="*/ 150020 w 1125867"/>
              <a:gd name="connsiteY30" fmla="*/ 1123904 h 1133425"/>
              <a:gd name="connsiteX31" fmla="*/ 133843 w 1125867"/>
              <a:gd name="connsiteY31" fmla="*/ 1120829 h 1133425"/>
              <a:gd name="connsiteX32" fmla="*/ 126208 w 1125867"/>
              <a:gd name="connsiteY32" fmla="*/ 1071517 h 1133425"/>
              <a:gd name="connsiteX33" fmla="*/ 81469 w 1125867"/>
              <a:gd name="connsiteY33" fmla="*/ 1023259 h 1133425"/>
              <a:gd name="connsiteX34" fmla="*/ 40487 w 1125867"/>
              <a:gd name="connsiteY34" fmla="*/ 978655 h 1133425"/>
              <a:gd name="connsiteX35" fmla="*/ 128591 w 1125867"/>
              <a:gd name="connsiteY35" fmla="*/ 888165 h 1133425"/>
              <a:gd name="connsiteX36" fmla="*/ 159545 w 1125867"/>
              <a:gd name="connsiteY36" fmla="*/ 833392 h 1133425"/>
              <a:gd name="connsiteX37" fmla="*/ 145748 w 1125867"/>
              <a:gd name="connsiteY37" fmla="*/ 785283 h 1133425"/>
              <a:gd name="connsiteX38" fmla="*/ 130970 w 1125867"/>
              <a:gd name="connsiteY38" fmla="*/ 633367 h 1133425"/>
              <a:gd name="connsiteX39" fmla="*/ 26195 w 1125867"/>
              <a:gd name="connsiteY39" fmla="*/ 147592 h 1133425"/>
              <a:gd name="connsiteX40" fmla="*/ 5 w 1125867"/>
              <a:gd name="connsiteY40" fmla="*/ 16621 h 1133425"/>
              <a:gd name="connsiteX0" fmla="*/ 5 w 1125867"/>
              <a:gd name="connsiteY0" fmla="*/ 16621 h 1133425"/>
              <a:gd name="connsiteX1" fmla="*/ 24332 w 1125867"/>
              <a:gd name="connsiteY1" fmla="*/ 2342 h 1133425"/>
              <a:gd name="connsiteX2" fmla="*/ 74326 w 1125867"/>
              <a:gd name="connsiteY2" fmla="*/ 7102 h 1133425"/>
              <a:gd name="connsiteX3" fmla="*/ 247646 w 1125867"/>
              <a:gd name="connsiteY3" fmla="*/ 16627 h 1133425"/>
              <a:gd name="connsiteX4" fmla="*/ 473862 w 1125867"/>
              <a:gd name="connsiteY4" fmla="*/ 164269 h 1133425"/>
              <a:gd name="connsiteX5" fmla="*/ 611979 w 1125867"/>
              <a:gd name="connsiteY5" fmla="*/ 280945 h 1133425"/>
              <a:gd name="connsiteX6" fmla="*/ 726279 w 1125867"/>
              <a:gd name="connsiteY6" fmla="*/ 361908 h 1133425"/>
              <a:gd name="connsiteX7" fmla="*/ 916783 w 1125867"/>
              <a:gd name="connsiteY7" fmla="*/ 428589 h 1133425"/>
              <a:gd name="connsiteX8" fmla="*/ 1007268 w 1125867"/>
              <a:gd name="connsiteY8" fmla="*/ 421455 h 1133425"/>
              <a:gd name="connsiteX9" fmla="*/ 1059653 w 1125867"/>
              <a:gd name="connsiteY9" fmla="*/ 569072 h 1133425"/>
              <a:gd name="connsiteX10" fmla="*/ 1088233 w 1125867"/>
              <a:gd name="connsiteY10" fmla="*/ 690517 h 1133425"/>
              <a:gd name="connsiteX11" fmla="*/ 1123948 w 1125867"/>
              <a:gd name="connsiteY11" fmla="*/ 809579 h 1133425"/>
              <a:gd name="connsiteX12" fmla="*/ 1117070 w 1125867"/>
              <a:gd name="connsiteY12" fmla="*/ 875713 h 1133425"/>
              <a:gd name="connsiteX13" fmla="*/ 1083469 w 1125867"/>
              <a:gd name="connsiteY13" fmla="*/ 969118 h 1133425"/>
              <a:gd name="connsiteX14" fmla="*/ 1021558 w 1125867"/>
              <a:gd name="connsiteY14" fmla="*/ 1076279 h 1133425"/>
              <a:gd name="connsiteX15" fmla="*/ 954883 w 1125867"/>
              <a:gd name="connsiteY15" fmla="*/ 1042942 h 1133425"/>
              <a:gd name="connsiteX16" fmla="*/ 907568 w 1125867"/>
              <a:gd name="connsiteY16" fmla="*/ 1049435 h 1133425"/>
              <a:gd name="connsiteX17" fmla="*/ 854870 w 1125867"/>
              <a:gd name="connsiteY17" fmla="*/ 1095329 h 1133425"/>
              <a:gd name="connsiteX18" fmla="*/ 821863 w 1125867"/>
              <a:gd name="connsiteY18" fmla="*/ 1118449 h 1133425"/>
              <a:gd name="connsiteX19" fmla="*/ 812009 w 1125867"/>
              <a:gd name="connsiteY19" fmla="*/ 1123910 h 1133425"/>
              <a:gd name="connsiteX20" fmla="*/ 767107 w 1125867"/>
              <a:gd name="connsiteY20" fmla="*/ 1108929 h 1133425"/>
              <a:gd name="connsiteX21" fmla="*/ 702470 w 1125867"/>
              <a:gd name="connsiteY21" fmla="*/ 1057229 h 1133425"/>
              <a:gd name="connsiteX22" fmla="*/ 695686 w 1125867"/>
              <a:gd name="connsiteY22" fmla="*/ 1037536 h 1133425"/>
              <a:gd name="connsiteX23" fmla="*/ 628651 w 1125867"/>
              <a:gd name="connsiteY23" fmla="*/ 1033408 h 1133425"/>
              <a:gd name="connsiteX24" fmla="*/ 543322 w 1125867"/>
              <a:gd name="connsiteY24" fmla="*/ 1066093 h 1133425"/>
              <a:gd name="connsiteX25" fmla="*/ 509593 w 1125867"/>
              <a:gd name="connsiteY25" fmla="*/ 1073891 h 1133425"/>
              <a:gd name="connsiteX26" fmla="*/ 448094 w 1125867"/>
              <a:gd name="connsiteY26" fmla="*/ 1020879 h 1133425"/>
              <a:gd name="connsiteX27" fmla="*/ 402433 w 1125867"/>
              <a:gd name="connsiteY27" fmla="*/ 995317 h 1133425"/>
              <a:gd name="connsiteX28" fmla="*/ 364333 w 1125867"/>
              <a:gd name="connsiteY28" fmla="*/ 981029 h 1133425"/>
              <a:gd name="connsiteX29" fmla="*/ 305253 w 1125867"/>
              <a:gd name="connsiteY29" fmla="*/ 1008979 h 1133425"/>
              <a:gd name="connsiteX30" fmla="*/ 150020 w 1125867"/>
              <a:gd name="connsiteY30" fmla="*/ 1123904 h 1133425"/>
              <a:gd name="connsiteX31" fmla="*/ 133843 w 1125867"/>
              <a:gd name="connsiteY31" fmla="*/ 1120829 h 1133425"/>
              <a:gd name="connsiteX32" fmla="*/ 126208 w 1125867"/>
              <a:gd name="connsiteY32" fmla="*/ 1071517 h 1133425"/>
              <a:gd name="connsiteX33" fmla="*/ 81469 w 1125867"/>
              <a:gd name="connsiteY33" fmla="*/ 1023259 h 1133425"/>
              <a:gd name="connsiteX34" fmla="*/ 40487 w 1125867"/>
              <a:gd name="connsiteY34" fmla="*/ 978655 h 1133425"/>
              <a:gd name="connsiteX35" fmla="*/ 128591 w 1125867"/>
              <a:gd name="connsiteY35" fmla="*/ 888165 h 1133425"/>
              <a:gd name="connsiteX36" fmla="*/ 159545 w 1125867"/>
              <a:gd name="connsiteY36" fmla="*/ 833392 h 1133425"/>
              <a:gd name="connsiteX37" fmla="*/ 145748 w 1125867"/>
              <a:gd name="connsiteY37" fmla="*/ 785283 h 1133425"/>
              <a:gd name="connsiteX38" fmla="*/ 130970 w 1125867"/>
              <a:gd name="connsiteY38" fmla="*/ 633367 h 1133425"/>
              <a:gd name="connsiteX39" fmla="*/ 107657 w 1125867"/>
              <a:gd name="connsiteY39" fmla="*/ 483053 h 1133425"/>
              <a:gd name="connsiteX40" fmla="*/ 26195 w 1125867"/>
              <a:gd name="connsiteY40" fmla="*/ 147592 h 1133425"/>
              <a:gd name="connsiteX41" fmla="*/ 5 w 1125867"/>
              <a:gd name="connsiteY41" fmla="*/ 16621 h 1133425"/>
              <a:gd name="connsiteX0" fmla="*/ 5 w 1125867"/>
              <a:gd name="connsiteY0" fmla="*/ 16621 h 1133425"/>
              <a:gd name="connsiteX1" fmla="*/ 24332 w 1125867"/>
              <a:gd name="connsiteY1" fmla="*/ 2342 h 1133425"/>
              <a:gd name="connsiteX2" fmla="*/ 74326 w 1125867"/>
              <a:gd name="connsiteY2" fmla="*/ 7102 h 1133425"/>
              <a:gd name="connsiteX3" fmla="*/ 247646 w 1125867"/>
              <a:gd name="connsiteY3" fmla="*/ 16627 h 1133425"/>
              <a:gd name="connsiteX4" fmla="*/ 473862 w 1125867"/>
              <a:gd name="connsiteY4" fmla="*/ 164269 h 1133425"/>
              <a:gd name="connsiteX5" fmla="*/ 611979 w 1125867"/>
              <a:gd name="connsiteY5" fmla="*/ 280945 h 1133425"/>
              <a:gd name="connsiteX6" fmla="*/ 726279 w 1125867"/>
              <a:gd name="connsiteY6" fmla="*/ 361908 h 1133425"/>
              <a:gd name="connsiteX7" fmla="*/ 916783 w 1125867"/>
              <a:gd name="connsiteY7" fmla="*/ 428589 h 1133425"/>
              <a:gd name="connsiteX8" fmla="*/ 971847 w 1125867"/>
              <a:gd name="connsiteY8" fmla="*/ 423559 h 1133425"/>
              <a:gd name="connsiteX9" fmla="*/ 1007268 w 1125867"/>
              <a:gd name="connsiteY9" fmla="*/ 421455 h 1133425"/>
              <a:gd name="connsiteX10" fmla="*/ 1059653 w 1125867"/>
              <a:gd name="connsiteY10" fmla="*/ 569072 h 1133425"/>
              <a:gd name="connsiteX11" fmla="*/ 1088233 w 1125867"/>
              <a:gd name="connsiteY11" fmla="*/ 690517 h 1133425"/>
              <a:gd name="connsiteX12" fmla="*/ 1123948 w 1125867"/>
              <a:gd name="connsiteY12" fmla="*/ 809579 h 1133425"/>
              <a:gd name="connsiteX13" fmla="*/ 1117070 w 1125867"/>
              <a:gd name="connsiteY13" fmla="*/ 875713 h 1133425"/>
              <a:gd name="connsiteX14" fmla="*/ 1083469 w 1125867"/>
              <a:gd name="connsiteY14" fmla="*/ 969118 h 1133425"/>
              <a:gd name="connsiteX15" fmla="*/ 1021558 w 1125867"/>
              <a:gd name="connsiteY15" fmla="*/ 1076279 h 1133425"/>
              <a:gd name="connsiteX16" fmla="*/ 954883 w 1125867"/>
              <a:gd name="connsiteY16" fmla="*/ 1042942 h 1133425"/>
              <a:gd name="connsiteX17" fmla="*/ 907568 w 1125867"/>
              <a:gd name="connsiteY17" fmla="*/ 1049435 h 1133425"/>
              <a:gd name="connsiteX18" fmla="*/ 854870 w 1125867"/>
              <a:gd name="connsiteY18" fmla="*/ 1095329 h 1133425"/>
              <a:gd name="connsiteX19" fmla="*/ 821863 w 1125867"/>
              <a:gd name="connsiteY19" fmla="*/ 1118449 h 1133425"/>
              <a:gd name="connsiteX20" fmla="*/ 812009 w 1125867"/>
              <a:gd name="connsiteY20" fmla="*/ 1123910 h 1133425"/>
              <a:gd name="connsiteX21" fmla="*/ 767107 w 1125867"/>
              <a:gd name="connsiteY21" fmla="*/ 1108929 h 1133425"/>
              <a:gd name="connsiteX22" fmla="*/ 702470 w 1125867"/>
              <a:gd name="connsiteY22" fmla="*/ 1057229 h 1133425"/>
              <a:gd name="connsiteX23" fmla="*/ 695686 w 1125867"/>
              <a:gd name="connsiteY23" fmla="*/ 1037536 h 1133425"/>
              <a:gd name="connsiteX24" fmla="*/ 628651 w 1125867"/>
              <a:gd name="connsiteY24" fmla="*/ 1033408 h 1133425"/>
              <a:gd name="connsiteX25" fmla="*/ 543322 w 1125867"/>
              <a:gd name="connsiteY25" fmla="*/ 1066093 h 1133425"/>
              <a:gd name="connsiteX26" fmla="*/ 509593 w 1125867"/>
              <a:gd name="connsiteY26" fmla="*/ 1073891 h 1133425"/>
              <a:gd name="connsiteX27" fmla="*/ 448094 w 1125867"/>
              <a:gd name="connsiteY27" fmla="*/ 1020879 h 1133425"/>
              <a:gd name="connsiteX28" fmla="*/ 402433 w 1125867"/>
              <a:gd name="connsiteY28" fmla="*/ 995317 h 1133425"/>
              <a:gd name="connsiteX29" fmla="*/ 364333 w 1125867"/>
              <a:gd name="connsiteY29" fmla="*/ 981029 h 1133425"/>
              <a:gd name="connsiteX30" fmla="*/ 305253 w 1125867"/>
              <a:gd name="connsiteY30" fmla="*/ 1008979 h 1133425"/>
              <a:gd name="connsiteX31" fmla="*/ 150020 w 1125867"/>
              <a:gd name="connsiteY31" fmla="*/ 1123904 h 1133425"/>
              <a:gd name="connsiteX32" fmla="*/ 133843 w 1125867"/>
              <a:gd name="connsiteY32" fmla="*/ 1120829 h 1133425"/>
              <a:gd name="connsiteX33" fmla="*/ 126208 w 1125867"/>
              <a:gd name="connsiteY33" fmla="*/ 1071517 h 1133425"/>
              <a:gd name="connsiteX34" fmla="*/ 81469 w 1125867"/>
              <a:gd name="connsiteY34" fmla="*/ 1023259 h 1133425"/>
              <a:gd name="connsiteX35" fmla="*/ 40487 w 1125867"/>
              <a:gd name="connsiteY35" fmla="*/ 978655 h 1133425"/>
              <a:gd name="connsiteX36" fmla="*/ 128591 w 1125867"/>
              <a:gd name="connsiteY36" fmla="*/ 888165 h 1133425"/>
              <a:gd name="connsiteX37" fmla="*/ 159545 w 1125867"/>
              <a:gd name="connsiteY37" fmla="*/ 833392 h 1133425"/>
              <a:gd name="connsiteX38" fmla="*/ 145748 w 1125867"/>
              <a:gd name="connsiteY38" fmla="*/ 785283 h 1133425"/>
              <a:gd name="connsiteX39" fmla="*/ 130970 w 1125867"/>
              <a:gd name="connsiteY39" fmla="*/ 633367 h 1133425"/>
              <a:gd name="connsiteX40" fmla="*/ 107657 w 1125867"/>
              <a:gd name="connsiteY40" fmla="*/ 483053 h 1133425"/>
              <a:gd name="connsiteX41" fmla="*/ 26195 w 1125867"/>
              <a:gd name="connsiteY41" fmla="*/ 147592 h 1133425"/>
              <a:gd name="connsiteX42" fmla="*/ 5 w 1125867"/>
              <a:gd name="connsiteY42" fmla="*/ 16621 h 1133425"/>
              <a:gd name="connsiteX0" fmla="*/ 5 w 1124186"/>
              <a:gd name="connsiteY0" fmla="*/ 16621 h 1133425"/>
              <a:gd name="connsiteX1" fmla="*/ 24332 w 1124186"/>
              <a:gd name="connsiteY1" fmla="*/ 2342 h 1133425"/>
              <a:gd name="connsiteX2" fmla="*/ 74326 w 1124186"/>
              <a:gd name="connsiteY2" fmla="*/ 7102 h 1133425"/>
              <a:gd name="connsiteX3" fmla="*/ 247646 w 1124186"/>
              <a:gd name="connsiteY3" fmla="*/ 16627 h 1133425"/>
              <a:gd name="connsiteX4" fmla="*/ 473862 w 1124186"/>
              <a:gd name="connsiteY4" fmla="*/ 164269 h 1133425"/>
              <a:gd name="connsiteX5" fmla="*/ 611979 w 1124186"/>
              <a:gd name="connsiteY5" fmla="*/ 280945 h 1133425"/>
              <a:gd name="connsiteX6" fmla="*/ 726279 w 1124186"/>
              <a:gd name="connsiteY6" fmla="*/ 361908 h 1133425"/>
              <a:gd name="connsiteX7" fmla="*/ 916783 w 1124186"/>
              <a:gd name="connsiteY7" fmla="*/ 428589 h 1133425"/>
              <a:gd name="connsiteX8" fmla="*/ 971847 w 1124186"/>
              <a:gd name="connsiteY8" fmla="*/ 423559 h 1133425"/>
              <a:gd name="connsiteX9" fmla="*/ 1007268 w 1124186"/>
              <a:gd name="connsiteY9" fmla="*/ 421455 h 1133425"/>
              <a:gd name="connsiteX10" fmla="*/ 1059653 w 1124186"/>
              <a:gd name="connsiteY10" fmla="*/ 569072 h 1133425"/>
              <a:gd name="connsiteX11" fmla="*/ 1088233 w 1124186"/>
              <a:gd name="connsiteY11" fmla="*/ 690517 h 1133425"/>
              <a:gd name="connsiteX12" fmla="*/ 1112308 w 1124186"/>
              <a:gd name="connsiteY12" fmla="*/ 735307 h 1133425"/>
              <a:gd name="connsiteX13" fmla="*/ 1123948 w 1124186"/>
              <a:gd name="connsiteY13" fmla="*/ 809579 h 1133425"/>
              <a:gd name="connsiteX14" fmla="*/ 1117070 w 1124186"/>
              <a:gd name="connsiteY14" fmla="*/ 875713 h 1133425"/>
              <a:gd name="connsiteX15" fmla="*/ 1083469 w 1124186"/>
              <a:gd name="connsiteY15" fmla="*/ 969118 h 1133425"/>
              <a:gd name="connsiteX16" fmla="*/ 1021558 w 1124186"/>
              <a:gd name="connsiteY16" fmla="*/ 1076279 h 1133425"/>
              <a:gd name="connsiteX17" fmla="*/ 954883 w 1124186"/>
              <a:gd name="connsiteY17" fmla="*/ 1042942 h 1133425"/>
              <a:gd name="connsiteX18" fmla="*/ 907568 w 1124186"/>
              <a:gd name="connsiteY18" fmla="*/ 1049435 h 1133425"/>
              <a:gd name="connsiteX19" fmla="*/ 854870 w 1124186"/>
              <a:gd name="connsiteY19" fmla="*/ 1095329 h 1133425"/>
              <a:gd name="connsiteX20" fmla="*/ 821863 w 1124186"/>
              <a:gd name="connsiteY20" fmla="*/ 1118449 h 1133425"/>
              <a:gd name="connsiteX21" fmla="*/ 812009 w 1124186"/>
              <a:gd name="connsiteY21" fmla="*/ 1123910 h 1133425"/>
              <a:gd name="connsiteX22" fmla="*/ 767107 w 1124186"/>
              <a:gd name="connsiteY22" fmla="*/ 1108929 h 1133425"/>
              <a:gd name="connsiteX23" fmla="*/ 702470 w 1124186"/>
              <a:gd name="connsiteY23" fmla="*/ 1057229 h 1133425"/>
              <a:gd name="connsiteX24" fmla="*/ 695686 w 1124186"/>
              <a:gd name="connsiteY24" fmla="*/ 1037536 h 1133425"/>
              <a:gd name="connsiteX25" fmla="*/ 628651 w 1124186"/>
              <a:gd name="connsiteY25" fmla="*/ 1033408 h 1133425"/>
              <a:gd name="connsiteX26" fmla="*/ 543322 w 1124186"/>
              <a:gd name="connsiteY26" fmla="*/ 1066093 h 1133425"/>
              <a:gd name="connsiteX27" fmla="*/ 509593 w 1124186"/>
              <a:gd name="connsiteY27" fmla="*/ 1073891 h 1133425"/>
              <a:gd name="connsiteX28" fmla="*/ 448094 w 1124186"/>
              <a:gd name="connsiteY28" fmla="*/ 1020879 h 1133425"/>
              <a:gd name="connsiteX29" fmla="*/ 402433 w 1124186"/>
              <a:gd name="connsiteY29" fmla="*/ 995317 h 1133425"/>
              <a:gd name="connsiteX30" fmla="*/ 364333 w 1124186"/>
              <a:gd name="connsiteY30" fmla="*/ 981029 h 1133425"/>
              <a:gd name="connsiteX31" fmla="*/ 305253 w 1124186"/>
              <a:gd name="connsiteY31" fmla="*/ 1008979 h 1133425"/>
              <a:gd name="connsiteX32" fmla="*/ 150020 w 1124186"/>
              <a:gd name="connsiteY32" fmla="*/ 1123904 h 1133425"/>
              <a:gd name="connsiteX33" fmla="*/ 133843 w 1124186"/>
              <a:gd name="connsiteY33" fmla="*/ 1120829 h 1133425"/>
              <a:gd name="connsiteX34" fmla="*/ 126208 w 1124186"/>
              <a:gd name="connsiteY34" fmla="*/ 1071517 h 1133425"/>
              <a:gd name="connsiteX35" fmla="*/ 81469 w 1124186"/>
              <a:gd name="connsiteY35" fmla="*/ 1023259 h 1133425"/>
              <a:gd name="connsiteX36" fmla="*/ 40487 w 1124186"/>
              <a:gd name="connsiteY36" fmla="*/ 978655 h 1133425"/>
              <a:gd name="connsiteX37" fmla="*/ 128591 w 1124186"/>
              <a:gd name="connsiteY37" fmla="*/ 888165 h 1133425"/>
              <a:gd name="connsiteX38" fmla="*/ 159545 w 1124186"/>
              <a:gd name="connsiteY38" fmla="*/ 833392 h 1133425"/>
              <a:gd name="connsiteX39" fmla="*/ 145748 w 1124186"/>
              <a:gd name="connsiteY39" fmla="*/ 785283 h 1133425"/>
              <a:gd name="connsiteX40" fmla="*/ 130970 w 1124186"/>
              <a:gd name="connsiteY40" fmla="*/ 633367 h 1133425"/>
              <a:gd name="connsiteX41" fmla="*/ 107657 w 1124186"/>
              <a:gd name="connsiteY41" fmla="*/ 483053 h 1133425"/>
              <a:gd name="connsiteX42" fmla="*/ 26195 w 1124186"/>
              <a:gd name="connsiteY42" fmla="*/ 147592 h 1133425"/>
              <a:gd name="connsiteX43" fmla="*/ 5 w 1124186"/>
              <a:gd name="connsiteY43" fmla="*/ 16621 h 1133425"/>
              <a:gd name="connsiteX0" fmla="*/ 5 w 1124186"/>
              <a:gd name="connsiteY0" fmla="*/ 16621 h 1133425"/>
              <a:gd name="connsiteX1" fmla="*/ 24332 w 1124186"/>
              <a:gd name="connsiteY1" fmla="*/ 2342 h 1133425"/>
              <a:gd name="connsiteX2" fmla="*/ 74326 w 1124186"/>
              <a:gd name="connsiteY2" fmla="*/ 7102 h 1133425"/>
              <a:gd name="connsiteX3" fmla="*/ 247646 w 1124186"/>
              <a:gd name="connsiteY3" fmla="*/ 16627 h 1133425"/>
              <a:gd name="connsiteX4" fmla="*/ 473862 w 1124186"/>
              <a:gd name="connsiteY4" fmla="*/ 164269 h 1133425"/>
              <a:gd name="connsiteX5" fmla="*/ 611979 w 1124186"/>
              <a:gd name="connsiteY5" fmla="*/ 280945 h 1133425"/>
              <a:gd name="connsiteX6" fmla="*/ 726279 w 1124186"/>
              <a:gd name="connsiteY6" fmla="*/ 361908 h 1133425"/>
              <a:gd name="connsiteX7" fmla="*/ 916783 w 1124186"/>
              <a:gd name="connsiteY7" fmla="*/ 428589 h 1133425"/>
              <a:gd name="connsiteX8" fmla="*/ 971847 w 1124186"/>
              <a:gd name="connsiteY8" fmla="*/ 423559 h 1133425"/>
              <a:gd name="connsiteX9" fmla="*/ 1007268 w 1124186"/>
              <a:gd name="connsiteY9" fmla="*/ 421455 h 1133425"/>
              <a:gd name="connsiteX10" fmla="*/ 1059653 w 1124186"/>
              <a:gd name="connsiteY10" fmla="*/ 569072 h 1133425"/>
              <a:gd name="connsiteX11" fmla="*/ 1097756 w 1124186"/>
              <a:gd name="connsiteY11" fmla="*/ 688136 h 1133425"/>
              <a:gd name="connsiteX12" fmla="*/ 1112308 w 1124186"/>
              <a:gd name="connsiteY12" fmla="*/ 735307 h 1133425"/>
              <a:gd name="connsiteX13" fmla="*/ 1123948 w 1124186"/>
              <a:gd name="connsiteY13" fmla="*/ 809579 h 1133425"/>
              <a:gd name="connsiteX14" fmla="*/ 1117070 w 1124186"/>
              <a:gd name="connsiteY14" fmla="*/ 875713 h 1133425"/>
              <a:gd name="connsiteX15" fmla="*/ 1083469 w 1124186"/>
              <a:gd name="connsiteY15" fmla="*/ 969118 h 1133425"/>
              <a:gd name="connsiteX16" fmla="*/ 1021558 w 1124186"/>
              <a:gd name="connsiteY16" fmla="*/ 1076279 h 1133425"/>
              <a:gd name="connsiteX17" fmla="*/ 954883 w 1124186"/>
              <a:gd name="connsiteY17" fmla="*/ 1042942 h 1133425"/>
              <a:gd name="connsiteX18" fmla="*/ 907568 w 1124186"/>
              <a:gd name="connsiteY18" fmla="*/ 1049435 h 1133425"/>
              <a:gd name="connsiteX19" fmla="*/ 854870 w 1124186"/>
              <a:gd name="connsiteY19" fmla="*/ 1095329 h 1133425"/>
              <a:gd name="connsiteX20" fmla="*/ 821863 w 1124186"/>
              <a:gd name="connsiteY20" fmla="*/ 1118449 h 1133425"/>
              <a:gd name="connsiteX21" fmla="*/ 812009 w 1124186"/>
              <a:gd name="connsiteY21" fmla="*/ 1123910 h 1133425"/>
              <a:gd name="connsiteX22" fmla="*/ 767107 w 1124186"/>
              <a:gd name="connsiteY22" fmla="*/ 1108929 h 1133425"/>
              <a:gd name="connsiteX23" fmla="*/ 702470 w 1124186"/>
              <a:gd name="connsiteY23" fmla="*/ 1057229 h 1133425"/>
              <a:gd name="connsiteX24" fmla="*/ 695686 w 1124186"/>
              <a:gd name="connsiteY24" fmla="*/ 1037536 h 1133425"/>
              <a:gd name="connsiteX25" fmla="*/ 628651 w 1124186"/>
              <a:gd name="connsiteY25" fmla="*/ 1033408 h 1133425"/>
              <a:gd name="connsiteX26" fmla="*/ 543322 w 1124186"/>
              <a:gd name="connsiteY26" fmla="*/ 1066093 h 1133425"/>
              <a:gd name="connsiteX27" fmla="*/ 509593 w 1124186"/>
              <a:gd name="connsiteY27" fmla="*/ 1073891 h 1133425"/>
              <a:gd name="connsiteX28" fmla="*/ 448094 w 1124186"/>
              <a:gd name="connsiteY28" fmla="*/ 1020879 h 1133425"/>
              <a:gd name="connsiteX29" fmla="*/ 402433 w 1124186"/>
              <a:gd name="connsiteY29" fmla="*/ 995317 h 1133425"/>
              <a:gd name="connsiteX30" fmla="*/ 364333 w 1124186"/>
              <a:gd name="connsiteY30" fmla="*/ 981029 h 1133425"/>
              <a:gd name="connsiteX31" fmla="*/ 305253 w 1124186"/>
              <a:gd name="connsiteY31" fmla="*/ 1008979 h 1133425"/>
              <a:gd name="connsiteX32" fmla="*/ 150020 w 1124186"/>
              <a:gd name="connsiteY32" fmla="*/ 1123904 h 1133425"/>
              <a:gd name="connsiteX33" fmla="*/ 133843 w 1124186"/>
              <a:gd name="connsiteY33" fmla="*/ 1120829 h 1133425"/>
              <a:gd name="connsiteX34" fmla="*/ 126208 w 1124186"/>
              <a:gd name="connsiteY34" fmla="*/ 1071517 h 1133425"/>
              <a:gd name="connsiteX35" fmla="*/ 81469 w 1124186"/>
              <a:gd name="connsiteY35" fmla="*/ 1023259 h 1133425"/>
              <a:gd name="connsiteX36" fmla="*/ 40487 w 1124186"/>
              <a:gd name="connsiteY36" fmla="*/ 978655 h 1133425"/>
              <a:gd name="connsiteX37" fmla="*/ 128591 w 1124186"/>
              <a:gd name="connsiteY37" fmla="*/ 888165 h 1133425"/>
              <a:gd name="connsiteX38" fmla="*/ 159545 w 1124186"/>
              <a:gd name="connsiteY38" fmla="*/ 833392 h 1133425"/>
              <a:gd name="connsiteX39" fmla="*/ 145748 w 1124186"/>
              <a:gd name="connsiteY39" fmla="*/ 785283 h 1133425"/>
              <a:gd name="connsiteX40" fmla="*/ 130970 w 1124186"/>
              <a:gd name="connsiteY40" fmla="*/ 633367 h 1133425"/>
              <a:gd name="connsiteX41" fmla="*/ 107657 w 1124186"/>
              <a:gd name="connsiteY41" fmla="*/ 483053 h 1133425"/>
              <a:gd name="connsiteX42" fmla="*/ 26195 w 1124186"/>
              <a:gd name="connsiteY42" fmla="*/ 147592 h 1133425"/>
              <a:gd name="connsiteX43" fmla="*/ 5 w 1124186"/>
              <a:gd name="connsiteY43" fmla="*/ 16621 h 1133425"/>
              <a:gd name="connsiteX0" fmla="*/ 5 w 1124186"/>
              <a:gd name="connsiteY0" fmla="*/ 18074 h 1134878"/>
              <a:gd name="connsiteX1" fmla="*/ 24332 w 1124186"/>
              <a:gd name="connsiteY1" fmla="*/ 3795 h 1134878"/>
              <a:gd name="connsiteX2" fmla="*/ 74326 w 1124186"/>
              <a:gd name="connsiteY2" fmla="*/ 8555 h 1134878"/>
              <a:gd name="connsiteX3" fmla="*/ 110037 w 1124186"/>
              <a:gd name="connsiteY3" fmla="*/ 1415 h 1134878"/>
              <a:gd name="connsiteX4" fmla="*/ 247646 w 1124186"/>
              <a:gd name="connsiteY4" fmla="*/ 18080 h 1134878"/>
              <a:gd name="connsiteX5" fmla="*/ 473862 w 1124186"/>
              <a:gd name="connsiteY5" fmla="*/ 165722 h 1134878"/>
              <a:gd name="connsiteX6" fmla="*/ 611979 w 1124186"/>
              <a:gd name="connsiteY6" fmla="*/ 282398 h 1134878"/>
              <a:gd name="connsiteX7" fmla="*/ 726279 w 1124186"/>
              <a:gd name="connsiteY7" fmla="*/ 363361 h 1134878"/>
              <a:gd name="connsiteX8" fmla="*/ 916783 w 1124186"/>
              <a:gd name="connsiteY8" fmla="*/ 430042 h 1134878"/>
              <a:gd name="connsiteX9" fmla="*/ 971847 w 1124186"/>
              <a:gd name="connsiteY9" fmla="*/ 425012 h 1134878"/>
              <a:gd name="connsiteX10" fmla="*/ 1007268 w 1124186"/>
              <a:gd name="connsiteY10" fmla="*/ 422908 h 1134878"/>
              <a:gd name="connsiteX11" fmla="*/ 1059653 w 1124186"/>
              <a:gd name="connsiteY11" fmla="*/ 570525 h 1134878"/>
              <a:gd name="connsiteX12" fmla="*/ 1097756 w 1124186"/>
              <a:gd name="connsiteY12" fmla="*/ 689589 h 1134878"/>
              <a:gd name="connsiteX13" fmla="*/ 1112308 w 1124186"/>
              <a:gd name="connsiteY13" fmla="*/ 736760 h 1134878"/>
              <a:gd name="connsiteX14" fmla="*/ 1123948 w 1124186"/>
              <a:gd name="connsiteY14" fmla="*/ 811032 h 1134878"/>
              <a:gd name="connsiteX15" fmla="*/ 1117070 w 1124186"/>
              <a:gd name="connsiteY15" fmla="*/ 877166 h 1134878"/>
              <a:gd name="connsiteX16" fmla="*/ 1083469 w 1124186"/>
              <a:gd name="connsiteY16" fmla="*/ 970571 h 1134878"/>
              <a:gd name="connsiteX17" fmla="*/ 1021558 w 1124186"/>
              <a:gd name="connsiteY17" fmla="*/ 1077732 h 1134878"/>
              <a:gd name="connsiteX18" fmla="*/ 954883 w 1124186"/>
              <a:gd name="connsiteY18" fmla="*/ 1044395 h 1134878"/>
              <a:gd name="connsiteX19" fmla="*/ 907568 w 1124186"/>
              <a:gd name="connsiteY19" fmla="*/ 1050888 h 1134878"/>
              <a:gd name="connsiteX20" fmla="*/ 854870 w 1124186"/>
              <a:gd name="connsiteY20" fmla="*/ 1096782 h 1134878"/>
              <a:gd name="connsiteX21" fmla="*/ 821863 w 1124186"/>
              <a:gd name="connsiteY21" fmla="*/ 1119902 h 1134878"/>
              <a:gd name="connsiteX22" fmla="*/ 812009 w 1124186"/>
              <a:gd name="connsiteY22" fmla="*/ 1125363 h 1134878"/>
              <a:gd name="connsiteX23" fmla="*/ 767107 w 1124186"/>
              <a:gd name="connsiteY23" fmla="*/ 1110382 h 1134878"/>
              <a:gd name="connsiteX24" fmla="*/ 702470 w 1124186"/>
              <a:gd name="connsiteY24" fmla="*/ 1058682 h 1134878"/>
              <a:gd name="connsiteX25" fmla="*/ 695686 w 1124186"/>
              <a:gd name="connsiteY25" fmla="*/ 1038989 h 1134878"/>
              <a:gd name="connsiteX26" fmla="*/ 628651 w 1124186"/>
              <a:gd name="connsiteY26" fmla="*/ 1034861 h 1134878"/>
              <a:gd name="connsiteX27" fmla="*/ 543322 w 1124186"/>
              <a:gd name="connsiteY27" fmla="*/ 1067546 h 1134878"/>
              <a:gd name="connsiteX28" fmla="*/ 509593 w 1124186"/>
              <a:gd name="connsiteY28" fmla="*/ 1075344 h 1134878"/>
              <a:gd name="connsiteX29" fmla="*/ 448094 w 1124186"/>
              <a:gd name="connsiteY29" fmla="*/ 1022332 h 1134878"/>
              <a:gd name="connsiteX30" fmla="*/ 402433 w 1124186"/>
              <a:gd name="connsiteY30" fmla="*/ 996770 h 1134878"/>
              <a:gd name="connsiteX31" fmla="*/ 364333 w 1124186"/>
              <a:gd name="connsiteY31" fmla="*/ 982482 h 1134878"/>
              <a:gd name="connsiteX32" fmla="*/ 305253 w 1124186"/>
              <a:gd name="connsiteY32" fmla="*/ 1010432 h 1134878"/>
              <a:gd name="connsiteX33" fmla="*/ 150020 w 1124186"/>
              <a:gd name="connsiteY33" fmla="*/ 1125357 h 1134878"/>
              <a:gd name="connsiteX34" fmla="*/ 133843 w 1124186"/>
              <a:gd name="connsiteY34" fmla="*/ 1122282 h 1134878"/>
              <a:gd name="connsiteX35" fmla="*/ 126208 w 1124186"/>
              <a:gd name="connsiteY35" fmla="*/ 1072970 h 1134878"/>
              <a:gd name="connsiteX36" fmla="*/ 81469 w 1124186"/>
              <a:gd name="connsiteY36" fmla="*/ 1024712 h 1134878"/>
              <a:gd name="connsiteX37" fmla="*/ 40487 w 1124186"/>
              <a:gd name="connsiteY37" fmla="*/ 980108 h 1134878"/>
              <a:gd name="connsiteX38" fmla="*/ 128591 w 1124186"/>
              <a:gd name="connsiteY38" fmla="*/ 889618 h 1134878"/>
              <a:gd name="connsiteX39" fmla="*/ 159545 w 1124186"/>
              <a:gd name="connsiteY39" fmla="*/ 834845 h 1134878"/>
              <a:gd name="connsiteX40" fmla="*/ 145748 w 1124186"/>
              <a:gd name="connsiteY40" fmla="*/ 786736 h 1134878"/>
              <a:gd name="connsiteX41" fmla="*/ 130970 w 1124186"/>
              <a:gd name="connsiteY41" fmla="*/ 634820 h 1134878"/>
              <a:gd name="connsiteX42" fmla="*/ 107657 w 1124186"/>
              <a:gd name="connsiteY42" fmla="*/ 484506 h 1134878"/>
              <a:gd name="connsiteX43" fmla="*/ 26195 w 1124186"/>
              <a:gd name="connsiteY43" fmla="*/ 149045 h 1134878"/>
              <a:gd name="connsiteX44" fmla="*/ 5 w 1124186"/>
              <a:gd name="connsiteY44" fmla="*/ 18074 h 1134878"/>
              <a:gd name="connsiteX0" fmla="*/ 5 w 1124186"/>
              <a:gd name="connsiteY0" fmla="*/ 18074 h 1134878"/>
              <a:gd name="connsiteX1" fmla="*/ 24332 w 1124186"/>
              <a:gd name="connsiteY1" fmla="*/ 3795 h 1134878"/>
              <a:gd name="connsiteX2" fmla="*/ 74326 w 1124186"/>
              <a:gd name="connsiteY2" fmla="*/ 8555 h 1134878"/>
              <a:gd name="connsiteX3" fmla="*/ 110037 w 1124186"/>
              <a:gd name="connsiteY3" fmla="*/ 1415 h 1134878"/>
              <a:gd name="connsiteX4" fmla="*/ 247646 w 1124186"/>
              <a:gd name="connsiteY4" fmla="*/ 18080 h 1134878"/>
              <a:gd name="connsiteX5" fmla="*/ 473862 w 1124186"/>
              <a:gd name="connsiteY5" fmla="*/ 165722 h 1134878"/>
              <a:gd name="connsiteX6" fmla="*/ 611979 w 1124186"/>
              <a:gd name="connsiteY6" fmla="*/ 282398 h 1134878"/>
              <a:gd name="connsiteX7" fmla="*/ 726279 w 1124186"/>
              <a:gd name="connsiteY7" fmla="*/ 363361 h 1134878"/>
              <a:gd name="connsiteX8" fmla="*/ 916783 w 1124186"/>
              <a:gd name="connsiteY8" fmla="*/ 430042 h 1134878"/>
              <a:gd name="connsiteX9" fmla="*/ 971847 w 1124186"/>
              <a:gd name="connsiteY9" fmla="*/ 425012 h 1134878"/>
              <a:gd name="connsiteX10" fmla="*/ 1007268 w 1124186"/>
              <a:gd name="connsiteY10" fmla="*/ 422908 h 1134878"/>
              <a:gd name="connsiteX11" fmla="*/ 1059653 w 1124186"/>
              <a:gd name="connsiteY11" fmla="*/ 570525 h 1134878"/>
              <a:gd name="connsiteX12" fmla="*/ 1097756 w 1124186"/>
              <a:gd name="connsiteY12" fmla="*/ 689589 h 1134878"/>
              <a:gd name="connsiteX13" fmla="*/ 1112308 w 1124186"/>
              <a:gd name="connsiteY13" fmla="*/ 736760 h 1134878"/>
              <a:gd name="connsiteX14" fmla="*/ 1123948 w 1124186"/>
              <a:gd name="connsiteY14" fmla="*/ 811032 h 1134878"/>
              <a:gd name="connsiteX15" fmla="*/ 1117070 w 1124186"/>
              <a:gd name="connsiteY15" fmla="*/ 877166 h 1134878"/>
              <a:gd name="connsiteX16" fmla="*/ 1083469 w 1124186"/>
              <a:gd name="connsiteY16" fmla="*/ 970571 h 1134878"/>
              <a:gd name="connsiteX17" fmla="*/ 1021558 w 1124186"/>
              <a:gd name="connsiteY17" fmla="*/ 1077732 h 1134878"/>
              <a:gd name="connsiteX18" fmla="*/ 954883 w 1124186"/>
              <a:gd name="connsiteY18" fmla="*/ 1044395 h 1134878"/>
              <a:gd name="connsiteX19" fmla="*/ 907568 w 1124186"/>
              <a:gd name="connsiteY19" fmla="*/ 1050888 h 1134878"/>
              <a:gd name="connsiteX20" fmla="*/ 854870 w 1124186"/>
              <a:gd name="connsiteY20" fmla="*/ 1096782 h 1134878"/>
              <a:gd name="connsiteX21" fmla="*/ 821863 w 1124186"/>
              <a:gd name="connsiteY21" fmla="*/ 1119902 h 1134878"/>
              <a:gd name="connsiteX22" fmla="*/ 812009 w 1124186"/>
              <a:gd name="connsiteY22" fmla="*/ 1125363 h 1134878"/>
              <a:gd name="connsiteX23" fmla="*/ 767107 w 1124186"/>
              <a:gd name="connsiteY23" fmla="*/ 1110382 h 1134878"/>
              <a:gd name="connsiteX24" fmla="*/ 702470 w 1124186"/>
              <a:gd name="connsiteY24" fmla="*/ 1058682 h 1134878"/>
              <a:gd name="connsiteX25" fmla="*/ 695686 w 1124186"/>
              <a:gd name="connsiteY25" fmla="*/ 1038989 h 1134878"/>
              <a:gd name="connsiteX26" fmla="*/ 628651 w 1124186"/>
              <a:gd name="connsiteY26" fmla="*/ 1034861 h 1134878"/>
              <a:gd name="connsiteX27" fmla="*/ 543322 w 1124186"/>
              <a:gd name="connsiteY27" fmla="*/ 1067546 h 1134878"/>
              <a:gd name="connsiteX28" fmla="*/ 509593 w 1124186"/>
              <a:gd name="connsiteY28" fmla="*/ 1075344 h 1134878"/>
              <a:gd name="connsiteX29" fmla="*/ 448094 w 1124186"/>
              <a:gd name="connsiteY29" fmla="*/ 1022332 h 1134878"/>
              <a:gd name="connsiteX30" fmla="*/ 402433 w 1124186"/>
              <a:gd name="connsiteY30" fmla="*/ 996770 h 1134878"/>
              <a:gd name="connsiteX31" fmla="*/ 364333 w 1124186"/>
              <a:gd name="connsiteY31" fmla="*/ 982482 h 1134878"/>
              <a:gd name="connsiteX32" fmla="*/ 305253 w 1124186"/>
              <a:gd name="connsiteY32" fmla="*/ 1010432 h 1134878"/>
              <a:gd name="connsiteX33" fmla="*/ 150020 w 1124186"/>
              <a:gd name="connsiteY33" fmla="*/ 1125357 h 1134878"/>
              <a:gd name="connsiteX34" fmla="*/ 133843 w 1124186"/>
              <a:gd name="connsiteY34" fmla="*/ 1122282 h 1134878"/>
              <a:gd name="connsiteX35" fmla="*/ 126208 w 1124186"/>
              <a:gd name="connsiteY35" fmla="*/ 1072970 h 1134878"/>
              <a:gd name="connsiteX36" fmla="*/ 81469 w 1124186"/>
              <a:gd name="connsiteY36" fmla="*/ 1024712 h 1134878"/>
              <a:gd name="connsiteX37" fmla="*/ 62423 w 1124186"/>
              <a:gd name="connsiteY37" fmla="*/ 993774 h 1134878"/>
              <a:gd name="connsiteX38" fmla="*/ 40487 w 1124186"/>
              <a:gd name="connsiteY38" fmla="*/ 980108 h 1134878"/>
              <a:gd name="connsiteX39" fmla="*/ 128591 w 1124186"/>
              <a:gd name="connsiteY39" fmla="*/ 889618 h 1134878"/>
              <a:gd name="connsiteX40" fmla="*/ 159545 w 1124186"/>
              <a:gd name="connsiteY40" fmla="*/ 834845 h 1134878"/>
              <a:gd name="connsiteX41" fmla="*/ 145748 w 1124186"/>
              <a:gd name="connsiteY41" fmla="*/ 786736 h 1134878"/>
              <a:gd name="connsiteX42" fmla="*/ 130970 w 1124186"/>
              <a:gd name="connsiteY42" fmla="*/ 634820 h 1134878"/>
              <a:gd name="connsiteX43" fmla="*/ 107657 w 1124186"/>
              <a:gd name="connsiteY43" fmla="*/ 484506 h 1134878"/>
              <a:gd name="connsiteX44" fmla="*/ 26195 w 1124186"/>
              <a:gd name="connsiteY44" fmla="*/ 149045 h 1134878"/>
              <a:gd name="connsiteX45" fmla="*/ 5 w 1124186"/>
              <a:gd name="connsiteY45" fmla="*/ 18074 h 1134878"/>
              <a:gd name="connsiteX0" fmla="*/ 5 w 1131144"/>
              <a:gd name="connsiteY0" fmla="*/ 18074 h 1134878"/>
              <a:gd name="connsiteX1" fmla="*/ 24332 w 1131144"/>
              <a:gd name="connsiteY1" fmla="*/ 3795 h 1134878"/>
              <a:gd name="connsiteX2" fmla="*/ 74326 w 1131144"/>
              <a:gd name="connsiteY2" fmla="*/ 8555 h 1134878"/>
              <a:gd name="connsiteX3" fmla="*/ 110037 w 1131144"/>
              <a:gd name="connsiteY3" fmla="*/ 1415 h 1134878"/>
              <a:gd name="connsiteX4" fmla="*/ 247646 w 1131144"/>
              <a:gd name="connsiteY4" fmla="*/ 18080 h 1134878"/>
              <a:gd name="connsiteX5" fmla="*/ 473862 w 1131144"/>
              <a:gd name="connsiteY5" fmla="*/ 165722 h 1134878"/>
              <a:gd name="connsiteX6" fmla="*/ 611979 w 1131144"/>
              <a:gd name="connsiteY6" fmla="*/ 282398 h 1134878"/>
              <a:gd name="connsiteX7" fmla="*/ 726279 w 1131144"/>
              <a:gd name="connsiteY7" fmla="*/ 363361 h 1134878"/>
              <a:gd name="connsiteX8" fmla="*/ 916783 w 1131144"/>
              <a:gd name="connsiteY8" fmla="*/ 430042 h 1134878"/>
              <a:gd name="connsiteX9" fmla="*/ 971847 w 1131144"/>
              <a:gd name="connsiteY9" fmla="*/ 425012 h 1134878"/>
              <a:gd name="connsiteX10" fmla="*/ 1007268 w 1131144"/>
              <a:gd name="connsiteY10" fmla="*/ 422908 h 1134878"/>
              <a:gd name="connsiteX11" fmla="*/ 1059653 w 1131144"/>
              <a:gd name="connsiteY11" fmla="*/ 570525 h 1134878"/>
              <a:gd name="connsiteX12" fmla="*/ 1097756 w 1131144"/>
              <a:gd name="connsiteY12" fmla="*/ 689589 h 1134878"/>
              <a:gd name="connsiteX13" fmla="*/ 1112308 w 1131144"/>
              <a:gd name="connsiteY13" fmla="*/ 736760 h 1134878"/>
              <a:gd name="connsiteX14" fmla="*/ 1131090 w 1131144"/>
              <a:gd name="connsiteY14" fmla="*/ 806272 h 1134878"/>
              <a:gd name="connsiteX15" fmla="*/ 1117070 w 1131144"/>
              <a:gd name="connsiteY15" fmla="*/ 877166 h 1134878"/>
              <a:gd name="connsiteX16" fmla="*/ 1083469 w 1131144"/>
              <a:gd name="connsiteY16" fmla="*/ 970571 h 1134878"/>
              <a:gd name="connsiteX17" fmla="*/ 1021558 w 1131144"/>
              <a:gd name="connsiteY17" fmla="*/ 1077732 h 1134878"/>
              <a:gd name="connsiteX18" fmla="*/ 954883 w 1131144"/>
              <a:gd name="connsiteY18" fmla="*/ 1044395 h 1134878"/>
              <a:gd name="connsiteX19" fmla="*/ 907568 w 1131144"/>
              <a:gd name="connsiteY19" fmla="*/ 1050888 h 1134878"/>
              <a:gd name="connsiteX20" fmla="*/ 854870 w 1131144"/>
              <a:gd name="connsiteY20" fmla="*/ 1096782 h 1134878"/>
              <a:gd name="connsiteX21" fmla="*/ 821863 w 1131144"/>
              <a:gd name="connsiteY21" fmla="*/ 1119902 h 1134878"/>
              <a:gd name="connsiteX22" fmla="*/ 812009 w 1131144"/>
              <a:gd name="connsiteY22" fmla="*/ 1125363 h 1134878"/>
              <a:gd name="connsiteX23" fmla="*/ 767107 w 1131144"/>
              <a:gd name="connsiteY23" fmla="*/ 1110382 h 1134878"/>
              <a:gd name="connsiteX24" fmla="*/ 702470 w 1131144"/>
              <a:gd name="connsiteY24" fmla="*/ 1058682 h 1134878"/>
              <a:gd name="connsiteX25" fmla="*/ 695686 w 1131144"/>
              <a:gd name="connsiteY25" fmla="*/ 1038989 h 1134878"/>
              <a:gd name="connsiteX26" fmla="*/ 628651 w 1131144"/>
              <a:gd name="connsiteY26" fmla="*/ 1034861 h 1134878"/>
              <a:gd name="connsiteX27" fmla="*/ 543322 w 1131144"/>
              <a:gd name="connsiteY27" fmla="*/ 1067546 h 1134878"/>
              <a:gd name="connsiteX28" fmla="*/ 509593 w 1131144"/>
              <a:gd name="connsiteY28" fmla="*/ 1075344 h 1134878"/>
              <a:gd name="connsiteX29" fmla="*/ 448094 w 1131144"/>
              <a:gd name="connsiteY29" fmla="*/ 1022332 h 1134878"/>
              <a:gd name="connsiteX30" fmla="*/ 402433 w 1131144"/>
              <a:gd name="connsiteY30" fmla="*/ 996770 h 1134878"/>
              <a:gd name="connsiteX31" fmla="*/ 364333 w 1131144"/>
              <a:gd name="connsiteY31" fmla="*/ 982482 h 1134878"/>
              <a:gd name="connsiteX32" fmla="*/ 305253 w 1131144"/>
              <a:gd name="connsiteY32" fmla="*/ 1010432 h 1134878"/>
              <a:gd name="connsiteX33" fmla="*/ 150020 w 1131144"/>
              <a:gd name="connsiteY33" fmla="*/ 1125357 h 1134878"/>
              <a:gd name="connsiteX34" fmla="*/ 133843 w 1131144"/>
              <a:gd name="connsiteY34" fmla="*/ 1122282 h 1134878"/>
              <a:gd name="connsiteX35" fmla="*/ 126208 w 1131144"/>
              <a:gd name="connsiteY35" fmla="*/ 1072970 h 1134878"/>
              <a:gd name="connsiteX36" fmla="*/ 81469 w 1131144"/>
              <a:gd name="connsiteY36" fmla="*/ 1024712 h 1134878"/>
              <a:gd name="connsiteX37" fmla="*/ 62423 w 1131144"/>
              <a:gd name="connsiteY37" fmla="*/ 993774 h 1134878"/>
              <a:gd name="connsiteX38" fmla="*/ 40487 w 1131144"/>
              <a:gd name="connsiteY38" fmla="*/ 980108 h 1134878"/>
              <a:gd name="connsiteX39" fmla="*/ 128591 w 1131144"/>
              <a:gd name="connsiteY39" fmla="*/ 889618 h 1134878"/>
              <a:gd name="connsiteX40" fmla="*/ 159545 w 1131144"/>
              <a:gd name="connsiteY40" fmla="*/ 834845 h 1134878"/>
              <a:gd name="connsiteX41" fmla="*/ 145748 w 1131144"/>
              <a:gd name="connsiteY41" fmla="*/ 786736 h 1134878"/>
              <a:gd name="connsiteX42" fmla="*/ 130970 w 1131144"/>
              <a:gd name="connsiteY42" fmla="*/ 634820 h 1134878"/>
              <a:gd name="connsiteX43" fmla="*/ 107657 w 1131144"/>
              <a:gd name="connsiteY43" fmla="*/ 484506 h 1134878"/>
              <a:gd name="connsiteX44" fmla="*/ 26195 w 1131144"/>
              <a:gd name="connsiteY44" fmla="*/ 149045 h 1134878"/>
              <a:gd name="connsiteX45" fmla="*/ 5 w 1131144"/>
              <a:gd name="connsiteY45" fmla="*/ 18074 h 1134878"/>
              <a:gd name="connsiteX0" fmla="*/ 5 w 1131144"/>
              <a:gd name="connsiteY0" fmla="*/ 18074 h 1134878"/>
              <a:gd name="connsiteX1" fmla="*/ 24332 w 1131144"/>
              <a:gd name="connsiteY1" fmla="*/ 3795 h 1134878"/>
              <a:gd name="connsiteX2" fmla="*/ 74326 w 1131144"/>
              <a:gd name="connsiteY2" fmla="*/ 1416 h 1134878"/>
              <a:gd name="connsiteX3" fmla="*/ 110037 w 1131144"/>
              <a:gd name="connsiteY3" fmla="*/ 1415 h 1134878"/>
              <a:gd name="connsiteX4" fmla="*/ 247646 w 1131144"/>
              <a:gd name="connsiteY4" fmla="*/ 18080 h 1134878"/>
              <a:gd name="connsiteX5" fmla="*/ 473862 w 1131144"/>
              <a:gd name="connsiteY5" fmla="*/ 165722 h 1134878"/>
              <a:gd name="connsiteX6" fmla="*/ 611979 w 1131144"/>
              <a:gd name="connsiteY6" fmla="*/ 282398 h 1134878"/>
              <a:gd name="connsiteX7" fmla="*/ 726279 w 1131144"/>
              <a:gd name="connsiteY7" fmla="*/ 363361 h 1134878"/>
              <a:gd name="connsiteX8" fmla="*/ 916783 w 1131144"/>
              <a:gd name="connsiteY8" fmla="*/ 430042 h 1134878"/>
              <a:gd name="connsiteX9" fmla="*/ 971847 w 1131144"/>
              <a:gd name="connsiteY9" fmla="*/ 425012 h 1134878"/>
              <a:gd name="connsiteX10" fmla="*/ 1007268 w 1131144"/>
              <a:gd name="connsiteY10" fmla="*/ 422908 h 1134878"/>
              <a:gd name="connsiteX11" fmla="*/ 1059653 w 1131144"/>
              <a:gd name="connsiteY11" fmla="*/ 570525 h 1134878"/>
              <a:gd name="connsiteX12" fmla="*/ 1097756 w 1131144"/>
              <a:gd name="connsiteY12" fmla="*/ 689589 h 1134878"/>
              <a:gd name="connsiteX13" fmla="*/ 1112308 w 1131144"/>
              <a:gd name="connsiteY13" fmla="*/ 736760 h 1134878"/>
              <a:gd name="connsiteX14" fmla="*/ 1131090 w 1131144"/>
              <a:gd name="connsiteY14" fmla="*/ 806272 h 1134878"/>
              <a:gd name="connsiteX15" fmla="*/ 1117070 w 1131144"/>
              <a:gd name="connsiteY15" fmla="*/ 877166 h 1134878"/>
              <a:gd name="connsiteX16" fmla="*/ 1083469 w 1131144"/>
              <a:gd name="connsiteY16" fmla="*/ 970571 h 1134878"/>
              <a:gd name="connsiteX17" fmla="*/ 1021558 w 1131144"/>
              <a:gd name="connsiteY17" fmla="*/ 1077732 h 1134878"/>
              <a:gd name="connsiteX18" fmla="*/ 954883 w 1131144"/>
              <a:gd name="connsiteY18" fmla="*/ 1044395 h 1134878"/>
              <a:gd name="connsiteX19" fmla="*/ 907568 w 1131144"/>
              <a:gd name="connsiteY19" fmla="*/ 1050888 h 1134878"/>
              <a:gd name="connsiteX20" fmla="*/ 854870 w 1131144"/>
              <a:gd name="connsiteY20" fmla="*/ 1096782 h 1134878"/>
              <a:gd name="connsiteX21" fmla="*/ 821863 w 1131144"/>
              <a:gd name="connsiteY21" fmla="*/ 1119902 h 1134878"/>
              <a:gd name="connsiteX22" fmla="*/ 812009 w 1131144"/>
              <a:gd name="connsiteY22" fmla="*/ 1125363 h 1134878"/>
              <a:gd name="connsiteX23" fmla="*/ 767107 w 1131144"/>
              <a:gd name="connsiteY23" fmla="*/ 1110382 h 1134878"/>
              <a:gd name="connsiteX24" fmla="*/ 702470 w 1131144"/>
              <a:gd name="connsiteY24" fmla="*/ 1058682 h 1134878"/>
              <a:gd name="connsiteX25" fmla="*/ 695686 w 1131144"/>
              <a:gd name="connsiteY25" fmla="*/ 1038989 h 1134878"/>
              <a:gd name="connsiteX26" fmla="*/ 628651 w 1131144"/>
              <a:gd name="connsiteY26" fmla="*/ 1034861 h 1134878"/>
              <a:gd name="connsiteX27" fmla="*/ 543322 w 1131144"/>
              <a:gd name="connsiteY27" fmla="*/ 1067546 h 1134878"/>
              <a:gd name="connsiteX28" fmla="*/ 509593 w 1131144"/>
              <a:gd name="connsiteY28" fmla="*/ 1075344 h 1134878"/>
              <a:gd name="connsiteX29" fmla="*/ 448094 w 1131144"/>
              <a:gd name="connsiteY29" fmla="*/ 1022332 h 1134878"/>
              <a:gd name="connsiteX30" fmla="*/ 402433 w 1131144"/>
              <a:gd name="connsiteY30" fmla="*/ 996770 h 1134878"/>
              <a:gd name="connsiteX31" fmla="*/ 364333 w 1131144"/>
              <a:gd name="connsiteY31" fmla="*/ 982482 h 1134878"/>
              <a:gd name="connsiteX32" fmla="*/ 305253 w 1131144"/>
              <a:gd name="connsiteY32" fmla="*/ 1010432 h 1134878"/>
              <a:gd name="connsiteX33" fmla="*/ 150020 w 1131144"/>
              <a:gd name="connsiteY33" fmla="*/ 1125357 h 1134878"/>
              <a:gd name="connsiteX34" fmla="*/ 133843 w 1131144"/>
              <a:gd name="connsiteY34" fmla="*/ 1122282 h 1134878"/>
              <a:gd name="connsiteX35" fmla="*/ 126208 w 1131144"/>
              <a:gd name="connsiteY35" fmla="*/ 1072970 h 1134878"/>
              <a:gd name="connsiteX36" fmla="*/ 81469 w 1131144"/>
              <a:gd name="connsiteY36" fmla="*/ 1024712 h 1134878"/>
              <a:gd name="connsiteX37" fmla="*/ 62423 w 1131144"/>
              <a:gd name="connsiteY37" fmla="*/ 993774 h 1134878"/>
              <a:gd name="connsiteX38" fmla="*/ 40487 w 1131144"/>
              <a:gd name="connsiteY38" fmla="*/ 980108 h 1134878"/>
              <a:gd name="connsiteX39" fmla="*/ 128591 w 1131144"/>
              <a:gd name="connsiteY39" fmla="*/ 889618 h 1134878"/>
              <a:gd name="connsiteX40" fmla="*/ 159545 w 1131144"/>
              <a:gd name="connsiteY40" fmla="*/ 834845 h 1134878"/>
              <a:gd name="connsiteX41" fmla="*/ 145748 w 1131144"/>
              <a:gd name="connsiteY41" fmla="*/ 786736 h 1134878"/>
              <a:gd name="connsiteX42" fmla="*/ 130970 w 1131144"/>
              <a:gd name="connsiteY42" fmla="*/ 634820 h 1134878"/>
              <a:gd name="connsiteX43" fmla="*/ 107657 w 1131144"/>
              <a:gd name="connsiteY43" fmla="*/ 484506 h 1134878"/>
              <a:gd name="connsiteX44" fmla="*/ 26195 w 1131144"/>
              <a:gd name="connsiteY44" fmla="*/ 149045 h 1134878"/>
              <a:gd name="connsiteX45" fmla="*/ 5 w 1131144"/>
              <a:gd name="connsiteY45" fmla="*/ 18074 h 1134878"/>
              <a:gd name="connsiteX0" fmla="*/ 5 w 1131144"/>
              <a:gd name="connsiteY0" fmla="*/ 18074 h 1134878"/>
              <a:gd name="connsiteX1" fmla="*/ 24332 w 1131144"/>
              <a:gd name="connsiteY1" fmla="*/ 3795 h 1134878"/>
              <a:gd name="connsiteX2" fmla="*/ 74326 w 1131144"/>
              <a:gd name="connsiteY2" fmla="*/ 1416 h 1134878"/>
              <a:gd name="connsiteX3" fmla="*/ 110037 w 1131144"/>
              <a:gd name="connsiteY3" fmla="*/ 1415 h 1134878"/>
              <a:gd name="connsiteX4" fmla="*/ 247646 w 1131144"/>
              <a:gd name="connsiteY4" fmla="*/ 18080 h 1134878"/>
              <a:gd name="connsiteX5" fmla="*/ 473862 w 1131144"/>
              <a:gd name="connsiteY5" fmla="*/ 165722 h 1134878"/>
              <a:gd name="connsiteX6" fmla="*/ 611979 w 1131144"/>
              <a:gd name="connsiteY6" fmla="*/ 282398 h 1134878"/>
              <a:gd name="connsiteX7" fmla="*/ 726279 w 1131144"/>
              <a:gd name="connsiteY7" fmla="*/ 363361 h 1134878"/>
              <a:gd name="connsiteX8" fmla="*/ 916783 w 1131144"/>
              <a:gd name="connsiteY8" fmla="*/ 430042 h 1134878"/>
              <a:gd name="connsiteX9" fmla="*/ 971847 w 1131144"/>
              <a:gd name="connsiteY9" fmla="*/ 425012 h 1134878"/>
              <a:gd name="connsiteX10" fmla="*/ 1007268 w 1131144"/>
              <a:gd name="connsiteY10" fmla="*/ 422908 h 1134878"/>
              <a:gd name="connsiteX11" fmla="*/ 1059653 w 1131144"/>
              <a:gd name="connsiteY11" fmla="*/ 570525 h 1134878"/>
              <a:gd name="connsiteX12" fmla="*/ 1097756 w 1131144"/>
              <a:gd name="connsiteY12" fmla="*/ 689589 h 1134878"/>
              <a:gd name="connsiteX13" fmla="*/ 1112308 w 1131144"/>
              <a:gd name="connsiteY13" fmla="*/ 736760 h 1134878"/>
              <a:gd name="connsiteX14" fmla="*/ 1131090 w 1131144"/>
              <a:gd name="connsiteY14" fmla="*/ 806272 h 1134878"/>
              <a:gd name="connsiteX15" fmla="*/ 1117070 w 1131144"/>
              <a:gd name="connsiteY15" fmla="*/ 877166 h 1134878"/>
              <a:gd name="connsiteX16" fmla="*/ 1083469 w 1131144"/>
              <a:gd name="connsiteY16" fmla="*/ 970571 h 1134878"/>
              <a:gd name="connsiteX17" fmla="*/ 1021558 w 1131144"/>
              <a:gd name="connsiteY17" fmla="*/ 1077732 h 1134878"/>
              <a:gd name="connsiteX18" fmla="*/ 954883 w 1131144"/>
              <a:gd name="connsiteY18" fmla="*/ 1044395 h 1134878"/>
              <a:gd name="connsiteX19" fmla="*/ 907568 w 1131144"/>
              <a:gd name="connsiteY19" fmla="*/ 1050888 h 1134878"/>
              <a:gd name="connsiteX20" fmla="*/ 854870 w 1131144"/>
              <a:gd name="connsiteY20" fmla="*/ 1096782 h 1134878"/>
              <a:gd name="connsiteX21" fmla="*/ 821863 w 1131144"/>
              <a:gd name="connsiteY21" fmla="*/ 1119902 h 1134878"/>
              <a:gd name="connsiteX22" fmla="*/ 812009 w 1131144"/>
              <a:gd name="connsiteY22" fmla="*/ 1125363 h 1134878"/>
              <a:gd name="connsiteX23" fmla="*/ 767107 w 1131144"/>
              <a:gd name="connsiteY23" fmla="*/ 1110382 h 1134878"/>
              <a:gd name="connsiteX24" fmla="*/ 702470 w 1131144"/>
              <a:gd name="connsiteY24" fmla="*/ 1058682 h 1134878"/>
              <a:gd name="connsiteX25" fmla="*/ 695686 w 1131144"/>
              <a:gd name="connsiteY25" fmla="*/ 1038989 h 1134878"/>
              <a:gd name="connsiteX26" fmla="*/ 628651 w 1131144"/>
              <a:gd name="connsiteY26" fmla="*/ 1034861 h 1134878"/>
              <a:gd name="connsiteX27" fmla="*/ 543322 w 1131144"/>
              <a:gd name="connsiteY27" fmla="*/ 1067546 h 1134878"/>
              <a:gd name="connsiteX28" fmla="*/ 509593 w 1131144"/>
              <a:gd name="connsiteY28" fmla="*/ 1075344 h 1134878"/>
              <a:gd name="connsiteX29" fmla="*/ 448094 w 1131144"/>
              <a:gd name="connsiteY29" fmla="*/ 1022332 h 1134878"/>
              <a:gd name="connsiteX30" fmla="*/ 402433 w 1131144"/>
              <a:gd name="connsiteY30" fmla="*/ 996770 h 1134878"/>
              <a:gd name="connsiteX31" fmla="*/ 364333 w 1131144"/>
              <a:gd name="connsiteY31" fmla="*/ 982482 h 1134878"/>
              <a:gd name="connsiteX32" fmla="*/ 305253 w 1131144"/>
              <a:gd name="connsiteY32" fmla="*/ 1010432 h 1134878"/>
              <a:gd name="connsiteX33" fmla="*/ 150020 w 1131144"/>
              <a:gd name="connsiteY33" fmla="*/ 1125357 h 1134878"/>
              <a:gd name="connsiteX34" fmla="*/ 133843 w 1131144"/>
              <a:gd name="connsiteY34" fmla="*/ 1122282 h 1134878"/>
              <a:gd name="connsiteX35" fmla="*/ 126208 w 1131144"/>
              <a:gd name="connsiteY35" fmla="*/ 1072970 h 1134878"/>
              <a:gd name="connsiteX36" fmla="*/ 81469 w 1131144"/>
              <a:gd name="connsiteY36" fmla="*/ 1024712 h 1134878"/>
              <a:gd name="connsiteX37" fmla="*/ 62423 w 1131144"/>
              <a:gd name="connsiteY37" fmla="*/ 993774 h 1134878"/>
              <a:gd name="connsiteX38" fmla="*/ 50520 w 1131144"/>
              <a:gd name="connsiteY38" fmla="*/ 984254 h 1134878"/>
              <a:gd name="connsiteX39" fmla="*/ 40487 w 1131144"/>
              <a:gd name="connsiteY39" fmla="*/ 980108 h 1134878"/>
              <a:gd name="connsiteX40" fmla="*/ 128591 w 1131144"/>
              <a:gd name="connsiteY40" fmla="*/ 889618 h 1134878"/>
              <a:gd name="connsiteX41" fmla="*/ 159545 w 1131144"/>
              <a:gd name="connsiteY41" fmla="*/ 834845 h 1134878"/>
              <a:gd name="connsiteX42" fmla="*/ 145748 w 1131144"/>
              <a:gd name="connsiteY42" fmla="*/ 786736 h 1134878"/>
              <a:gd name="connsiteX43" fmla="*/ 130970 w 1131144"/>
              <a:gd name="connsiteY43" fmla="*/ 634820 h 1134878"/>
              <a:gd name="connsiteX44" fmla="*/ 107657 w 1131144"/>
              <a:gd name="connsiteY44" fmla="*/ 484506 h 1134878"/>
              <a:gd name="connsiteX45" fmla="*/ 26195 w 1131144"/>
              <a:gd name="connsiteY45" fmla="*/ 149045 h 1134878"/>
              <a:gd name="connsiteX46" fmla="*/ 5 w 1131144"/>
              <a:gd name="connsiteY46" fmla="*/ 18074 h 1134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31144" h="1134878">
                <a:moveTo>
                  <a:pt x="5" y="18074"/>
                </a:moveTo>
                <a:cubicBezTo>
                  <a:pt x="-305" y="-6134"/>
                  <a:pt x="13136" y="3002"/>
                  <a:pt x="24332" y="3795"/>
                </a:cubicBezTo>
                <a:cubicBezTo>
                  <a:pt x="35528" y="4588"/>
                  <a:pt x="60836" y="226"/>
                  <a:pt x="74326" y="1416"/>
                </a:cubicBezTo>
                <a:cubicBezTo>
                  <a:pt x="87816" y="2606"/>
                  <a:pt x="81150" y="-172"/>
                  <a:pt x="110037" y="1415"/>
                </a:cubicBezTo>
                <a:cubicBezTo>
                  <a:pt x="138924" y="3002"/>
                  <a:pt x="187009" y="-9304"/>
                  <a:pt x="247646" y="18080"/>
                </a:cubicBezTo>
                <a:cubicBezTo>
                  <a:pt x="308283" y="45464"/>
                  <a:pt x="473862" y="165722"/>
                  <a:pt x="473862" y="165722"/>
                </a:cubicBezTo>
                <a:cubicBezTo>
                  <a:pt x="526249" y="202234"/>
                  <a:pt x="559592" y="245886"/>
                  <a:pt x="611979" y="282398"/>
                </a:cubicBezTo>
                <a:cubicBezTo>
                  <a:pt x="656429" y="314148"/>
                  <a:pt x="675478" y="338754"/>
                  <a:pt x="726279" y="363361"/>
                </a:cubicBezTo>
                <a:cubicBezTo>
                  <a:pt x="777080" y="387968"/>
                  <a:pt x="875855" y="419767"/>
                  <a:pt x="916783" y="430042"/>
                </a:cubicBezTo>
                <a:cubicBezTo>
                  <a:pt x="957711" y="440317"/>
                  <a:pt x="956766" y="426201"/>
                  <a:pt x="971847" y="425012"/>
                </a:cubicBezTo>
                <a:cubicBezTo>
                  <a:pt x="986928" y="423823"/>
                  <a:pt x="992634" y="398656"/>
                  <a:pt x="1007268" y="422908"/>
                </a:cubicBezTo>
                <a:cubicBezTo>
                  <a:pt x="1021902" y="447160"/>
                  <a:pt x="1044572" y="526078"/>
                  <a:pt x="1059653" y="570525"/>
                </a:cubicBezTo>
                <a:cubicBezTo>
                  <a:pt x="1074734" y="614972"/>
                  <a:pt x="1088980" y="661883"/>
                  <a:pt x="1097756" y="689589"/>
                </a:cubicBezTo>
                <a:cubicBezTo>
                  <a:pt x="1106532" y="717295"/>
                  <a:pt x="1106356" y="716916"/>
                  <a:pt x="1112308" y="736760"/>
                </a:cubicBezTo>
                <a:cubicBezTo>
                  <a:pt x="1118261" y="756604"/>
                  <a:pt x="1130296" y="782871"/>
                  <a:pt x="1131090" y="806272"/>
                </a:cubicBezTo>
                <a:cubicBezTo>
                  <a:pt x="1131884" y="829673"/>
                  <a:pt x="1123816" y="850576"/>
                  <a:pt x="1117070" y="877166"/>
                </a:cubicBezTo>
                <a:cubicBezTo>
                  <a:pt x="1110324" y="903756"/>
                  <a:pt x="1099388" y="937143"/>
                  <a:pt x="1083469" y="970571"/>
                </a:cubicBezTo>
                <a:cubicBezTo>
                  <a:pt x="1067550" y="1003999"/>
                  <a:pt x="1042989" y="1065428"/>
                  <a:pt x="1021558" y="1077732"/>
                </a:cubicBezTo>
                <a:cubicBezTo>
                  <a:pt x="1000127" y="1090036"/>
                  <a:pt x="973881" y="1048869"/>
                  <a:pt x="954883" y="1044395"/>
                </a:cubicBezTo>
                <a:cubicBezTo>
                  <a:pt x="935885" y="1039921"/>
                  <a:pt x="924237" y="1042157"/>
                  <a:pt x="907568" y="1050888"/>
                </a:cubicBezTo>
                <a:cubicBezTo>
                  <a:pt x="890899" y="1059619"/>
                  <a:pt x="869154" y="1085280"/>
                  <a:pt x="854870" y="1096782"/>
                </a:cubicBezTo>
                <a:cubicBezTo>
                  <a:pt x="840586" y="1108284"/>
                  <a:pt x="828213" y="1113552"/>
                  <a:pt x="821863" y="1119902"/>
                </a:cubicBezTo>
                <a:cubicBezTo>
                  <a:pt x="815513" y="1126252"/>
                  <a:pt x="821135" y="1126950"/>
                  <a:pt x="812009" y="1125363"/>
                </a:cubicBezTo>
                <a:cubicBezTo>
                  <a:pt x="802883" y="1123776"/>
                  <a:pt x="785364" y="1121496"/>
                  <a:pt x="767107" y="1110382"/>
                </a:cubicBezTo>
                <a:cubicBezTo>
                  <a:pt x="748851" y="1099269"/>
                  <a:pt x="714374" y="1070581"/>
                  <a:pt x="702470" y="1058682"/>
                </a:cubicBezTo>
                <a:cubicBezTo>
                  <a:pt x="690567" y="1046783"/>
                  <a:pt x="707989" y="1042959"/>
                  <a:pt x="695686" y="1038989"/>
                </a:cubicBezTo>
                <a:cubicBezTo>
                  <a:pt x="683383" y="1035019"/>
                  <a:pt x="654045" y="1030102"/>
                  <a:pt x="628651" y="1034861"/>
                </a:cubicBezTo>
                <a:cubicBezTo>
                  <a:pt x="603257" y="1039621"/>
                  <a:pt x="563165" y="1060799"/>
                  <a:pt x="543322" y="1067546"/>
                </a:cubicBezTo>
                <a:cubicBezTo>
                  <a:pt x="523479" y="1074293"/>
                  <a:pt x="525464" y="1082880"/>
                  <a:pt x="509593" y="1075344"/>
                </a:cubicBezTo>
                <a:cubicBezTo>
                  <a:pt x="493722" y="1067808"/>
                  <a:pt x="465954" y="1035428"/>
                  <a:pt x="448094" y="1022332"/>
                </a:cubicBezTo>
                <a:cubicBezTo>
                  <a:pt x="430234" y="1009236"/>
                  <a:pt x="416393" y="1003412"/>
                  <a:pt x="402433" y="996770"/>
                </a:cubicBezTo>
                <a:cubicBezTo>
                  <a:pt x="388473" y="990128"/>
                  <a:pt x="380530" y="980205"/>
                  <a:pt x="364333" y="982482"/>
                </a:cubicBezTo>
                <a:cubicBezTo>
                  <a:pt x="348136" y="984759"/>
                  <a:pt x="340972" y="986620"/>
                  <a:pt x="305253" y="1010432"/>
                </a:cubicBezTo>
                <a:cubicBezTo>
                  <a:pt x="269534" y="1034245"/>
                  <a:pt x="178588" y="1106715"/>
                  <a:pt x="150020" y="1125357"/>
                </a:cubicBezTo>
                <a:cubicBezTo>
                  <a:pt x="121452" y="1143999"/>
                  <a:pt x="137812" y="1131013"/>
                  <a:pt x="133843" y="1122282"/>
                </a:cubicBezTo>
                <a:cubicBezTo>
                  <a:pt x="129874" y="1113551"/>
                  <a:pt x="134937" y="1089232"/>
                  <a:pt x="126208" y="1072970"/>
                </a:cubicBezTo>
                <a:cubicBezTo>
                  <a:pt x="117479" y="1056708"/>
                  <a:pt x="93687" y="1036722"/>
                  <a:pt x="81469" y="1024712"/>
                </a:cubicBezTo>
                <a:cubicBezTo>
                  <a:pt x="69251" y="1012703"/>
                  <a:pt x="68772" y="998930"/>
                  <a:pt x="62423" y="993774"/>
                </a:cubicBezTo>
                <a:cubicBezTo>
                  <a:pt x="56074" y="988618"/>
                  <a:pt x="54176" y="986532"/>
                  <a:pt x="50520" y="984254"/>
                </a:cubicBezTo>
                <a:cubicBezTo>
                  <a:pt x="46864" y="981976"/>
                  <a:pt x="27475" y="995881"/>
                  <a:pt x="40487" y="980108"/>
                </a:cubicBezTo>
                <a:cubicBezTo>
                  <a:pt x="53499" y="964335"/>
                  <a:pt x="108748" y="913828"/>
                  <a:pt x="128591" y="889618"/>
                </a:cubicBezTo>
                <a:cubicBezTo>
                  <a:pt x="148434" y="865408"/>
                  <a:pt x="156685" y="851992"/>
                  <a:pt x="159545" y="834845"/>
                </a:cubicBezTo>
                <a:cubicBezTo>
                  <a:pt x="162405" y="817698"/>
                  <a:pt x="150510" y="820073"/>
                  <a:pt x="145748" y="786736"/>
                </a:cubicBezTo>
                <a:cubicBezTo>
                  <a:pt x="152889" y="753399"/>
                  <a:pt x="152879" y="741102"/>
                  <a:pt x="130970" y="634820"/>
                </a:cubicBezTo>
                <a:cubicBezTo>
                  <a:pt x="122638" y="584845"/>
                  <a:pt x="125119" y="565468"/>
                  <a:pt x="107657" y="484506"/>
                </a:cubicBezTo>
                <a:cubicBezTo>
                  <a:pt x="90195" y="403544"/>
                  <a:pt x="44137" y="226783"/>
                  <a:pt x="26195" y="149045"/>
                </a:cubicBezTo>
                <a:cubicBezTo>
                  <a:pt x="8253" y="71307"/>
                  <a:pt x="316" y="42282"/>
                  <a:pt x="5" y="18074"/>
                </a:cubicBezTo>
                <a:close/>
              </a:path>
            </a:pathLst>
          </a:custGeom>
          <a:gradFill flip="none" rotWithShape="1">
            <a:gsLst>
              <a:gs pos="42000">
                <a:srgbClr val="FF0000">
                  <a:alpha val="68000"/>
                </a:srgbClr>
              </a:gs>
              <a:gs pos="0">
                <a:schemeClr val="accent1">
                  <a:shade val="100000"/>
                  <a:satMod val="115000"/>
                  <a:alpha val="0"/>
                  <a:lumMod val="68000"/>
                  <a:lumOff val="32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  <a:prstDash val="sysDash"/>
          </a:ln>
        </p:spPr>
        <p:txBody>
          <a:bodyPr/>
          <a:lstStyle/>
          <a:p>
            <a:pPr>
              <a:defRPr/>
            </a:pPr>
            <a:endParaRPr lang="pt-B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4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7" name="Diagrama 16"/>
          <p:cNvGraphicFramePr/>
          <p:nvPr/>
        </p:nvGraphicFramePr>
        <p:xfrm>
          <a:off x="2411760" y="2708920"/>
          <a:ext cx="4280916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Diagrama 12"/>
          <p:cNvGraphicFramePr/>
          <p:nvPr/>
        </p:nvGraphicFramePr>
        <p:xfrm>
          <a:off x="3419872" y="980728"/>
          <a:ext cx="2304256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467544" y="2708920"/>
          <a:ext cx="165618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0" name="Diagrama 9"/>
          <p:cNvGraphicFramePr/>
          <p:nvPr/>
        </p:nvGraphicFramePr>
        <p:xfrm>
          <a:off x="3563888" y="4221088"/>
          <a:ext cx="237626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1619672" y="317798"/>
            <a:ext cx="5976664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Estações de Bombeamento – EBI-1</a:t>
            </a:r>
            <a:endParaRPr lang="pt-BR" sz="2800" dirty="0"/>
          </a:p>
        </p:txBody>
      </p:sp>
      <p:pic>
        <p:nvPicPr>
          <p:cNvPr id="3074" name="Picture 2" descr="D:\Users\cicero.meneses\Desktop\Fotos PISF\EIXO NORTE\EBI-01\Poço de Sucção e Estr. de Deságue da EBI-1.JPG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999466"/>
            <a:ext cx="8568952" cy="5712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30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3" name="Diagrama 12"/>
          <p:cNvGraphicFramePr/>
          <p:nvPr/>
        </p:nvGraphicFramePr>
        <p:xfrm>
          <a:off x="3419872" y="980728"/>
          <a:ext cx="2304256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467544" y="2708920"/>
          <a:ext cx="165618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a 9"/>
          <p:cNvGraphicFramePr/>
          <p:nvPr/>
        </p:nvGraphicFramePr>
        <p:xfrm>
          <a:off x="3563888" y="4221088"/>
          <a:ext cx="237626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1619672" y="317798"/>
            <a:ext cx="5976664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Estações de Bombeamento – EBI-1</a:t>
            </a:r>
            <a:endParaRPr lang="pt-BR" sz="2800" dirty="0"/>
          </a:p>
        </p:txBody>
      </p:sp>
      <p:pic>
        <p:nvPicPr>
          <p:cNvPr id="1026" name="Picture 2" descr="D:\Users\cicero.meneses\Desktop\Fotos PISF\EIXO NORTE\EBI-01\Estrutura de Deságue da EBI-1.JP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316924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72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147" name="Picture 3" descr="D:\Users\cicero.meneses\Desktop\Isabelle\Fotos Obra - 01.02.13\AMAR81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53313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475656" y="71602"/>
            <a:ext cx="648072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Canal – Manta e Concretagem</a:t>
            </a:r>
          </a:p>
        </p:txBody>
      </p:sp>
    </p:spTree>
    <p:extLst>
      <p:ext uri="{BB962C8B-B14F-4D97-AF65-F5344CB8AC3E}">
        <p14:creationId xmlns:p14="http://schemas.microsoft.com/office/powerpoint/2010/main" val="302601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122" name="Picture 2" descr="D:\Users\cicero.meneses\Desktop\Isabelle\Fotos Obra - 01.02.13\lote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61" y="594822"/>
            <a:ext cx="8567712" cy="5714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475656" y="71602"/>
            <a:ext cx="648072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Canal – Manta e Concretagem</a:t>
            </a:r>
          </a:p>
        </p:txBody>
      </p:sp>
    </p:spTree>
    <p:extLst>
      <p:ext uri="{BB962C8B-B14F-4D97-AF65-F5344CB8AC3E}">
        <p14:creationId xmlns:p14="http://schemas.microsoft.com/office/powerpoint/2010/main" val="328896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2" descr="D:\Users\cicero.meneses\Desktop\Isabelle\Fotos Obra - 01.02.13\AMAR829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843" y="775180"/>
            <a:ext cx="8750313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475656" y="71602"/>
            <a:ext cx="648072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Canal – Manta e Concretagem</a:t>
            </a:r>
          </a:p>
        </p:txBody>
      </p:sp>
    </p:spTree>
    <p:extLst>
      <p:ext uri="{BB962C8B-B14F-4D97-AF65-F5344CB8AC3E}">
        <p14:creationId xmlns:p14="http://schemas.microsoft.com/office/powerpoint/2010/main" val="260425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D:\Users\cicero.meneses\Documents\000 Fotos\PISF_Trat_01.02.13\AMAR824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715" y="835871"/>
            <a:ext cx="8751773" cy="583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475656" y="71602"/>
            <a:ext cx="648072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Canal – Manta e Concretagem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43" y="3790947"/>
            <a:ext cx="3784517" cy="2988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02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7" name="Diagrama 16"/>
          <p:cNvGraphicFramePr/>
          <p:nvPr/>
        </p:nvGraphicFramePr>
        <p:xfrm>
          <a:off x="2411760" y="2708920"/>
          <a:ext cx="4280916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467544" y="2708920"/>
          <a:ext cx="165618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a 9"/>
          <p:cNvGraphicFramePr/>
          <p:nvPr/>
        </p:nvGraphicFramePr>
        <p:xfrm>
          <a:off x="3563888" y="4221088"/>
          <a:ext cx="237626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7" name="Imagem 6" descr="IMG_2706.JPG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082" y="632081"/>
            <a:ext cx="7788357" cy="6135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ixaDeTexto 10"/>
          <p:cNvSpPr txBox="1"/>
          <p:nvPr/>
        </p:nvSpPr>
        <p:spPr>
          <a:xfrm>
            <a:off x="2843808" y="44624"/>
            <a:ext cx="3528392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Aquedutos</a:t>
            </a:r>
          </a:p>
        </p:txBody>
      </p:sp>
    </p:spTree>
    <p:extLst>
      <p:ext uri="{BB962C8B-B14F-4D97-AF65-F5344CB8AC3E}">
        <p14:creationId xmlns:p14="http://schemas.microsoft.com/office/powerpoint/2010/main" val="320113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7" name="Diagrama 16"/>
          <p:cNvGraphicFramePr/>
          <p:nvPr/>
        </p:nvGraphicFramePr>
        <p:xfrm>
          <a:off x="2411760" y="2708920"/>
          <a:ext cx="4280916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467544" y="2708920"/>
          <a:ext cx="165618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a 9"/>
          <p:cNvGraphicFramePr/>
          <p:nvPr/>
        </p:nvGraphicFramePr>
        <p:xfrm>
          <a:off x="3563888" y="4221088"/>
          <a:ext cx="237626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6" name="Imagem 5" descr="IMG_0584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95536" y="548681"/>
            <a:ext cx="8352927" cy="6264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ixaDeTexto 8"/>
          <p:cNvSpPr txBox="1"/>
          <p:nvPr/>
        </p:nvSpPr>
        <p:spPr>
          <a:xfrm>
            <a:off x="3347864" y="44624"/>
            <a:ext cx="2808312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Túneis</a:t>
            </a:r>
          </a:p>
        </p:txBody>
      </p:sp>
    </p:spTree>
    <p:extLst>
      <p:ext uri="{BB962C8B-B14F-4D97-AF65-F5344CB8AC3E}">
        <p14:creationId xmlns:p14="http://schemas.microsoft.com/office/powerpoint/2010/main" val="11891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1" name="Picture 3" descr="D:\Users\cicero.meneses\Desktop\Isabelle\Fotos Obra - 01.02.13\FOTO 2  Lote 09 - Cana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748971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Diagrama 9"/>
          <p:cNvGraphicFramePr/>
          <p:nvPr/>
        </p:nvGraphicFramePr>
        <p:xfrm>
          <a:off x="3563888" y="4221088"/>
          <a:ext cx="237626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0" y="98629"/>
            <a:ext cx="914400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Canal Executado</a:t>
            </a:r>
          </a:p>
        </p:txBody>
      </p:sp>
    </p:spTree>
    <p:extLst>
      <p:ext uri="{BB962C8B-B14F-4D97-AF65-F5344CB8AC3E}">
        <p14:creationId xmlns:p14="http://schemas.microsoft.com/office/powerpoint/2010/main" val="256825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5 - Eixo Norte - vista aérea VPR Junco - Daniel N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243"/>
            <a:ext cx="4500563" cy="314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35706" y="334244"/>
            <a:ext cx="3672408" cy="143222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100000">
                <a:srgbClr val="FFFF99"/>
              </a:gs>
            </a:gsLst>
            <a:lin ang="135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Arial Narrow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200" b="1" dirty="0">
                <a:solidFill>
                  <a:srgbClr val="000000"/>
                </a:solidFill>
                <a:latin typeface="Arial" charset="0"/>
                <a:cs typeface="Lucida Sans Unicode" pitchFamily="34" charset="0"/>
              </a:rPr>
              <a:t>Vila Produtiva Rural do </a:t>
            </a:r>
            <a:r>
              <a:rPr lang="pt-BR" sz="1200" b="1" dirty="0" smtClean="0">
                <a:solidFill>
                  <a:srgbClr val="000000"/>
                </a:solidFill>
                <a:latin typeface="Arial" charset="0"/>
                <a:cs typeface="Lucida Sans Unicode" pitchFamily="34" charset="0"/>
              </a:rPr>
              <a:t>Junco/PE</a:t>
            </a:r>
            <a:endParaRPr lang="pt-BR" sz="1200" b="1" dirty="0">
              <a:solidFill>
                <a:srgbClr val="000000"/>
              </a:solidFill>
              <a:latin typeface="Arial" charset="0"/>
              <a:cs typeface="Lucida Sans Unicode" pitchFamily="34" charset="0"/>
            </a:endParaRPr>
          </a:p>
        </p:txBody>
      </p:sp>
      <p:pic>
        <p:nvPicPr>
          <p:cNvPr id="4" name="Picture 9" descr="02 - VPR Uri - Daniel N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2656"/>
            <a:ext cx="4500562" cy="317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01 - VPR Negreiros aérea - Daniel Nek"/>
          <p:cNvPicPr>
            <a:picLocks noChangeAspect="1" noChangeArrowheads="1"/>
          </p:cNvPicPr>
          <p:nvPr/>
        </p:nvPicPr>
        <p:blipFill>
          <a:blip r:embed="rId4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306"/>
            <a:ext cx="4500563" cy="300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23528" y="3501306"/>
            <a:ext cx="3743771" cy="180181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100000">
                <a:srgbClr val="FFFF99"/>
              </a:gs>
            </a:gsLst>
            <a:lin ang="135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Arial Narrow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200" b="1" dirty="0">
                <a:solidFill>
                  <a:srgbClr val="000000"/>
                </a:solidFill>
                <a:latin typeface="Arial" charset="0"/>
                <a:cs typeface="Lucida Sans Unicode" pitchFamily="34" charset="0"/>
              </a:rPr>
              <a:t>Vila Produtiva Rural de </a:t>
            </a:r>
            <a:r>
              <a:rPr lang="pt-BR" sz="1200" b="1" dirty="0" smtClean="0">
                <a:solidFill>
                  <a:srgbClr val="000000"/>
                </a:solidFill>
                <a:latin typeface="Arial" charset="0"/>
                <a:cs typeface="Lucida Sans Unicode" pitchFamily="34" charset="0"/>
              </a:rPr>
              <a:t>Negreiros/PE</a:t>
            </a:r>
            <a:endParaRPr lang="pt-BR" sz="1200" b="1" dirty="0">
              <a:solidFill>
                <a:srgbClr val="000000"/>
              </a:solidFill>
              <a:latin typeface="Arial" charset="0"/>
              <a:cs typeface="Lucida Sans Unicode" pitchFamily="34" charset="0"/>
            </a:endParaRPr>
          </a:p>
        </p:txBody>
      </p:sp>
      <p:pic>
        <p:nvPicPr>
          <p:cNvPr id="7" name="Picture 12" descr="01 - VPR Captação - Daniel Ne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02893"/>
            <a:ext cx="4500562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076056" y="3540199"/>
            <a:ext cx="3384376" cy="141288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100000">
                <a:srgbClr val="FFFF99"/>
              </a:gs>
            </a:gsLst>
            <a:lin ang="135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Arial Narrow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200" b="1" dirty="0">
                <a:solidFill>
                  <a:srgbClr val="000000"/>
                </a:solidFill>
                <a:latin typeface="Arial" charset="0"/>
                <a:cs typeface="Lucida Sans Unicode" pitchFamily="34" charset="0"/>
              </a:rPr>
              <a:t>Vila Produtiva Rural de </a:t>
            </a:r>
            <a:r>
              <a:rPr lang="pt-BR" sz="1200" b="1" dirty="0" smtClean="0">
                <a:solidFill>
                  <a:srgbClr val="000000"/>
                </a:solidFill>
                <a:latin typeface="Arial" charset="0"/>
                <a:cs typeface="Lucida Sans Unicode" pitchFamily="34" charset="0"/>
              </a:rPr>
              <a:t>Captação/PE</a:t>
            </a:r>
            <a:endParaRPr lang="pt-BR" sz="1200" b="1" dirty="0">
              <a:solidFill>
                <a:srgbClr val="000000"/>
              </a:solidFill>
              <a:latin typeface="Arial" charset="0"/>
              <a:cs typeface="Lucida Sans Unicode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724333" y="334243"/>
            <a:ext cx="2807915" cy="143223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100000">
                <a:srgbClr val="FFFF99"/>
              </a:gs>
            </a:gsLst>
            <a:lin ang="135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Arial Narrow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200" b="1" dirty="0">
                <a:solidFill>
                  <a:srgbClr val="000000"/>
                </a:solidFill>
                <a:latin typeface="Arial" charset="0"/>
                <a:cs typeface="Lucida Sans Unicode" pitchFamily="34" charset="0"/>
              </a:rPr>
              <a:t>Vila Produtiva Rural de </a:t>
            </a:r>
            <a:r>
              <a:rPr lang="pt-BR" sz="1200" b="1" dirty="0" smtClean="0">
                <a:solidFill>
                  <a:srgbClr val="000000"/>
                </a:solidFill>
                <a:latin typeface="Arial" charset="0"/>
                <a:cs typeface="Lucida Sans Unicode" pitchFamily="34" charset="0"/>
              </a:rPr>
              <a:t>Uri/PE</a:t>
            </a:r>
            <a:endParaRPr lang="pt-BR" sz="1200" b="1" dirty="0">
              <a:solidFill>
                <a:srgbClr val="000000"/>
              </a:solidFill>
              <a:latin typeface="Arial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49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>
          <a:xfrm>
            <a:off x="500262" y="1412875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pt-BR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Subtítulo 4"/>
          <p:cNvSpPr txBox="1">
            <a:spLocks/>
          </p:cNvSpPr>
          <p:nvPr/>
        </p:nvSpPr>
        <p:spPr>
          <a:xfrm>
            <a:off x="1259087" y="295275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-110926" y="365125"/>
            <a:ext cx="91440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BACIAS BENEFICIADAS PELO EIXO LESTE</a:t>
            </a:r>
          </a:p>
        </p:txBody>
      </p:sp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2"/>
          <a:stretch>
            <a:fillRect/>
          </a:stretch>
        </p:blipFill>
        <p:spPr bwMode="auto">
          <a:xfrm>
            <a:off x="-612576" y="-47625"/>
            <a:ext cx="9753600" cy="693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2" name="Oval 5"/>
          <p:cNvSpPr>
            <a:spLocks noChangeArrowheads="1"/>
          </p:cNvSpPr>
          <p:nvPr/>
        </p:nvSpPr>
        <p:spPr bwMode="auto">
          <a:xfrm>
            <a:off x="7845624" y="4652963"/>
            <a:ext cx="71438" cy="71437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pt-BR">
              <a:solidFill>
                <a:srgbClr val="000000"/>
              </a:solidFill>
            </a:endParaRPr>
          </a:p>
        </p:txBody>
      </p:sp>
      <p:sp>
        <p:nvSpPr>
          <p:cNvPr id="24583" name="Text Box 6"/>
          <p:cNvSpPr txBox="1">
            <a:spLocks noChangeArrowheads="1"/>
          </p:cNvSpPr>
          <p:nvPr/>
        </p:nvSpPr>
        <p:spPr bwMode="auto">
          <a:xfrm>
            <a:off x="7845624" y="4581525"/>
            <a:ext cx="6477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800" b="1">
                <a:solidFill>
                  <a:srgbClr val="777777"/>
                </a:solidFill>
              </a:rPr>
              <a:t>Gravatá</a:t>
            </a:r>
          </a:p>
        </p:txBody>
      </p:sp>
      <p:grpSp>
        <p:nvGrpSpPr>
          <p:cNvPr id="24584" name="Group 159"/>
          <p:cNvGrpSpPr>
            <a:grpSpLocks/>
          </p:cNvGrpSpPr>
          <p:nvPr/>
        </p:nvGrpSpPr>
        <p:grpSpPr bwMode="auto">
          <a:xfrm>
            <a:off x="-79176" y="-26988"/>
            <a:ext cx="7300913" cy="6694488"/>
            <a:chOff x="20" y="-17"/>
            <a:chExt cx="4599" cy="4217"/>
          </a:xfrm>
        </p:grpSpPr>
        <p:sp>
          <p:nvSpPr>
            <p:cNvPr id="24682" name="Freeform 160"/>
            <p:cNvSpPr>
              <a:spLocks/>
            </p:cNvSpPr>
            <p:nvPr/>
          </p:nvSpPr>
          <p:spPr bwMode="auto">
            <a:xfrm>
              <a:off x="1655" y="2659"/>
              <a:ext cx="57" cy="75"/>
            </a:xfrm>
            <a:custGeom>
              <a:avLst/>
              <a:gdLst>
                <a:gd name="T0" fmla="*/ 25 w 57"/>
                <a:gd name="T1" fmla="*/ 75 h 75"/>
                <a:gd name="T2" fmla="*/ 57 w 57"/>
                <a:gd name="T3" fmla="*/ 43 h 75"/>
                <a:gd name="T4" fmla="*/ 5 w 57"/>
                <a:gd name="T5" fmla="*/ 31 h 75"/>
                <a:gd name="T6" fmla="*/ 25 w 57"/>
                <a:gd name="T7" fmla="*/ 75 h 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" h="75">
                  <a:moveTo>
                    <a:pt x="25" y="75"/>
                  </a:moveTo>
                  <a:cubicBezTo>
                    <a:pt x="35" y="60"/>
                    <a:pt x="47" y="58"/>
                    <a:pt x="57" y="43"/>
                  </a:cubicBezTo>
                  <a:cubicBezTo>
                    <a:pt x="48" y="0"/>
                    <a:pt x="35" y="16"/>
                    <a:pt x="5" y="31"/>
                  </a:cubicBezTo>
                  <a:cubicBezTo>
                    <a:pt x="0" y="50"/>
                    <a:pt x="6" y="69"/>
                    <a:pt x="25" y="75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683" name="Freeform 161"/>
            <p:cNvSpPr>
              <a:spLocks/>
            </p:cNvSpPr>
            <p:nvPr/>
          </p:nvSpPr>
          <p:spPr bwMode="auto">
            <a:xfrm>
              <a:off x="2340" y="617"/>
              <a:ext cx="368" cy="432"/>
            </a:xfrm>
            <a:custGeom>
              <a:avLst/>
              <a:gdLst>
                <a:gd name="T0" fmla="*/ 308 w 368"/>
                <a:gd name="T1" fmla="*/ 0 h 432"/>
                <a:gd name="T2" fmla="*/ 256 w 368"/>
                <a:gd name="T3" fmla="*/ 12 h 432"/>
                <a:gd name="T4" fmla="*/ 232 w 368"/>
                <a:gd name="T5" fmla="*/ 44 h 432"/>
                <a:gd name="T6" fmla="*/ 220 w 368"/>
                <a:gd name="T7" fmla="*/ 36 h 432"/>
                <a:gd name="T8" fmla="*/ 196 w 368"/>
                <a:gd name="T9" fmla="*/ 44 h 432"/>
                <a:gd name="T10" fmla="*/ 148 w 368"/>
                <a:gd name="T11" fmla="*/ 12 h 432"/>
                <a:gd name="T12" fmla="*/ 144 w 368"/>
                <a:gd name="T13" fmla="*/ 24 h 432"/>
                <a:gd name="T14" fmla="*/ 148 w 368"/>
                <a:gd name="T15" fmla="*/ 36 h 432"/>
                <a:gd name="T16" fmla="*/ 164 w 368"/>
                <a:gd name="T17" fmla="*/ 40 h 432"/>
                <a:gd name="T18" fmla="*/ 152 w 368"/>
                <a:gd name="T19" fmla="*/ 52 h 432"/>
                <a:gd name="T20" fmla="*/ 132 w 368"/>
                <a:gd name="T21" fmla="*/ 52 h 432"/>
                <a:gd name="T22" fmla="*/ 104 w 368"/>
                <a:gd name="T23" fmla="*/ 68 h 432"/>
                <a:gd name="T24" fmla="*/ 56 w 368"/>
                <a:gd name="T25" fmla="*/ 64 h 432"/>
                <a:gd name="T26" fmla="*/ 28 w 368"/>
                <a:gd name="T27" fmla="*/ 92 h 432"/>
                <a:gd name="T28" fmla="*/ 0 w 368"/>
                <a:gd name="T29" fmla="*/ 128 h 432"/>
                <a:gd name="T30" fmla="*/ 16 w 368"/>
                <a:gd name="T31" fmla="*/ 144 h 432"/>
                <a:gd name="T32" fmla="*/ 28 w 368"/>
                <a:gd name="T33" fmla="*/ 132 h 432"/>
                <a:gd name="T34" fmla="*/ 52 w 368"/>
                <a:gd name="T35" fmla="*/ 116 h 432"/>
                <a:gd name="T36" fmla="*/ 64 w 368"/>
                <a:gd name="T37" fmla="*/ 108 h 432"/>
                <a:gd name="T38" fmla="*/ 84 w 368"/>
                <a:gd name="T39" fmla="*/ 112 h 432"/>
                <a:gd name="T40" fmla="*/ 108 w 368"/>
                <a:gd name="T41" fmla="*/ 120 h 432"/>
                <a:gd name="T42" fmla="*/ 76 w 368"/>
                <a:gd name="T43" fmla="*/ 128 h 432"/>
                <a:gd name="T44" fmla="*/ 124 w 368"/>
                <a:gd name="T45" fmla="*/ 164 h 432"/>
                <a:gd name="T46" fmla="*/ 100 w 368"/>
                <a:gd name="T47" fmla="*/ 192 h 432"/>
                <a:gd name="T48" fmla="*/ 104 w 368"/>
                <a:gd name="T49" fmla="*/ 244 h 432"/>
                <a:gd name="T50" fmla="*/ 116 w 368"/>
                <a:gd name="T51" fmla="*/ 280 h 432"/>
                <a:gd name="T52" fmla="*/ 148 w 368"/>
                <a:gd name="T53" fmla="*/ 296 h 432"/>
                <a:gd name="T54" fmla="*/ 108 w 368"/>
                <a:gd name="T55" fmla="*/ 408 h 432"/>
                <a:gd name="T56" fmla="*/ 128 w 368"/>
                <a:gd name="T57" fmla="*/ 408 h 432"/>
                <a:gd name="T58" fmla="*/ 148 w 368"/>
                <a:gd name="T59" fmla="*/ 384 h 432"/>
                <a:gd name="T60" fmla="*/ 156 w 368"/>
                <a:gd name="T61" fmla="*/ 352 h 432"/>
                <a:gd name="T62" fmla="*/ 132 w 368"/>
                <a:gd name="T63" fmla="*/ 248 h 432"/>
                <a:gd name="T64" fmla="*/ 136 w 368"/>
                <a:gd name="T65" fmla="*/ 212 h 432"/>
                <a:gd name="T66" fmla="*/ 180 w 368"/>
                <a:gd name="T67" fmla="*/ 188 h 432"/>
                <a:gd name="T68" fmla="*/ 212 w 368"/>
                <a:gd name="T69" fmla="*/ 172 h 432"/>
                <a:gd name="T70" fmla="*/ 256 w 368"/>
                <a:gd name="T71" fmla="*/ 120 h 432"/>
                <a:gd name="T72" fmla="*/ 304 w 368"/>
                <a:gd name="T73" fmla="*/ 68 h 432"/>
                <a:gd name="T74" fmla="*/ 268 w 368"/>
                <a:gd name="T75" fmla="*/ 132 h 432"/>
                <a:gd name="T76" fmla="*/ 280 w 368"/>
                <a:gd name="T77" fmla="*/ 168 h 432"/>
                <a:gd name="T78" fmla="*/ 316 w 368"/>
                <a:gd name="T79" fmla="*/ 156 h 432"/>
                <a:gd name="T80" fmla="*/ 328 w 368"/>
                <a:gd name="T81" fmla="*/ 124 h 432"/>
                <a:gd name="T82" fmla="*/ 368 w 368"/>
                <a:gd name="T83" fmla="*/ 104 h 432"/>
                <a:gd name="T84" fmla="*/ 356 w 368"/>
                <a:gd name="T85" fmla="*/ 28 h 432"/>
                <a:gd name="T86" fmla="*/ 308 w 368"/>
                <a:gd name="T87" fmla="*/ 0 h 4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68" h="432">
                  <a:moveTo>
                    <a:pt x="308" y="0"/>
                  </a:moveTo>
                  <a:cubicBezTo>
                    <a:pt x="291" y="6"/>
                    <a:pt x="273" y="6"/>
                    <a:pt x="256" y="12"/>
                  </a:cubicBezTo>
                  <a:cubicBezTo>
                    <a:pt x="264" y="35"/>
                    <a:pt x="254" y="40"/>
                    <a:pt x="232" y="44"/>
                  </a:cubicBezTo>
                  <a:cubicBezTo>
                    <a:pt x="228" y="41"/>
                    <a:pt x="225" y="36"/>
                    <a:pt x="220" y="36"/>
                  </a:cubicBezTo>
                  <a:cubicBezTo>
                    <a:pt x="212" y="36"/>
                    <a:pt x="196" y="44"/>
                    <a:pt x="196" y="44"/>
                  </a:cubicBezTo>
                  <a:cubicBezTo>
                    <a:pt x="184" y="21"/>
                    <a:pt x="172" y="18"/>
                    <a:pt x="148" y="12"/>
                  </a:cubicBezTo>
                  <a:cubicBezTo>
                    <a:pt x="109" y="28"/>
                    <a:pt x="132" y="14"/>
                    <a:pt x="144" y="24"/>
                  </a:cubicBezTo>
                  <a:cubicBezTo>
                    <a:pt x="147" y="27"/>
                    <a:pt x="145" y="33"/>
                    <a:pt x="148" y="36"/>
                  </a:cubicBezTo>
                  <a:cubicBezTo>
                    <a:pt x="152" y="39"/>
                    <a:pt x="159" y="39"/>
                    <a:pt x="164" y="40"/>
                  </a:cubicBezTo>
                  <a:cubicBezTo>
                    <a:pt x="160" y="44"/>
                    <a:pt x="157" y="51"/>
                    <a:pt x="152" y="52"/>
                  </a:cubicBezTo>
                  <a:cubicBezTo>
                    <a:pt x="143" y="54"/>
                    <a:pt x="102" y="32"/>
                    <a:pt x="132" y="52"/>
                  </a:cubicBezTo>
                  <a:cubicBezTo>
                    <a:pt x="153" y="95"/>
                    <a:pt x="124" y="78"/>
                    <a:pt x="104" y="68"/>
                  </a:cubicBezTo>
                  <a:cubicBezTo>
                    <a:pt x="83" y="79"/>
                    <a:pt x="77" y="74"/>
                    <a:pt x="56" y="64"/>
                  </a:cubicBezTo>
                  <a:cubicBezTo>
                    <a:pt x="38" y="68"/>
                    <a:pt x="21" y="71"/>
                    <a:pt x="28" y="92"/>
                  </a:cubicBezTo>
                  <a:cubicBezTo>
                    <a:pt x="18" y="107"/>
                    <a:pt x="8" y="111"/>
                    <a:pt x="0" y="128"/>
                  </a:cubicBezTo>
                  <a:cubicBezTo>
                    <a:pt x="2" y="134"/>
                    <a:pt x="3" y="148"/>
                    <a:pt x="16" y="144"/>
                  </a:cubicBezTo>
                  <a:cubicBezTo>
                    <a:pt x="21" y="142"/>
                    <a:pt x="24" y="135"/>
                    <a:pt x="28" y="132"/>
                  </a:cubicBezTo>
                  <a:cubicBezTo>
                    <a:pt x="36" y="126"/>
                    <a:pt x="44" y="121"/>
                    <a:pt x="52" y="116"/>
                  </a:cubicBezTo>
                  <a:cubicBezTo>
                    <a:pt x="56" y="113"/>
                    <a:pt x="64" y="108"/>
                    <a:pt x="64" y="108"/>
                  </a:cubicBezTo>
                  <a:cubicBezTo>
                    <a:pt x="71" y="109"/>
                    <a:pt x="77" y="110"/>
                    <a:pt x="84" y="112"/>
                  </a:cubicBezTo>
                  <a:cubicBezTo>
                    <a:pt x="92" y="114"/>
                    <a:pt x="108" y="120"/>
                    <a:pt x="108" y="120"/>
                  </a:cubicBezTo>
                  <a:cubicBezTo>
                    <a:pt x="98" y="123"/>
                    <a:pt x="80" y="118"/>
                    <a:pt x="76" y="128"/>
                  </a:cubicBezTo>
                  <a:cubicBezTo>
                    <a:pt x="64" y="157"/>
                    <a:pt x="112" y="160"/>
                    <a:pt x="124" y="164"/>
                  </a:cubicBezTo>
                  <a:cubicBezTo>
                    <a:pt x="118" y="181"/>
                    <a:pt x="110" y="177"/>
                    <a:pt x="100" y="192"/>
                  </a:cubicBezTo>
                  <a:cubicBezTo>
                    <a:pt x="95" y="213"/>
                    <a:pt x="76" y="235"/>
                    <a:pt x="104" y="244"/>
                  </a:cubicBezTo>
                  <a:cubicBezTo>
                    <a:pt x="106" y="252"/>
                    <a:pt x="108" y="274"/>
                    <a:pt x="116" y="280"/>
                  </a:cubicBezTo>
                  <a:cubicBezTo>
                    <a:pt x="125" y="287"/>
                    <a:pt x="148" y="296"/>
                    <a:pt x="148" y="296"/>
                  </a:cubicBezTo>
                  <a:cubicBezTo>
                    <a:pt x="140" y="334"/>
                    <a:pt x="136" y="380"/>
                    <a:pt x="108" y="408"/>
                  </a:cubicBezTo>
                  <a:cubicBezTo>
                    <a:pt x="100" y="432"/>
                    <a:pt x="118" y="415"/>
                    <a:pt x="128" y="408"/>
                  </a:cubicBezTo>
                  <a:cubicBezTo>
                    <a:pt x="134" y="399"/>
                    <a:pt x="143" y="393"/>
                    <a:pt x="148" y="384"/>
                  </a:cubicBezTo>
                  <a:cubicBezTo>
                    <a:pt x="153" y="374"/>
                    <a:pt x="153" y="362"/>
                    <a:pt x="156" y="352"/>
                  </a:cubicBezTo>
                  <a:cubicBezTo>
                    <a:pt x="155" y="340"/>
                    <a:pt x="162" y="258"/>
                    <a:pt x="132" y="248"/>
                  </a:cubicBezTo>
                  <a:cubicBezTo>
                    <a:pt x="138" y="230"/>
                    <a:pt x="148" y="229"/>
                    <a:pt x="136" y="212"/>
                  </a:cubicBezTo>
                  <a:cubicBezTo>
                    <a:pt x="151" y="201"/>
                    <a:pt x="164" y="195"/>
                    <a:pt x="180" y="188"/>
                  </a:cubicBezTo>
                  <a:cubicBezTo>
                    <a:pt x="191" y="183"/>
                    <a:pt x="212" y="172"/>
                    <a:pt x="212" y="172"/>
                  </a:cubicBezTo>
                  <a:cubicBezTo>
                    <a:pt x="226" y="103"/>
                    <a:pt x="211" y="150"/>
                    <a:pt x="256" y="120"/>
                  </a:cubicBezTo>
                  <a:cubicBezTo>
                    <a:pt x="223" y="98"/>
                    <a:pt x="285" y="80"/>
                    <a:pt x="304" y="68"/>
                  </a:cubicBezTo>
                  <a:cubicBezTo>
                    <a:pt x="290" y="95"/>
                    <a:pt x="276" y="99"/>
                    <a:pt x="268" y="132"/>
                  </a:cubicBezTo>
                  <a:cubicBezTo>
                    <a:pt x="286" y="160"/>
                    <a:pt x="287" y="147"/>
                    <a:pt x="280" y="168"/>
                  </a:cubicBezTo>
                  <a:cubicBezTo>
                    <a:pt x="299" y="178"/>
                    <a:pt x="309" y="178"/>
                    <a:pt x="316" y="156"/>
                  </a:cubicBezTo>
                  <a:cubicBezTo>
                    <a:pt x="310" y="139"/>
                    <a:pt x="310" y="130"/>
                    <a:pt x="328" y="124"/>
                  </a:cubicBezTo>
                  <a:cubicBezTo>
                    <a:pt x="360" y="135"/>
                    <a:pt x="357" y="137"/>
                    <a:pt x="368" y="104"/>
                  </a:cubicBezTo>
                  <a:cubicBezTo>
                    <a:pt x="348" y="78"/>
                    <a:pt x="352" y="61"/>
                    <a:pt x="356" y="28"/>
                  </a:cubicBezTo>
                  <a:cubicBezTo>
                    <a:pt x="350" y="2"/>
                    <a:pt x="334" y="0"/>
                    <a:pt x="308" y="0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684" name="Freeform 162"/>
            <p:cNvSpPr>
              <a:spLocks/>
            </p:cNvSpPr>
            <p:nvPr/>
          </p:nvSpPr>
          <p:spPr bwMode="auto">
            <a:xfrm>
              <a:off x="2075" y="477"/>
              <a:ext cx="187" cy="127"/>
            </a:xfrm>
            <a:custGeom>
              <a:avLst/>
              <a:gdLst>
                <a:gd name="T0" fmla="*/ 157 w 187"/>
                <a:gd name="T1" fmla="*/ 32 h 127"/>
                <a:gd name="T2" fmla="*/ 141 w 187"/>
                <a:gd name="T3" fmla="*/ 32 h 127"/>
                <a:gd name="T4" fmla="*/ 117 w 187"/>
                <a:gd name="T5" fmla="*/ 16 h 127"/>
                <a:gd name="T6" fmla="*/ 89 w 187"/>
                <a:gd name="T7" fmla="*/ 8 h 127"/>
                <a:gd name="T8" fmla="*/ 65 w 187"/>
                <a:gd name="T9" fmla="*/ 0 h 127"/>
                <a:gd name="T10" fmla="*/ 57 w 187"/>
                <a:gd name="T11" fmla="*/ 12 h 127"/>
                <a:gd name="T12" fmla="*/ 45 w 187"/>
                <a:gd name="T13" fmla="*/ 20 h 127"/>
                <a:gd name="T14" fmla="*/ 85 w 187"/>
                <a:gd name="T15" fmla="*/ 40 h 127"/>
                <a:gd name="T16" fmla="*/ 53 w 187"/>
                <a:gd name="T17" fmla="*/ 64 h 127"/>
                <a:gd name="T18" fmla="*/ 1 w 187"/>
                <a:gd name="T19" fmla="*/ 96 h 127"/>
                <a:gd name="T20" fmla="*/ 5 w 187"/>
                <a:gd name="T21" fmla="*/ 112 h 127"/>
                <a:gd name="T22" fmla="*/ 89 w 187"/>
                <a:gd name="T23" fmla="*/ 96 h 127"/>
                <a:gd name="T24" fmla="*/ 133 w 187"/>
                <a:gd name="T25" fmla="*/ 96 h 127"/>
                <a:gd name="T26" fmla="*/ 165 w 187"/>
                <a:gd name="T27" fmla="*/ 112 h 127"/>
                <a:gd name="T28" fmla="*/ 169 w 187"/>
                <a:gd name="T29" fmla="*/ 76 h 127"/>
                <a:gd name="T30" fmla="*/ 173 w 187"/>
                <a:gd name="T31" fmla="*/ 64 h 127"/>
                <a:gd name="T32" fmla="*/ 185 w 187"/>
                <a:gd name="T33" fmla="*/ 52 h 127"/>
                <a:gd name="T34" fmla="*/ 157 w 187"/>
                <a:gd name="T35" fmla="*/ 32 h 12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87" h="127">
                  <a:moveTo>
                    <a:pt x="157" y="32"/>
                  </a:moveTo>
                  <a:cubicBezTo>
                    <a:pt x="134" y="55"/>
                    <a:pt x="153" y="44"/>
                    <a:pt x="141" y="32"/>
                  </a:cubicBezTo>
                  <a:cubicBezTo>
                    <a:pt x="134" y="25"/>
                    <a:pt x="125" y="21"/>
                    <a:pt x="117" y="16"/>
                  </a:cubicBezTo>
                  <a:cubicBezTo>
                    <a:pt x="109" y="11"/>
                    <a:pt x="98" y="11"/>
                    <a:pt x="89" y="8"/>
                  </a:cubicBezTo>
                  <a:cubicBezTo>
                    <a:pt x="81" y="6"/>
                    <a:pt x="65" y="0"/>
                    <a:pt x="65" y="0"/>
                  </a:cubicBezTo>
                  <a:cubicBezTo>
                    <a:pt x="62" y="4"/>
                    <a:pt x="60" y="9"/>
                    <a:pt x="57" y="12"/>
                  </a:cubicBezTo>
                  <a:cubicBezTo>
                    <a:pt x="54" y="15"/>
                    <a:pt x="44" y="15"/>
                    <a:pt x="45" y="20"/>
                  </a:cubicBezTo>
                  <a:cubicBezTo>
                    <a:pt x="46" y="23"/>
                    <a:pt x="81" y="37"/>
                    <a:pt x="85" y="40"/>
                  </a:cubicBezTo>
                  <a:cubicBezTo>
                    <a:pt x="75" y="54"/>
                    <a:pt x="67" y="55"/>
                    <a:pt x="53" y="64"/>
                  </a:cubicBezTo>
                  <a:cubicBezTo>
                    <a:pt x="27" y="58"/>
                    <a:pt x="15" y="76"/>
                    <a:pt x="1" y="96"/>
                  </a:cubicBezTo>
                  <a:cubicBezTo>
                    <a:pt x="2" y="101"/>
                    <a:pt x="0" y="110"/>
                    <a:pt x="5" y="112"/>
                  </a:cubicBezTo>
                  <a:cubicBezTo>
                    <a:pt x="12" y="114"/>
                    <a:pt x="80" y="97"/>
                    <a:pt x="89" y="96"/>
                  </a:cubicBezTo>
                  <a:cubicBezTo>
                    <a:pt x="115" y="90"/>
                    <a:pt x="113" y="76"/>
                    <a:pt x="133" y="96"/>
                  </a:cubicBezTo>
                  <a:cubicBezTo>
                    <a:pt x="125" y="127"/>
                    <a:pt x="142" y="117"/>
                    <a:pt x="165" y="112"/>
                  </a:cubicBezTo>
                  <a:cubicBezTo>
                    <a:pt x="183" y="100"/>
                    <a:pt x="175" y="94"/>
                    <a:pt x="169" y="76"/>
                  </a:cubicBezTo>
                  <a:cubicBezTo>
                    <a:pt x="170" y="72"/>
                    <a:pt x="171" y="68"/>
                    <a:pt x="173" y="64"/>
                  </a:cubicBezTo>
                  <a:cubicBezTo>
                    <a:pt x="176" y="59"/>
                    <a:pt x="184" y="58"/>
                    <a:pt x="185" y="52"/>
                  </a:cubicBezTo>
                  <a:cubicBezTo>
                    <a:pt x="187" y="40"/>
                    <a:pt x="165" y="32"/>
                    <a:pt x="157" y="32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685" name="Freeform 164"/>
            <p:cNvSpPr>
              <a:spLocks/>
            </p:cNvSpPr>
            <p:nvPr/>
          </p:nvSpPr>
          <p:spPr bwMode="auto">
            <a:xfrm>
              <a:off x="2008" y="1191"/>
              <a:ext cx="266" cy="154"/>
            </a:xfrm>
            <a:custGeom>
              <a:avLst/>
              <a:gdLst>
                <a:gd name="T0" fmla="*/ 248 w 266"/>
                <a:gd name="T1" fmla="*/ 82 h 154"/>
                <a:gd name="T2" fmla="*/ 228 w 266"/>
                <a:gd name="T3" fmla="*/ 30 h 154"/>
                <a:gd name="T4" fmla="*/ 200 w 266"/>
                <a:gd name="T5" fmla="*/ 86 h 154"/>
                <a:gd name="T6" fmla="*/ 136 w 266"/>
                <a:gd name="T7" fmla="*/ 70 h 154"/>
                <a:gd name="T8" fmla="*/ 152 w 266"/>
                <a:gd name="T9" fmla="*/ 30 h 154"/>
                <a:gd name="T10" fmla="*/ 116 w 266"/>
                <a:gd name="T11" fmla="*/ 18 h 154"/>
                <a:gd name="T12" fmla="*/ 108 w 266"/>
                <a:gd name="T13" fmla="*/ 62 h 154"/>
                <a:gd name="T14" fmla="*/ 84 w 266"/>
                <a:gd name="T15" fmla="*/ 66 h 154"/>
                <a:gd name="T16" fmla="*/ 76 w 266"/>
                <a:gd name="T17" fmla="*/ 78 h 154"/>
                <a:gd name="T18" fmla="*/ 28 w 266"/>
                <a:gd name="T19" fmla="*/ 102 h 154"/>
                <a:gd name="T20" fmla="*/ 0 w 266"/>
                <a:gd name="T21" fmla="*/ 130 h 154"/>
                <a:gd name="T22" fmla="*/ 40 w 266"/>
                <a:gd name="T23" fmla="*/ 154 h 154"/>
                <a:gd name="T24" fmla="*/ 60 w 266"/>
                <a:gd name="T25" fmla="*/ 146 h 154"/>
                <a:gd name="T26" fmla="*/ 52 w 266"/>
                <a:gd name="T27" fmla="*/ 134 h 154"/>
                <a:gd name="T28" fmla="*/ 76 w 266"/>
                <a:gd name="T29" fmla="*/ 114 h 154"/>
                <a:gd name="T30" fmla="*/ 104 w 266"/>
                <a:gd name="T31" fmla="*/ 126 h 154"/>
                <a:gd name="T32" fmla="*/ 148 w 266"/>
                <a:gd name="T33" fmla="*/ 110 h 154"/>
                <a:gd name="T34" fmla="*/ 156 w 266"/>
                <a:gd name="T35" fmla="*/ 154 h 154"/>
                <a:gd name="T36" fmla="*/ 184 w 266"/>
                <a:gd name="T37" fmla="*/ 122 h 154"/>
                <a:gd name="T38" fmla="*/ 204 w 266"/>
                <a:gd name="T39" fmla="*/ 146 h 154"/>
                <a:gd name="T40" fmla="*/ 252 w 266"/>
                <a:gd name="T41" fmla="*/ 126 h 154"/>
                <a:gd name="T42" fmla="*/ 248 w 266"/>
                <a:gd name="T43" fmla="*/ 82 h 15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66" h="154">
                  <a:moveTo>
                    <a:pt x="248" y="82"/>
                  </a:moveTo>
                  <a:cubicBezTo>
                    <a:pt x="245" y="59"/>
                    <a:pt x="248" y="43"/>
                    <a:pt x="228" y="30"/>
                  </a:cubicBezTo>
                  <a:cubicBezTo>
                    <a:pt x="218" y="51"/>
                    <a:pt x="224" y="78"/>
                    <a:pt x="200" y="86"/>
                  </a:cubicBezTo>
                  <a:cubicBezTo>
                    <a:pt x="174" y="83"/>
                    <a:pt x="157" y="84"/>
                    <a:pt x="136" y="70"/>
                  </a:cubicBezTo>
                  <a:cubicBezTo>
                    <a:pt x="140" y="54"/>
                    <a:pt x="143" y="44"/>
                    <a:pt x="152" y="30"/>
                  </a:cubicBezTo>
                  <a:cubicBezTo>
                    <a:pt x="160" y="0"/>
                    <a:pt x="139" y="11"/>
                    <a:pt x="116" y="18"/>
                  </a:cubicBezTo>
                  <a:cubicBezTo>
                    <a:pt x="113" y="33"/>
                    <a:pt x="116" y="50"/>
                    <a:pt x="108" y="62"/>
                  </a:cubicBezTo>
                  <a:cubicBezTo>
                    <a:pt x="104" y="69"/>
                    <a:pt x="91" y="62"/>
                    <a:pt x="84" y="66"/>
                  </a:cubicBezTo>
                  <a:cubicBezTo>
                    <a:pt x="80" y="68"/>
                    <a:pt x="79" y="74"/>
                    <a:pt x="76" y="78"/>
                  </a:cubicBezTo>
                  <a:cubicBezTo>
                    <a:pt x="95" y="107"/>
                    <a:pt x="48" y="100"/>
                    <a:pt x="28" y="102"/>
                  </a:cubicBezTo>
                  <a:cubicBezTo>
                    <a:pt x="70" y="123"/>
                    <a:pt x="17" y="126"/>
                    <a:pt x="0" y="130"/>
                  </a:cubicBezTo>
                  <a:cubicBezTo>
                    <a:pt x="29" y="149"/>
                    <a:pt x="15" y="142"/>
                    <a:pt x="40" y="154"/>
                  </a:cubicBezTo>
                  <a:cubicBezTo>
                    <a:pt x="47" y="151"/>
                    <a:pt x="56" y="152"/>
                    <a:pt x="60" y="146"/>
                  </a:cubicBezTo>
                  <a:cubicBezTo>
                    <a:pt x="62" y="142"/>
                    <a:pt x="52" y="139"/>
                    <a:pt x="52" y="134"/>
                  </a:cubicBezTo>
                  <a:cubicBezTo>
                    <a:pt x="52" y="123"/>
                    <a:pt x="70" y="117"/>
                    <a:pt x="76" y="114"/>
                  </a:cubicBezTo>
                  <a:cubicBezTo>
                    <a:pt x="116" y="127"/>
                    <a:pt x="55" y="136"/>
                    <a:pt x="104" y="126"/>
                  </a:cubicBezTo>
                  <a:cubicBezTo>
                    <a:pt x="117" y="117"/>
                    <a:pt x="148" y="110"/>
                    <a:pt x="148" y="110"/>
                  </a:cubicBezTo>
                  <a:cubicBezTo>
                    <a:pt x="125" y="141"/>
                    <a:pt x="117" y="141"/>
                    <a:pt x="156" y="154"/>
                  </a:cubicBezTo>
                  <a:cubicBezTo>
                    <a:pt x="167" y="137"/>
                    <a:pt x="164" y="132"/>
                    <a:pt x="184" y="122"/>
                  </a:cubicBezTo>
                  <a:cubicBezTo>
                    <a:pt x="217" y="133"/>
                    <a:pt x="171" y="135"/>
                    <a:pt x="204" y="146"/>
                  </a:cubicBezTo>
                  <a:cubicBezTo>
                    <a:pt x="223" y="142"/>
                    <a:pt x="236" y="137"/>
                    <a:pt x="252" y="126"/>
                  </a:cubicBezTo>
                  <a:cubicBezTo>
                    <a:pt x="266" y="104"/>
                    <a:pt x="248" y="106"/>
                    <a:pt x="248" y="82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686" name="Freeform 165"/>
            <p:cNvSpPr>
              <a:spLocks/>
            </p:cNvSpPr>
            <p:nvPr/>
          </p:nvSpPr>
          <p:spPr bwMode="auto">
            <a:xfrm>
              <a:off x="3848" y="765"/>
              <a:ext cx="217" cy="314"/>
            </a:xfrm>
            <a:custGeom>
              <a:avLst/>
              <a:gdLst>
                <a:gd name="T0" fmla="*/ 108 w 217"/>
                <a:gd name="T1" fmla="*/ 24 h 314"/>
                <a:gd name="T2" fmla="*/ 68 w 217"/>
                <a:gd name="T3" fmla="*/ 68 h 314"/>
                <a:gd name="T4" fmla="*/ 76 w 217"/>
                <a:gd name="T5" fmla="*/ 100 h 314"/>
                <a:gd name="T6" fmla="*/ 40 w 217"/>
                <a:gd name="T7" fmla="*/ 188 h 314"/>
                <a:gd name="T8" fmla="*/ 8 w 217"/>
                <a:gd name="T9" fmla="*/ 184 h 314"/>
                <a:gd name="T10" fmla="*/ 40 w 217"/>
                <a:gd name="T11" fmla="*/ 224 h 314"/>
                <a:gd name="T12" fmla="*/ 4 w 217"/>
                <a:gd name="T13" fmla="*/ 260 h 314"/>
                <a:gd name="T14" fmla="*/ 8 w 217"/>
                <a:gd name="T15" fmla="*/ 296 h 314"/>
                <a:gd name="T16" fmla="*/ 52 w 217"/>
                <a:gd name="T17" fmla="*/ 268 h 314"/>
                <a:gd name="T18" fmla="*/ 76 w 217"/>
                <a:gd name="T19" fmla="*/ 252 h 314"/>
                <a:gd name="T20" fmla="*/ 88 w 217"/>
                <a:gd name="T21" fmla="*/ 244 h 314"/>
                <a:gd name="T22" fmla="*/ 84 w 217"/>
                <a:gd name="T23" fmla="*/ 216 h 314"/>
                <a:gd name="T24" fmla="*/ 140 w 217"/>
                <a:gd name="T25" fmla="*/ 156 h 314"/>
                <a:gd name="T26" fmla="*/ 124 w 217"/>
                <a:gd name="T27" fmla="*/ 136 h 314"/>
                <a:gd name="T28" fmla="*/ 128 w 217"/>
                <a:gd name="T29" fmla="*/ 116 h 314"/>
                <a:gd name="T30" fmla="*/ 120 w 217"/>
                <a:gd name="T31" fmla="*/ 100 h 314"/>
                <a:gd name="T32" fmla="*/ 136 w 217"/>
                <a:gd name="T33" fmla="*/ 88 h 314"/>
                <a:gd name="T34" fmla="*/ 160 w 217"/>
                <a:gd name="T35" fmla="*/ 72 h 314"/>
                <a:gd name="T36" fmla="*/ 184 w 217"/>
                <a:gd name="T37" fmla="*/ 104 h 314"/>
                <a:gd name="T38" fmla="*/ 212 w 217"/>
                <a:gd name="T39" fmla="*/ 96 h 314"/>
                <a:gd name="T40" fmla="*/ 216 w 217"/>
                <a:gd name="T41" fmla="*/ 84 h 314"/>
                <a:gd name="T42" fmla="*/ 196 w 217"/>
                <a:gd name="T43" fmla="*/ 60 h 314"/>
                <a:gd name="T44" fmla="*/ 188 w 217"/>
                <a:gd name="T45" fmla="*/ 36 h 314"/>
                <a:gd name="T46" fmla="*/ 168 w 217"/>
                <a:gd name="T47" fmla="*/ 32 h 314"/>
                <a:gd name="T48" fmla="*/ 148 w 217"/>
                <a:gd name="T49" fmla="*/ 0 h 314"/>
                <a:gd name="T50" fmla="*/ 104 w 217"/>
                <a:gd name="T51" fmla="*/ 32 h 314"/>
                <a:gd name="T52" fmla="*/ 108 w 217"/>
                <a:gd name="T53" fmla="*/ 24 h 31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17" h="314">
                  <a:moveTo>
                    <a:pt x="108" y="24"/>
                  </a:moveTo>
                  <a:cubicBezTo>
                    <a:pt x="79" y="45"/>
                    <a:pt x="77" y="31"/>
                    <a:pt x="68" y="68"/>
                  </a:cubicBezTo>
                  <a:cubicBezTo>
                    <a:pt x="70" y="79"/>
                    <a:pt x="76" y="89"/>
                    <a:pt x="76" y="100"/>
                  </a:cubicBezTo>
                  <a:cubicBezTo>
                    <a:pt x="76" y="123"/>
                    <a:pt x="64" y="180"/>
                    <a:pt x="40" y="188"/>
                  </a:cubicBezTo>
                  <a:cubicBezTo>
                    <a:pt x="32" y="183"/>
                    <a:pt x="19" y="170"/>
                    <a:pt x="8" y="184"/>
                  </a:cubicBezTo>
                  <a:cubicBezTo>
                    <a:pt x="7" y="185"/>
                    <a:pt x="38" y="221"/>
                    <a:pt x="40" y="224"/>
                  </a:cubicBezTo>
                  <a:cubicBezTo>
                    <a:pt x="27" y="237"/>
                    <a:pt x="14" y="245"/>
                    <a:pt x="4" y="260"/>
                  </a:cubicBezTo>
                  <a:cubicBezTo>
                    <a:pt x="5" y="272"/>
                    <a:pt x="0" y="287"/>
                    <a:pt x="8" y="296"/>
                  </a:cubicBezTo>
                  <a:cubicBezTo>
                    <a:pt x="24" y="314"/>
                    <a:pt x="46" y="273"/>
                    <a:pt x="52" y="268"/>
                  </a:cubicBezTo>
                  <a:cubicBezTo>
                    <a:pt x="59" y="262"/>
                    <a:pt x="68" y="257"/>
                    <a:pt x="76" y="252"/>
                  </a:cubicBezTo>
                  <a:cubicBezTo>
                    <a:pt x="80" y="249"/>
                    <a:pt x="88" y="244"/>
                    <a:pt x="88" y="244"/>
                  </a:cubicBezTo>
                  <a:cubicBezTo>
                    <a:pt x="98" y="215"/>
                    <a:pt x="88" y="252"/>
                    <a:pt x="84" y="216"/>
                  </a:cubicBezTo>
                  <a:cubicBezTo>
                    <a:pt x="81" y="191"/>
                    <a:pt x="120" y="163"/>
                    <a:pt x="140" y="156"/>
                  </a:cubicBezTo>
                  <a:cubicBezTo>
                    <a:pt x="151" y="114"/>
                    <a:pt x="143" y="165"/>
                    <a:pt x="124" y="136"/>
                  </a:cubicBezTo>
                  <a:cubicBezTo>
                    <a:pt x="120" y="130"/>
                    <a:pt x="127" y="123"/>
                    <a:pt x="128" y="116"/>
                  </a:cubicBezTo>
                  <a:cubicBezTo>
                    <a:pt x="125" y="111"/>
                    <a:pt x="118" y="106"/>
                    <a:pt x="120" y="100"/>
                  </a:cubicBezTo>
                  <a:cubicBezTo>
                    <a:pt x="122" y="94"/>
                    <a:pt x="131" y="92"/>
                    <a:pt x="136" y="88"/>
                  </a:cubicBezTo>
                  <a:cubicBezTo>
                    <a:pt x="144" y="82"/>
                    <a:pt x="160" y="72"/>
                    <a:pt x="160" y="72"/>
                  </a:cubicBezTo>
                  <a:cubicBezTo>
                    <a:pt x="182" y="77"/>
                    <a:pt x="179" y="83"/>
                    <a:pt x="184" y="104"/>
                  </a:cubicBezTo>
                  <a:cubicBezTo>
                    <a:pt x="193" y="101"/>
                    <a:pt x="204" y="101"/>
                    <a:pt x="212" y="96"/>
                  </a:cubicBezTo>
                  <a:cubicBezTo>
                    <a:pt x="216" y="94"/>
                    <a:pt x="217" y="88"/>
                    <a:pt x="216" y="84"/>
                  </a:cubicBezTo>
                  <a:cubicBezTo>
                    <a:pt x="213" y="74"/>
                    <a:pt x="200" y="70"/>
                    <a:pt x="196" y="60"/>
                  </a:cubicBezTo>
                  <a:cubicBezTo>
                    <a:pt x="193" y="52"/>
                    <a:pt x="194" y="42"/>
                    <a:pt x="188" y="36"/>
                  </a:cubicBezTo>
                  <a:cubicBezTo>
                    <a:pt x="183" y="31"/>
                    <a:pt x="175" y="33"/>
                    <a:pt x="168" y="32"/>
                  </a:cubicBezTo>
                  <a:cubicBezTo>
                    <a:pt x="163" y="16"/>
                    <a:pt x="166" y="6"/>
                    <a:pt x="148" y="0"/>
                  </a:cubicBezTo>
                  <a:cubicBezTo>
                    <a:pt x="120" y="5"/>
                    <a:pt x="116" y="7"/>
                    <a:pt x="104" y="32"/>
                  </a:cubicBezTo>
                  <a:cubicBezTo>
                    <a:pt x="103" y="35"/>
                    <a:pt x="107" y="27"/>
                    <a:pt x="108" y="24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687" name="Freeform 166"/>
            <p:cNvSpPr>
              <a:spLocks/>
            </p:cNvSpPr>
            <p:nvPr/>
          </p:nvSpPr>
          <p:spPr bwMode="auto">
            <a:xfrm>
              <a:off x="2839" y="1168"/>
              <a:ext cx="77" cy="53"/>
            </a:xfrm>
            <a:custGeom>
              <a:avLst/>
              <a:gdLst>
                <a:gd name="T0" fmla="*/ 9 w 77"/>
                <a:gd name="T1" fmla="*/ 13 h 53"/>
                <a:gd name="T2" fmla="*/ 37 w 77"/>
                <a:gd name="T3" fmla="*/ 53 h 53"/>
                <a:gd name="T4" fmla="*/ 37 w 77"/>
                <a:gd name="T5" fmla="*/ 21 h 53"/>
                <a:gd name="T6" fmla="*/ 1 w 77"/>
                <a:gd name="T7" fmla="*/ 5 h 53"/>
                <a:gd name="T8" fmla="*/ 9 w 77"/>
                <a:gd name="T9" fmla="*/ 13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7" h="53">
                  <a:moveTo>
                    <a:pt x="9" y="13"/>
                  </a:moveTo>
                  <a:cubicBezTo>
                    <a:pt x="0" y="41"/>
                    <a:pt x="15" y="42"/>
                    <a:pt x="37" y="53"/>
                  </a:cubicBezTo>
                  <a:cubicBezTo>
                    <a:pt x="77" y="45"/>
                    <a:pt x="72" y="30"/>
                    <a:pt x="37" y="21"/>
                  </a:cubicBezTo>
                  <a:cubicBezTo>
                    <a:pt x="25" y="4"/>
                    <a:pt x="22" y="0"/>
                    <a:pt x="1" y="5"/>
                  </a:cubicBezTo>
                  <a:cubicBezTo>
                    <a:pt x="10" y="23"/>
                    <a:pt x="9" y="27"/>
                    <a:pt x="9" y="13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688" name="Freeform 167"/>
            <p:cNvSpPr>
              <a:spLocks/>
            </p:cNvSpPr>
            <p:nvPr/>
          </p:nvSpPr>
          <p:spPr bwMode="auto">
            <a:xfrm>
              <a:off x="4444" y="2272"/>
              <a:ext cx="171" cy="133"/>
            </a:xfrm>
            <a:custGeom>
              <a:avLst/>
              <a:gdLst>
                <a:gd name="T0" fmla="*/ 148 w 171"/>
                <a:gd name="T1" fmla="*/ 37 h 133"/>
                <a:gd name="T2" fmla="*/ 120 w 171"/>
                <a:gd name="T3" fmla="*/ 37 h 133"/>
                <a:gd name="T4" fmla="*/ 72 w 171"/>
                <a:gd name="T5" fmla="*/ 57 h 133"/>
                <a:gd name="T6" fmla="*/ 16 w 171"/>
                <a:gd name="T7" fmla="*/ 53 h 133"/>
                <a:gd name="T8" fmla="*/ 4 w 171"/>
                <a:gd name="T9" fmla="*/ 85 h 133"/>
                <a:gd name="T10" fmla="*/ 52 w 171"/>
                <a:gd name="T11" fmla="*/ 69 h 133"/>
                <a:gd name="T12" fmla="*/ 24 w 171"/>
                <a:gd name="T13" fmla="*/ 93 h 133"/>
                <a:gd name="T14" fmla="*/ 16 w 171"/>
                <a:gd name="T15" fmla="*/ 133 h 133"/>
                <a:gd name="T16" fmla="*/ 72 w 171"/>
                <a:gd name="T17" fmla="*/ 101 h 133"/>
                <a:gd name="T18" fmla="*/ 92 w 171"/>
                <a:gd name="T19" fmla="*/ 105 h 133"/>
                <a:gd name="T20" fmla="*/ 116 w 171"/>
                <a:gd name="T21" fmla="*/ 81 h 133"/>
                <a:gd name="T22" fmla="*/ 164 w 171"/>
                <a:gd name="T23" fmla="*/ 77 h 133"/>
                <a:gd name="T24" fmla="*/ 148 w 171"/>
                <a:gd name="T25" fmla="*/ 37 h 1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1" h="133">
                  <a:moveTo>
                    <a:pt x="148" y="37"/>
                  </a:moveTo>
                  <a:cubicBezTo>
                    <a:pt x="136" y="0"/>
                    <a:pt x="134" y="8"/>
                    <a:pt x="120" y="37"/>
                  </a:cubicBezTo>
                  <a:cubicBezTo>
                    <a:pt x="84" y="19"/>
                    <a:pt x="88" y="33"/>
                    <a:pt x="72" y="57"/>
                  </a:cubicBezTo>
                  <a:cubicBezTo>
                    <a:pt x="43" y="51"/>
                    <a:pt x="46" y="43"/>
                    <a:pt x="16" y="53"/>
                  </a:cubicBezTo>
                  <a:cubicBezTo>
                    <a:pt x="16" y="54"/>
                    <a:pt x="0" y="82"/>
                    <a:pt x="4" y="85"/>
                  </a:cubicBezTo>
                  <a:cubicBezTo>
                    <a:pt x="11" y="91"/>
                    <a:pt x="46" y="72"/>
                    <a:pt x="52" y="69"/>
                  </a:cubicBezTo>
                  <a:cubicBezTo>
                    <a:pt x="47" y="85"/>
                    <a:pt x="40" y="88"/>
                    <a:pt x="24" y="93"/>
                  </a:cubicBezTo>
                  <a:cubicBezTo>
                    <a:pt x="13" y="109"/>
                    <a:pt x="11" y="114"/>
                    <a:pt x="16" y="133"/>
                  </a:cubicBezTo>
                  <a:cubicBezTo>
                    <a:pt x="38" y="126"/>
                    <a:pt x="53" y="113"/>
                    <a:pt x="72" y="101"/>
                  </a:cubicBezTo>
                  <a:cubicBezTo>
                    <a:pt x="79" y="102"/>
                    <a:pt x="86" y="108"/>
                    <a:pt x="92" y="105"/>
                  </a:cubicBezTo>
                  <a:cubicBezTo>
                    <a:pt x="102" y="100"/>
                    <a:pt x="116" y="81"/>
                    <a:pt x="116" y="81"/>
                  </a:cubicBezTo>
                  <a:cubicBezTo>
                    <a:pt x="134" y="86"/>
                    <a:pt x="146" y="83"/>
                    <a:pt x="164" y="77"/>
                  </a:cubicBezTo>
                  <a:cubicBezTo>
                    <a:pt x="171" y="57"/>
                    <a:pt x="148" y="1"/>
                    <a:pt x="148" y="37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689" name="Freeform 168"/>
            <p:cNvSpPr>
              <a:spLocks/>
            </p:cNvSpPr>
            <p:nvPr/>
          </p:nvSpPr>
          <p:spPr bwMode="auto">
            <a:xfrm>
              <a:off x="2132" y="2472"/>
              <a:ext cx="117" cy="74"/>
            </a:xfrm>
            <a:custGeom>
              <a:avLst/>
              <a:gdLst>
                <a:gd name="T0" fmla="*/ 68 w 117"/>
                <a:gd name="T1" fmla="*/ 1 h 74"/>
                <a:gd name="T2" fmla="*/ 36 w 117"/>
                <a:gd name="T3" fmla="*/ 9 h 74"/>
                <a:gd name="T4" fmla="*/ 28 w 117"/>
                <a:gd name="T5" fmla="*/ 21 h 74"/>
                <a:gd name="T6" fmla="*/ 0 w 117"/>
                <a:gd name="T7" fmla="*/ 29 h 74"/>
                <a:gd name="T8" fmla="*/ 32 w 117"/>
                <a:gd name="T9" fmla="*/ 53 h 74"/>
                <a:gd name="T10" fmla="*/ 56 w 117"/>
                <a:gd name="T11" fmla="*/ 57 h 74"/>
                <a:gd name="T12" fmla="*/ 80 w 117"/>
                <a:gd name="T13" fmla="*/ 65 h 74"/>
                <a:gd name="T14" fmla="*/ 92 w 117"/>
                <a:gd name="T15" fmla="*/ 37 h 74"/>
                <a:gd name="T16" fmla="*/ 80 w 117"/>
                <a:gd name="T17" fmla="*/ 13 h 74"/>
                <a:gd name="T18" fmla="*/ 68 w 117"/>
                <a:gd name="T19" fmla="*/ 1 h 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7" h="74">
                  <a:moveTo>
                    <a:pt x="68" y="1"/>
                  </a:moveTo>
                  <a:cubicBezTo>
                    <a:pt x="57" y="4"/>
                    <a:pt x="47" y="6"/>
                    <a:pt x="36" y="9"/>
                  </a:cubicBezTo>
                  <a:cubicBezTo>
                    <a:pt x="31" y="10"/>
                    <a:pt x="32" y="18"/>
                    <a:pt x="28" y="21"/>
                  </a:cubicBezTo>
                  <a:cubicBezTo>
                    <a:pt x="25" y="23"/>
                    <a:pt x="1" y="29"/>
                    <a:pt x="0" y="29"/>
                  </a:cubicBezTo>
                  <a:cubicBezTo>
                    <a:pt x="5" y="74"/>
                    <a:pt x="0" y="69"/>
                    <a:pt x="32" y="53"/>
                  </a:cubicBezTo>
                  <a:cubicBezTo>
                    <a:pt x="40" y="54"/>
                    <a:pt x="48" y="55"/>
                    <a:pt x="56" y="57"/>
                  </a:cubicBezTo>
                  <a:cubicBezTo>
                    <a:pt x="64" y="59"/>
                    <a:pt x="80" y="65"/>
                    <a:pt x="80" y="65"/>
                  </a:cubicBezTo>
                  <a:cubicBezTo>
                    <a:pt x="100" y="60"/>
                    <a:pt x="117" y="54"/>
                    <a:pt x="92" y="37"/>
                  </a:cubicBezTo>
                  <a:cubicBezTo>
                    <a:pt x="87" y="30"/>
                    <a:pt x="86" y="20"/>
                    <a:pt x="80" y="13"/>
                  </a:cubicBezTo>
                  <a:cubicBezTo>
                    <a:pt x="69" y="0"/>
                    <a:pt x="56" y="1"/>
                    <a:pt x="68" y="1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690" name="Freeform 169"/>
            <p:cNvSpPr>
              <a:spLocks/>
            </p:cNvSpPr>
            <p:nvPr/>
          </p:nvSpPr>
          <p:spPr bwMode="auto">
            <a:xfrm>
              <a:off x="2542" y="2808"/>
              <a:ext cx="142" cy="165"/>
            </a:xfrm>
            <a:custGeom>
              <a:avLst/>
              <a:gdLst>
                <a:gd name="T0" fmla="*/ 134 w 142"/>
                <a:gd name="T1" fmla="*/ 21 h 165"/>
                <a:gd name="T2" fmla="*/ 110 w 142"/>
                <a:gd name="T3" fmla="*/ 53 h 165"/>
                <a:gd name="T4" fmla="*/ 142 w 142"/>
                <a:gd name="T5" fmla="*/ 57 h 165"/>
                <a:gd name="T6" fmla="*/ 114 w 142"/>
                <a:gd name="T7" fmla="*/ 93 h 165"/>
                <a:gd name="T8" fmla="*/ 102 w 142"/>
                <a:gd name="T9" fmla="*/ 133 h 165"/>
                <a:gd name="T10" fmla="*/ 62 w 142"/>
                <a:gd name="T11" fmla="*/ 161 h 165"/>
                <a:gd name="T12" fmla="*/ 6 w 142"/>
                <a:gd name="T13" fmla="*/ 157 h 165"/>
                <a:gd name="T14" fmla="*/ 10 w 142"/>
                <a:gd name="T15" fmla="*/ 137 h 165"/>
                <a:gd name="T16" fmla="*/ 58 w 142"/>
                <a:gd name="T17" fmla="*/ 121 h 165"/>
                <a:gd name="T18" fmla="*/ 50 w 142"/>
                <a:gd name="T19" fmla="*/ 101 h 165"/>
                <a:gd name="T20" fmla="*/ 26 w 142"/>
                <a:gd name="T21" fmla="*/ 97 h 165"/>
                <a:gd name="T22" fmla="*/ 54 w 142"/>
                <a:gd name="T23" fmla="*/ 57 h 165"/>
                <a:gd name="T24" fmla="*/ 94 w 142"/>
                <a:gd name="T25" fmla="*/ 101 h 165"/>
                <a:gd name="T26" fmla="*/ 90 w 142"/>
                <a:gd name="T27" fmla="*/ 33 h 165"/>
                <a:gd name="T28" fmla="*/ 126 w 142"/>
                <a:gd name="T29" fmla="*/ 13 h 165"/>
                <a:gd name="T30" fmla="*/ 134 w 142"/>
                <a:gd name="T31" fmla="*/ 21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2" h="165">
                  <a:moveTo>
                    <a:pt x="134" y="21"/>
                  </a:moveTo>
                  <a:cubicBezTo>
                    <a:pt x="120" y="30"/>
                    <a:pt x="115" y="37"/>
                    <a:pt x="110" y="53"/>
                  </a:cubicBezTo>
                  <a:cubicBezTo>
                    <a:pt x="121" y="75"/>
                    <a:pt x="124" y="69"/>
                    <a:pt x="142" y="57"/>
                  </a:cubicBezTo>
                  <a:cubicBezTo>
                    <a:pt x="136" y="74"/>
                    <a:pt x="122" y="77"/>
                    <a:pt x="114" y="93"/>
                  </a:cubicBezTo>
                  <a:cubicBezTo>
                    <a:pt x="109" y="104"/>
                    <a:pt x="110" y="125"/>
                    <a:pt x="102" y="133"/>
                  </a:cubicBezTo>
                  <a:cubicBezTo>
                    <a:pt x="90" y="145"/>
                    <a:pt x="75" y="151"/>
                    <a:pt x="62" y="161"/>
                  </a:cubicBezTo>
                  <a:cubicBezTo>
                    <a:pt x="43" y="160"/>
                    <a:pt x="23" y="165"/>
                    <a:pt x="6" y="157"/>
                  </a:cubicBezTo>
                  <a:cubicBezTo>
                    <a:pt x="0" y="154"/>
                    <a:pt x="7" y="143"/>
                    <a:pt x="10" y="137"/>
                  </a:cubicBezTo>
                  <a:cubicBezTo>
                    <a:pt x="16" y="126"/>
                    <a:pt x="58" y="121"/>
                    <a:pt x="58" y="121"/>
                  </a:cubicBezTo>
                  <a:cubicBezTo>
                    <a:pt x="55" y="114"/>
                    <a:pt x="56" y="105"/>
                    <a:pt x="50" y="101"/>
                  </a:cubicBezTo>
                  <a:cubicBezTo>
                    <a:pt x="44" y="96"/>
                    <a:pt x="30" y="104"/>
                    <a:pt x="26" y="97"/>
                  </a:cubicBezTo>
                  <a:cubicBezTo>
                    <a:pt x="21" y="89"/>
                    <a:pt x="46" y="60"/>
                    <a:pt x="54" y="57"/>
                  </a:cubicBezTo>
                  <a:cubicBezTo>
                    <a:pt x="80" y="66"/>
                    <a:pt x="68" y="92"/>
                    <a:pt x="94" y="101"/>
                  </a:cubicBezTo>
                  <a:cubicBezTo>
                    <a:pt x="88" y="69"/>
                    <a:pt x="78" y="68"/>
                    <a:pt x="90" y="33"/>
                  </a:cubicBezTo>
                  <a:cubicBezTo>
                    <a:pt x="82" y="0"/>
                    <a:pt x="95" y="5"/>
                    <a:pt x="126" y="13"/>
                  </a:cubicBezTo>
                  <a:cubicBezTo>
                    <a:pt x="131" y="27"/>
                    <a:pt x="127" y="28"/>
                    <a:pt x="134" y="21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691" name="Freeform 170"/>
            <p:cNvSpPr>
              <a:spLocks/>
            </p:cNvSpPr>
            <p:nvPr/>
          </p:nvSpPr>
          <p:spPr bwMode="auto">
            <a:xfrm>
              <a:off x="3244" y="2995"/>
              <a:ext cx="156" cy="171"/>
            </a:xfrm>
            <a:custGeom>
              <a:avLst/>
              <a:gdLst>
                <a:gd name="T0" fmla="*/ 100 w 156"/>
                <a:gd name="T1" fmla="*/ 42 h 171"/>
                <a:gd name="T2" fmla="*/ 84 w 156"/>
                <a:gd name="T3" fmla="*/ 90 h 171"/>
                <a:gd name="T4" fmla="*/ 68 w 156"/>
                <a:gd name="T5" fmla="*/ 122 h 171"/>
                <a:gd name="T6" fmla="*/ 60 w 156"/>
                <a:gd name="T7" fmla="*/ 138 h 171"/>
                <a:gd name="T8" fmla="*/ 40 w 156"/>
                <a:gd name="T9" fmla="*/ 66 h 171"/>
                <a:gd name="T10" fmla="*/ 32 w 156"/>
                <a:gd name="T11" fmla="*/ 98 h 171"/>
                <a:gd name="T12" fmla="*/ 0 w 156"/>
                <a:gd name="T13" fmla="*/ 110 h 171"/>
                <a:gd name="T14" fmla="*/ 12 w 156"/>
                <a:gd name="T15" fmla="*/ 162 h 171"/>
                <a:gd name="T16" fmla="*/ 80 w 156"/>
                <a:gd name="T17" fmla="*/ 150 h 171"/>
                <a:gd name="T18" fmla="*/ 136 w 156"/>
                <a:gd name="T19" fmla="*/ 126 h 171"/>
                <a:gd name="T20" fmla="*/ 124 w 156"/>
                <a:gd name="T21" fmla="*/ 118 h 171"/>
                <a:gd name="T22" fmla="*/ 132 w 156"/>
                <a:gd name="T23" fmla="*/ 98 h 171"/>
                <a:gd name="T24" fmla="*/ 144 w 156"/>
                <a:gd name="T25" fmla="*/ 90 h 171"/>
                <a:gd name="T26" fmla="*/ 156 w 156"/>
                <a:gd name="T27" fmla="*/ 86 h 171"/>
                <a:gd name="T28" fmla="*/ 144 w 156"/>
                <a:gd name="T29" fmla="*/ 82 h 171"/>
                <a:gd name="T30" fmla="*/ 132 w 156"/>
                <a:gd name="T31" fmla="*/ 74 h 171"/>
                <a:gd name="T32" fmla="*/ 152 w 156"/>
                <a:gd name="T33" fmla="*/ 38 h 171"/>
                <a:gd name="T34" fmla="*/ 116 w 156"/>
                <a:gd name="T35" fmla="*/ 50 h 171"/>
                <a:gd name="T36" fmla="*/ 100 w 156"/>
                <a:gd name="T37" fmla="*/ 42 h 17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56" h="171">
                  <a:moveTo>
                    <a:pt x="100" y="42"/>
                  </a:moveTo>
                  <a:cubicBezTo>
                    <a:pt x="92" y="57"/>
                    <a:pt x="92" y="75"/>
                    <a:pt x="84" y="90"/>
                  </a:cubicBezTo>
                  <a:cubicBezTo>
                    <a:pt x="79" y="101"/>
                    <a:pt x="73" y="111"/>
                    <a:pt x="68" y="122"/>
                  </a:cubicBezTo>
                  <a:cubicBezTo>
                    <a:pt x="65" y="127"/>
                    <a:pt x="60" y="138"/>
                    <a:pt x="60" y="138"/>
                  </a:cubicBezTo>
                  <a:cubicBezTo>
                    <a:pt x="56" y="114"/>
                    <a:pt x="54" y="87"/>
                    <a:pt x="40" y="66"/>
                  </a:cubicBezTo>
                  <a:cubicBezTo>
                    <a:pt x="13" y="75"/>
                    <a:pt x="40" y="62"/>
                    <a:pt x="32" y="98"/>
                  </a:cubicBezTo>
                  <a:cubicBezTo>
                    <a:pt x="30" y="107"/>
                    <a:pt x="2" y="110"/>
                    <a:pt x="0" y="110"/>
                  </a:cubicBezTo>
                  <a:cubicBezTo>
                    <a:pt x="8" y="131"/>
                    <a:pt x="17" y="140"/>
                    <a:pt x="12" y="162"/>
                  </a:cubicBezTo>
                  <a:cubicBezTo>
                    <a:pt x="39" y="171"/>
                    <a:pt x="56" y="158"/>
                    <a:pt x="80" y="150"/>
                  </a:cubicBezTo>
                  <a:cubicBezTo>
                    <a:pt x="97" y="133"/>
                    <a:pt x="115" y="136"/>
                    <a:pt x="136" y="126"/>
                  </a:cubicBezTo>
                  <a:cubicBezTo>
                    <a:pt x="132" y="123"/>
                    <a:pt x="128" y="120"/>
                    <a:pt x="124" y="118"/>
                  </a:cubicBezTo>
                  <a:cubicBezTo>
                    <a:pt x="100" y="106"/>
                    <a:pt x="112" y="103"/>
                    <a:pt x="132" y="98"/>
                  </a:cubicBezTo>
                  <a:cubicBezTo>
                    <a:pt x="136" y="95"/>
                    <a:pt x="140" y="92"/>
                    <a:pt x="144" y="90"/>
                  </a:cubicBezTo>
                  <a:cubicBezTo>
                    <a:pt x="148" y="88"/>
                    <a:pt x="156" y="90"/>
                    <a:pt x="156" y="86"/>
                  </a:cubicBezTo>
                  <a:cubicBezTo>
                    <a:pt x="156" y="82"/>
                    <a:pt x="148" y="84"/>
                    <a:pt x="144" y="82"/>
                  </a:cubicBezTo>
                  <a:cubicBezTo>
                    <a:pt x="140" y="80"/>
                    <a:pt x="136" y="77"/>
                    <a:pt x="132" y="74"/>
                  </a:cubicBezTo>
                  <a:cubicBezTo>
                    <a:pt x="137" y="59"/>
                    <a:pt x="147" y="53"/>
                    <a:pt x="152" y="38"/>
                  </a:cubicBezTo>
                  <a:cubicBezTo>
                    <a:pt x="142" y="0"/>
                    <a:pt x="131" y="40"/>
                    <a:pt x="116" y="50"/>
                  </a:cubicBezTo>
                  <a:cubicBezTo>
                    <a:pt x="102" y="45"/>
                    <a:pt x="107" y="49"/>
                    <a:pt x="100" y="42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692" name="Freeform 171"/>
            <p:cNvSpPr>
              <a:spLocks/>
            </p:cNvSpPr>
            <p:nvPr/>
          </p:nvSpPr>
          <p:spPr bwMode="auto">
            <a:xfrm>
              <a:off x="1337" y="2815"/>
              <a:ext cx="127" cy="134"/>
            </a:xfrm>
            <a:custGeom>
              <a:avLst/>
              <a:gdLst>
                <a:gd name="T0" fmla="*/ 115 w 127"/>
                <a:gd name="T1" fmla="*/ 58 h 134"/>
                <a:gd name="T2" fmla="*/ 67 w 127"/>
                <a:gd name="T3" fmla="*/ 58 h 134"/>
                <a:gd name="T4" fmla="*/ 59 w 127"/>
                <a:gd name="T5" fmla="*/ 46 h 134"/>
                <a:gd name="T6" fmla="*/ 75 w 127"/>
                <a:gd name="T7" fmla="*/ 14 h 134"/>
                <a:gd name="T8" fmla="*/ 55 w 127"/>
                <a:gd name="T9" fmla="*/ 26 h 134"/>
                <a:gd name="T10" fmla="*/ 19 w 127"/>
                <a:gd name="T11" fmla="*/ 98 h 134"/>
                <a:gd name="T12" fmla="*/ 59 w 127"/>
                <a:gd name="T13" fmla="*/ 126 h 134"/>
                <a:gd name="T14" fmla="*/ 111 w 127"/>
                <a:gd name="T15" fmla="*/ 90 h 134"/>
                <a:gd name="T16" fmla="*/ 127 w 127"/>
                <a:gd name="T17" fmla="*/ 66 h 134"/>
                <a:gd name="T18" fmla="*/ 115 w 127"/>
                <a:gd name="T19" fmla="*/ 58 h 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7" h="134">
                  <a:moveTo>
                    <a:pt x="115" y="58"/>
                  </a:moveTo>
                  <a:cubicBezTo>
                    <a:pt x="94" y="74"/>
                    <a:pt x="90" y="69"/>
                    <a:pt x="67" y="58"/>
                  </a:cubicBezTo>
                  <a:cubicBezTo>
                    <a:pt x="64" y="54"/>
                    <a:pt x="58" y="51"/>
                    <a:pt x="59" y="46"/>
                  </a:cubicBezTo>
                  <a:cubicBezTo>
                    <a:pt x="61" y="34"/>
                    <a:pt x="75" y="14"/>
                    <a:pt x="75" y="14"/>
                  </a:cubicBezTo>
                  <a:cubicBezTo>
                    <a:pt x="56" y="1"/>
                    <a:pt x="48" y="0"/>
                    <a:pt x="55" y="26"/>
                  </a:cubicBezTo>
                  <a:cubicBezTo>
                    <a:pt x="49" y="49"/>
                    <a:pt x="39" y="85"/>
                    <a:pt x="19" y="98"/>
                  </a:cubicBezTo>
                  <a:cubicBezTo>
                    <a:pt x="0" y="126"/>
                    <a:pt x="38" y="124"/>
                    <a:pt x="59" y="126"/>
                  </a:cubicBezTo>
                  <a:cubicBezTo>
                    <a:pt x="82" y="134"/>
                    <a:pt x="98" y="107"/>
                    <a:pt x="111" y="90"/>
                  </a:cubicBezTo>
                  <a:cubicBezTo>
                    <a:pt x="117" y="82"/>
                    <a:pt x="127" y="66"/>
                    <a:pt x="127" y="66"/>
                  </a:cubicBezTo>
                  <a:cubicBezTo>
                    <a:pt x="123" y="63"/>
                    <a:pt x="115" y="58"/>
                    <a:pt x="115" y="58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693" name="Freeform 172"/>
            <p:cNvSpPr>
              <a:spLocks/>
            </p:cNvSpPr>
            <p:nvPr/>
          </p:nvSpPr>
          <p:spPr bwMode="auto">
            <a:xfrm>
              <a:off x="3638" y="235"/>
              <a:ext cx="106" cy="175"/>
            </a:xfrm>
            <a:custGeom>
              <a:avLst/>
              <a:gdLst>
                <a:gd name="T0" fmla="*/ 78 w 106"/>
                <a:gd name="T1" fmla="*/ 0 h 175"/>
                <a:gd name="T2" fmla="*/ 42 w 106"/>
                <a:gd name="T3" fmla="*/ 12 h 175"/>
                <a:gd name="T4" fmla="*/ 12 w 106"/>
                <a:gd name="T5" fmla="*/ 72 h 175"/>
                <a:gd name="T6" fmla="*/ 30 w 106"/>
                <a:gd name="T7" fmla="*/ 102 h 175"/>
                <a:gd name="T8" fmla="*/ 36 w 106"/>
                <a:gd name="T9" fmla="*/ 126 h 175"/>
                <a:gd name="T10" fmla="*/ 54 w 106"/>
                <a:gd name="T11" fmla="*/ 138 h 175"/>
                <a:gd name="T12" fmla="*/ 96 w 106"/>
                <a:gd name="T13" fmla="*/ 84 h 175"/>
                <a:gd name="T14" fmla="*/ 78 w 106"/>
                <a:gd name="T15" fmla="*/ 0 h 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" h="175">
                  <a:moveTo>
                    <a:pt x="78" y="0"/>
                  </a:moveTo>
                  <a:cubicBezTo>
                    <a:pt x="66" y="4"/>
                    <a:pt x="46" y="0"/>
                    <a:pt x="42" y="12"/>
                  </a:cubicBezTo>
                  <a:cubicBezTo>
                    <a:pt x="33" y="38"/>
                    <a:pt x="32" y="52"/>
                    <a:pt x="12" y="72"/>
                  </a:cubicBezTo>
                  <a:cubicBezTo>
                    <a:pt x="0" y="109"/>
                    <a:pt x="5" y="72"/>
                    <a:pt x="30" y="102"/>
                  </a:cubicBezTo>
                  <a:cubicBezTo>
                    <a:pt x="35" y="108"/>
                    <a:pt x="34" y="118"/>
                    <a:pt x="36" y="126"/>
                  </a:cubicBezTo>
                  <a:cubicBezTo>
                    <a:pt x="33" y="139"/>
                    <a:pt x="17" y="175"/>
                    <a:pt x="54" y="138"/>
                  </a:cubicBezTo>
                  <a:cubicBezTo>
                    <a:pt x="70" y="122"/>
                    <a:pt x="80" y="100"/>
                    <a:pt x="96" y="84"/>
                  </a:cubicBezTo>
                  <a:cubicBezTo>
                    <a:pt x="101" y="46"/>
                    <a:pt x="106" y="28"/>
                    <a:pt x="78" y="0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694" name="Freeform 173"/>
            <p:cNvSpPr>
              <a:spLocks/>
            </p:cNvSpPr>
            <p:nvPr/>
          </p:nvSpPr>
          <p:spPr bwMode="auto">
            <a:xfrm>
              <a:off x="3902" y="2453"/>
              <a:ext cx="101" cy="50"/>
            </a:xfrm>
            <a:custGeom>
              <a:avLst/>
              <a:gdLst>
                <a:gd name="T0" fmla="*/ 66 w 101"/>
                <a:gd name="T1" fmla="*/ 2 h 50"/>
                <a:gd name="T2" fmla="*/ 6 w 101"/>
                <a:gd name="T3" fmla="*/ 8 h 50"/>
                <a:gd name="T4" fmla="*/ 12 w 101"/>
                <a:gd name="T5" fmla="*/ 26 h 50"/>
                <a:gd name="T6" fmla="*/ 72 w 101"/>
                <a:gd name="T7" fmla="*/ 50 h 50"/>
                <a:gd name="T8" fmla="*/ 96 w 101"/>
                <a:gd name="T9" fmla="*/ 38 h 50"/>
                <a:gd name="T10" fmla="*/ 66 w 101"/>
                <a:gd name="T11" fmla="*/ 2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" h="50">
                  <a:moveTo>
                    <a:pt x="66" y="2"/>
                  </a:moveTo>
                  <a:cubicBezTo>
                    <a:pt x="46" y="4"/>
                    <a:pt x="24" y="0"/>
                    <a:pt x="6" y="8"/>
                  </a:cubicBezTo>
                  <a:cubicBezTo>
                    <a:pt x="0" y="11"/>
                    <a:pt x="8" y="22"/>
                    <a:pt x="12" y="26"/>
                  </a:cubicBezTo>
                  <a:cubicBezTo>
                    <a:pt x="23" y="37"/>
                    <a:pt x="57" y="45"/>
                    <a:pt x="72" y="50"/>
                  </a:cubicBezTo>
                  <a:cubicBezTo>
                    <a:pt x="80" y="46"/>
                    <a:pt x="93" y="46"/>
                    <a:pt x="96" y="38"/>
                  </a:cubicBezTo>
                  <a:cubicBezTo>
                    <a:pt x="101" y="23"/>
                    <a:pt x="66" y="2"/>
                    <a:pt x="66" y="2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695" name="Freeform 174"/>
            <p:cNvSpPr>
              <a:spLocks/>
            </p:cNvSpPr>
            <p:nvPr/>
          </p:nvSpPr>
          <p:spPr bwMode="auto">
            <a:xfrm>
              <a:off x="3494" y="2305"/>
              <a:ext cx="58" cy="83"/>
            </a:xfrm>
            <a:custGeom>
              <a:avLst/>
              <a:gdLst>
                <a:gd name="T0" fmla="*/ 54 w 58"/>
                <a:gd name="T1" fmla="*/ 60 h 83"/>
                <a:gd name="T2" fmla="*/ 48 w 58"/>
                <a:gd name="T3" fmla="*/ 24 h 83"/>
                <a:gd name="T4" fmla="*/ 0 w 58"/>
                <a:gd name="T5" fmla="*/ 48 h 83"/>
                <a:gd name="T6" fmla="*/ 24 w 58"/>
                <a:gd name="T7" fmla="*/ 54 h 83"/>
                <a:gd name="T8" fmla="*/ 54 w 58"/>
                <a:gd name="T9" fmla="*/ 6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83">
                  <a:moveTo>
                    <a:pt x="54" y="60"/>
                  </a:moveTo>
                  <a:cubicBezTo>
                    <a:pt x="52" y="48"/>
                    <a:pt x="58" y="30"/>
                    <a:pt x="48" y="24"/>
                  </a:cubicBezTo>
                  <a:cubicBezTo>
                    <a:pt x="10" y="0"/>
                    <a:pt x="6" y="30"/>
                    <a:pt x="0" y="48"/>
                  </a:cubicBezTo>
                  <a:cubicBezTo>
                    <a:pt x="8" y="50"/>
                    <a:pt x="17" y="49"/>
                    <a:pt x="24" y="54"/>
                  </a:cubicBezTo>
                  <a:cubicBezTo>
                    <a:pt x="50" y="71"/>
                    <a:pt x="20" y="83"/>
                    <a:pt x="54" y="60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696" name="Freeform 175"/>
            <p:cNvSpPr>
              <a:spLocks/>
            </p:cNvSpPr>
            <p:nvPr/>
          </p:nvSpPr>
          <p:spPr bwMode="auto">
            <a:xfrm>
              <a:off x="2035" y="199"/>
              <a:ext cx="103" cy="91"/>
            </a:xfrm>
            <a:custGeom>
              <a:avLst/>
              <a:gdLst>
                <a:gd name="T0" fmla="*/ 103 w 103"/>
                <a:gd name="T1" fmla="*/ 6 h 91"/>
                <a:gd name="T2" fmla="*/ 85 w 103"/>
                <a:gd name="T3" fmla="*/ 0 h 91"/>
                <a:gd name="T4" fmla="*/ 25 w 103"/>
                <a:gd name="T5" fmla="*/ 12 h 91"/>
                <a:gd name="T6" fmla="*/ 61 w 103"/>
                <a:gd name="T7" fmla="*/ 42 h 91"/>
                <a:gd name="T8" fmla="*/ 91 w 103"/>
                <a:gd name="T9" fmla="*/ 30 h 91"/>
                <a:gd name="T10" fmla="*/ 103 w 103"/>
                <a:gd name="T11" fmla="*/ 6 h 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3" h="91">
                  <a:moveTo>
                    <a:pt x="103" y="6"/>
                  </a:moveTo>
                  <a:cubicBezTo>
                    <a:pt x="97" y="4"/>
                    <a:pt x="91" y="0"/>
                    <a:pt x="85" y="0"/>
                  </a:cubicBezTo>
                  <a:cubicBezTo>
                    <a:pt x="65" y="2"/>
                    <a:pt x="41" y="0"/>
                    <a:pt x="25" y="12"/>
                  </a:cubicBezTo>
                  <a:cubicBezTo>
                    <a:pt x="0" y="31"/>
                    <a:pt x="48" y="39"/>
                    <a:pt x="61" y="42"/>
                  </a:cubicBezTo>
                  <a:cubicBezTo>
                    <a:pt x="77" y="91"/>
                    <a:pt x="85" y="47"/>
                    <a:pt x="91" y="30"/>
                  </a:cubicBezTo>
                  <a:cubicBezTo>
                    <a:pt x="94" y="22"/>
                    <a:pt x="99" y="14"/>
                    <a:pt x="103" y="6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697" name="Freeform 176"/>
            <p:cNvSpPr>
              <a:spLocks/>
            </p:cNvSpPr>
            <p:nvPr/>
          </p:nvSpPr>
          <p:spPr bwMode="auto">
            <a:xfrm>
              <a:off x="2575" y="1609"/>
              <a:ext cx="58" cy="48"/>
            </a:xfrm>
            <a:custGeom>
              <a:avLst/>
              <a:gdLst>
                <a:gd name="T0" fmla="*/ 21 w 76"/>
                <a:gd name="T1" fmla="*/ 33 h 50"/>
                <a:gd name="T2" fmla="*/ 6 w 76"/>
                <a:gd name="T3" fmla="*/ 10 h 50"/>
                <a:gd name="T4" fmla="*/ 16 w 76"/>
                <a:gd name="T5" fmla="*/ 35 h 50"/>
                <a:gd name="T6" fmla="*/ 21 w 76"/>
                <a:gd name="T7" fmla="*/ 33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" h="50">
                  <a:moveTo>
                    <a:pt x="63" y="38"/>
                  </a:moveTo>
                  <a:cubicBezTo>
                    <a:pt x="76" y="0"/>
                    <a:pt x="50" y="7"/>
                    <a:pt x="19" y="10"/>
                  </a:cubicBezTo>
                  <a:cubicBezTo>
                    <a:pt x="0" y="38"/>
                    <a:pt x="19" y="38"/>
                    <a:pt x="47" y="42"/>
                  </a:cubicBezTo>
                  <a:cubicBezTo>
                    <a:pt x="62" y="47"/>
                    <a:pt x="57" y="50"/>
                    <a:pt x="63" y="38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698" name="Text Box 177"/>
            <p:cNvSpPr txBox="1">
              <a:spLocks noChangeArrowheads="1"/>
            </p:cNvSpPr>
            <p:nvPr/>
          </p:nvSpPr>
          <p:spPr bwMode="auto">
            <a:xfrm>
              <a:off x="409" y="3947"/>
              <a:ext cx="69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t-BR" sz="600" b="1">
                  <a:solidFill>
                    <a:srgbClr val="000000"/>
                  </a:solidFill>
                </a:rPr>
                <a:t>Barragem de Sobradinho</a:t>
              </a:r>
            </a:p>
          </p:txBody>
        </p:sp>
        <p:sp>
          <p:nvSpPr>
            <p:cNvPr id="24699" name="Text Box 178"/>
            <p:cNvSpPr txBox="1">
              <a:spLocks noChangeArrowheads="1"/>
            </p:cNvSpPr>
            <p:nvPr/>
          </p:nvSpPr>
          <p:spPr bwMode="auto">
            <a:xfrm>
              <a:off x="2744" y="3660"/>
              <a:ext cx="734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t-BR" sz="600" b="1">
                  <a:solidFill>
                    <a:srgbClr val="000000"/>
                  </a:solidFill>
                </a:rPr>
                <a:t>Barragem de Itaparica</a:t>
              </a:r>
            </a:p>
          </p:txBody>
        </p:sp>
        <p:sp>
          <p:nvSpPr>
            <p:cNvPr id="24700" name="Text Box 179"/>
            <p:cNvSpPr txBox="1">
              <a:spLocks noChangeArrowheads="1"/>
            </p:cNvSpPr>
            <p:nvPr/>
          </p:nvSpPr>
          <p:spPr bwMode="auto">
            <a:xfrm>
              <a:off x="2653" y="4022"/>
              <a:ext cx="55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600" b="1">
                  <a:solidFill>
                    <a:srgbClr val="000000"/>
                  </a:solidFill>
                </a:rPr>
                <a:t>Barragem de Xingó</a:t>
              </a:r>
            </a:p>
          </p:txBody>
        </p:sp>
        <p:sp>
          <p:nvSpPr>
            <p:cNvPr id="24701" name="Text Box 180"/>
            <p:cNvSpPr txBox="1">
              <a:spLocks noChangeArrowheads="1"/>
            </p:cNvSpPr>
            <p:nvPr/>
          </p:nvSpPr>
          <p:spPr bwMode="auto">
            <a:xfrm>
              <a:off x="2109" y="3820"/>
              <a:ext cx="74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600" b="1" dirty="0">
                  <a:solidFill>
                    <a:srgbClr val="000000"/>
                  </a:solidFill>
                </a:rPr>
                <a:t>Barragem de Paulo Afonso</a:t>
              </a:r>
            </a:p>
          </p:txBody>
        </p:sp>
        <p:sp>
          <p:nvSpPr>
            <p:cNvPr id="24702" name="Line 181"/>
            <p:cNvSpPr>
              <a:spLocks noChangeShapeType="1"/>
            </p:cNvSpPr>
            <p:nvPr/>
          </p:nvSpPr>
          <p:spPr bwMode="auto">
            <a:xfrm>
              <a:off x="2717" y="3696"/>
              <a:ext cx="9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703" name="Line 182"/>
            <p:cNvSpPr>
              <a:spLocks noChangeShapeType="1"/>
            </p:cNvSpPr>
            <p:nvPr/>
          </p:nvSpPr>
          <p:spPr bwMode="auto">
            <a:xfrm flipV="1">
              <a:off x="2801" y="3872"/>
              <a:ext cx="90" cy="4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704" name="Line 183"/>
            <p:cNvSpPr>
              <a:spLocks noChangeShapeType="1"/>
            </p:cNvSpPr>
            <p:nvPr/>
          </p:nvSpPr>
          <p:spPr bwMode="auto">
            <a:xfrm flipV="1">
              <a:off x="3079" y="4002"/>
              <a:ext cx="91" cy="4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705" name="Freeform 185"/>
            <p:cNvSpPr>
              <a:spLocks/>
            </p:cNvSpPr>
            <p:nvPr/>
          </p:nvSpPr>
          <p:spPr bwMode="auto">
            <a:xfrm>
              <a:off x="2078" y="3299"/>
              <a:ext cx="811" cy="597"/>
            </a:xfrm>
            <a:custGeom>
              <a:avLst/>
              <a:gdLst>
                <a:gd name="T0" fmla="*/ 754 w 811"/>
                <a:gd name="T1" fmla="*/ 559 h 597"/>
                <a:gd name="T2" fmla="*/ 738 w 811"/>
                <a:gd name="T3" fmla="*/ 517 h 597"/>
                <a:gd name="T4" fmla="*/ 718 w 811"/>
                <a:gd name="T5" fmla="*/ 451 h 597"/>
                <a:gd name="T6" fmla="*/ 694 w 811"/>
                <a:gd name="T7" fmla="*/ 397 h 597"/>
                <a:gd name="T8" fmla="*/ 718 w 811"/>
                <a:gd name="T9" fmla="*/ 319 h 597"/>
                <a:gd name="T10" fmla="*/ 784 w 811"/>
                <a:gd name="T11" fmla="*/ 277 h 597"/>
                <a:gd name="T12" fmla="*/ 700 w 811"/>
                <a:gd name="T13" fmla="*/ 235 h 597"/>
                <a:gd name="T14" fmla="*/ 622 w 811"/>
                <a:gd name="T15" fmla="*/ 277 h 597"/>
                <a:gd name="T16" fmla="*/ 568 w 811"/>
                <a:gd name="T17" fmla="*/ 265 h 597"/>
                <a:gd name="T18" fmla="*/ 532 w 811"/>
                <a:gd name="T19" fmla="*/ 247 h 597"/>
                <a:gd name="T20" fmla="*/ 514 w 811"/>
                <a:gd name="T21" fmla="*/ 241 h 597"/>
                <a:gd name="T22" fmla="*/ 538 w 811"/>
                <a:gd name="T23" fmla="*/ 157 h 597"/>
                <a:gd name="T24" fmla="*/ 616 w 811"/>
                <a:gd name="T25" fmla="*/ 97 h 597"/>
                <a:gd name="T26" fmla="*/ 676 w 811"/>
                <a:gd name="T27" fmla="*/ 91 h 597"/>
                <a:gd name="T28" fmla="*/ 616 w 811"/>
                <a:gd name="T29" fmla="*/ 73 h 597"/>
                <a:gd name="T30" fmla="*/ 580 w 811"/>
                <a:gd name="T31" fmla="*/ 85 h 597"/>
                <a:gd name="T32" fmla="*/ 526 w 811"/>
                <a:gd name="T33" fmla="*/ 67 h 597"/>
                <a:gd name="T34" fmla="*/ 490 w 811"/>
                <a:gd name="T35" fmla="*/ 55 h 597"/>
                <a:gd name="T36" fmla="*/ 430 w 811"/>
                <a:gd name="T37" fmla="*/ 133 h 597"/>
                <a:gd name="T38" fmla="*/ 424 w 811"/>
                <a:gd name="T39" fmla="*/ 205 h 597"/>
                <a:gd name="T40" fmla="*/ 394 w 811"/>
                <a:gd name="T41" fmla="*/ 205 h 597"/>
                <a:gd name="T42" fmla="*/ 400 w 811"/>
                <a:gd name="T43" fmla="*/ 19 h 597"/>
                <a:gd name="T44" fmla="*/ 370 w 811"/>
                <a:gd name="T45" fmla="*/ 31 h 597"/>
                <a:gd name="T46" fmla="*/ 346 w 811"/>
                <a:gd name="T47" fmla="*/ 91 h 597"/>
                <a:gd name="T48" fmla="*/ 148 w 811"/>
                <a:gd name="T49" fmla="*/ 55 h 597"/>
                <a:gd name="T50" fmla="*/ 142 w 811"/>
                <a:gd name="T51" fmla="*/ 37 h 597"/>
                <a:gd name="T52" fmla="*/ 118 w 811"/>
                <a:gd name="T53" fmla="*/ 25 h 597"/>
                <a:gd name="T54" fmla="*/ 58 w 811"/>
                <a:gd name="T55" fmla="*/ 19 h 597"/>
                <a:gd name="T56" fmla="*/ 40 w 811"/>
                <a:gd name="T57" fmla="*/ 7 h 597"/>
                <a:gd name="T58" fmla="*/ 4 w 811"/>
                <a:gd name="T59" fmla="*/ 19 h 597"/>
                <a:gd name="T60" fmla="*/ 10 w 811"/>
                <a:gd name="T61" fmla="*/ 37 h 597"/>
                <a:gd name="T62" fmla="*/ 40 w 811"/>
                <a:gd name="T63" fmla="*/ 43 h 597"/>
                <a:gd name="T64" fmla="*/ 76 w 811"/>
                <a:gd name="T65" fmla="*/ 73 h 597"/>
                <a:gd name="T66" fmla="*/ 88 w 811"/>
                <a:gd name="T67" fmla="*/ 97 h 597"/>
                <a:gd name="T68" fmla="*/ 124 w 811"/>
                <a:gd name="T69" fmla="*/ 121 h 597"/>
                <a:gd name="T70" fmla="*/ 160 w 811"/>
                <a:gd name="T71" fmla="*/ 115 h 597"/>
                <a:gd name="T72" fmla="*/ 196 w 811"/>
                <a:gd name="T73" fmla="*/ 103 h 597"/>
                <a:gd name="T74" fmla="*/ 310 w 811"/>
                <a:gd name="T75" fmla="*/ 115 h 597"/>
                <a:gd name="T76" fmla="*/ 316 w 811"/>
                <a:gd name="T77" fmla="*/ 139 h 597"/>
                <a:gd name="T78" fmla="*/ 340 w 811"/>
                <a:gd name="T79" fmla="*/ 235 h 597"/>
                <a:gd name="T80" fmla="*/ 376 w 811"/>
                <a:gd name="T81" fmla="*/ 271 h 597"/>
                <a:gd name="T82" fmla="*/ 436 w 811"/>
                <a:gd name="T83" fmla="*/ 253 h 597"/>
                <a:gd name="T84" fmla="*/ 478 w 811"/>
                <a:gd name="T85" fmla="*/ 169 h 597"/>
                <a:gd name="T86" fmla="*/ 490 w 811"/>
                <a:gd name="T87" fmla="*/ 253 h 597"/>
                <a:gd name="T88" fmla="*/ 562 w 811"/>
                <a:gd name="T89" fmla="*/ 331 h 597"/>
                <a:gd name="T90" fmla="*/ 640 w 811"/>
                <a:gd name="T91" fmla="*/ 307 h 597"/>
                <a:gd name="T92" fmla="*/ 664 w 811"/>
                <a:gd name="T93" fmla="*/ 319 h 597"/>
                <a:gd name="T94" fmla="*/ 640 w 811"/>
                <a:gd name="T95" fmla="*/ 373 h 597"/>
                <a:gd name="T96" fmla="*/ 724 w 811"/>
                <a:gd name="T97" fmla="*/ 523 h 597"/>
                <a:gd name="T98" fmla="*/ 752 w 811"/>
                <a:gd name="T99" fmla="*/ 597 h 597"/>
                <a:gd name="T100" fmla="*/ 754 w 811"/>
                <a:gd name="T101" fmla="*/ 559 h 59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811" h="597">
                  <a:moveTo>
                    <a:pt x="754" y="559"/>
                  </a:moveTo>
                  <a:cubicBezTo>
                    <a:pt x="750" y="547"/>
                    <a:pt x="744" y="535"/>
                    <a:pt x="738" y="517"/>
                  </a:cubicBezTo>
                  <a:cubicBezTo>
                    <a:pt x="732" y="499"/>
                    <a:pt x="725" y="471"/>
                    <a:pt x="718" y="451"/>
                  </a:cubicBezTo>
                  <a:cubicBezTo>
                    <a:pt x="714" y="431"/>
                    <a:pt x="700" y="416"/>
                    <a:pt x="694" y="397"/>
                  </a:cubicBezTo>
                  <a:cubicBezTo>
                    <a:pt x="697" y="379"/>
                    <a:pt x="698" y="333"/>
                    <a:pt x="718" y="319"/>
                  </a:cubicBezTo>
                  <a:cubicBezTo>
                    <a:pt x="811" y="254"/>
                    <a:pt x="736" y="325"/>
                    <a:pt x="784" y="277"/>
                  </a:cubicBezTo>
                  <a:cubicBezTo>
                    <a:pt x="764" y="237"/>
                    <a:pt x="741" y="245"/>
                    <a:pt x="700" y="235"/>
                  </a:cubicBezTo>
                  <a:cubicBezTo>
                    <a:pt x="615" y="244"/>
                    <a:pt x="667" y="232"/>
                    <a:pt x="622" y="277"/>
                  </a:cubicBezTo>
                  <a:cubicBezTo>
                    <a:pt x="598" y="275"/>
                    <a:pt x="591" y="273"/>
                    <a:pt x="568" y="265"/>
                  </a:cubicBezTo>
                  <a:cubicBezTo>
                    <a:pt x="559" y="262"/>
                    <a:pt x="540" y="253"/>
                    <a:pt x="532" y="247"/>
                  </a:cubicBezTo>
                  <a:cubicBezTo>
                    <a:pt x="527" y="243"/>
                    <a:pt x="520" y="243"/>
                    <a:pt x="514" y="241"/>
                  </a:cubicBezTo>
                  <a:cubicBezTo>
                    <a:pt x="515" y="227"/>
                    <a:pt x="521" y="181"/>
                    <a:pt x="538" y="157"/>
                  </a:cubicBezTo>
                  <a:cubicBezTo>
                    <a:pt x="555" y="133"/>
                    <a:pt x="593" y="108"/>
                    <a:pt x="616" y="97"/>
                  </a:cubicBezTo>
                  <a:cubicBezTo>
                    <a:pt x="636" y="92"/>
                    <a:pt x="656" y="93"/>
                    <a:pt x="676" y="91"/>
                  </a:cubicBezTo>
                  <a:cubicBezTo>
                    <a:pt x="666" y="52"/>
                    <a:pt x="677" y="61"/>
                    <a:pt x="616" y="73"/>
                  </a:cubicBezTo>
                  <a:cubicBezTo>
                    <a:pt x="604" y="75"/>
                    <a:pt x="580" y="85"/>
                    <a:pt x="580" y="85"/>
                  </a:cubicBezTo>
                  <a:cubicBezTo>
                    <a:pt x="499" y="71"/>
                    <a:pt x="577" y="89"/>
                    <a:pt x="526" y="67"/>
                  </a:cubicBezTo>
                  <a:cubicBezTo>
                    <a:pt x="514" y="62"/>
                    <a:pt x="490" y="55"/>
                    <a:pt x="490" y="55"/>
                  </a:cubicBezTo>
                  <a:cubicBezTo>
                    <a:pt x="436" y="69"/>
                    <a:pt x="446" y="86"/>
                    <a:pt x="430" y="133"/>
                  </a:cubicBezTo>
                  <a:cubicBezTo>
                    <a:pt x="428" y="157"/>
                    <a:pt x="432" y="182"/>
                    <a:pt x="424" y="205"/>
                  </a:cubicBezTo>
                  <a:cubicBezTo>
                    <a:pt x="406" y="259"/>
                    <a:pt x="396" y="212"/>
                    <a:pt x="394" y="205"/>
                  </a:cubicBezTo>
                  <a:cubicBezTo>
                    <a:pt x="405" y="129"/>
                    <a:pt x="405" y="114"/>
                    <a:pt x="400" y="19"/>
                  </a:cubicBezTo>
                  <a:cubicBezTo>
                    <a:pt x="390" y="23"/>
                    <a:pt x="375" y="21"/>
                    <a:pt x="370" y="31"/>
                  </a:cubicBezTo>
                  <a:cubicBezTo>
                    <a:pt x="340" y="96"/>
                    <a:pt x="392" y="106"/>
                    <a:pt x="346" y="91"/>
                  </a:cubicBezTo>
                  <a:cubicBezTo>
                    <a:pt x="310" y="0"/>
                    <a:pt x="352" y="81"/>
                    <a:pt x="148" y="55"/>
                  </a:cubicBezTo>
                  <a:cubicBezTo>
                    <a:pt x="142" y="54"/>
                    <a:pt x="146" y="41"/>
                    <a:pt x="142" y="37"/>
                  </a:cubicBezTo>
                  <a:cubicBezTo>
                    <a:pt x="136" y="31"/>
                    <a:pt x="127" y="27"/>
                    <a:pt x="118" y="25"/>
                  </a:cubicBezTo>
                  <a:cubicBezTo>
                    <a:pt x="98" y="21"/>
                    <a:pt x="78" y="21"/>
                    <a:pt x="58" y="19"/>
                  </a:cubicBezTo>
                  <a:cubicBezTo>
                    <a:pt x="52" y="15"/>
                    <a:pt x="47" y="7"/>
                    <a:pt x="40" y="7"/>
                  </a:cubicBezTo>
                  <a:cubicBezTo>
                    <a:pt x="27" y="7"/>
                    <a:pt x="13" y="10"/>
                    <a:pt x="4" y="19"/>
                  </a:cubicBezTo>
                  <a:cubicBezTo>
                    <a:pt x="0" y="23"/>
                    <a:pt x="5" y="33"/>
                    <a:pt x="10" y="37"/>
                  </a:cubicBezTo>
                  <a:cubicBezTo>
                    <a:pt x="18" y="43"/>
                    <a:pt x="30" y="41"/>
                    <a:pt x="40" y="43"/>
                  </a:cubicBezTo>
                  <a:cubicBezTo>
                    <a:pt x="51" y="54"/>
                    <a:pt x="66" y="61"/>
                    <a:pt x="76" y="73"/>
                  </a:cubicBezTo>
                  <a:cubicBezTo>
                    <a:pt x="82" y="80"/>
                    <a:pt x="82" y="91"/>
                    <a:pt x="88" y="97"/>
                  </a:cubicBezTo>
                  <a:cubicBezTo>
                    <a:pt x="98" y="107"/>
                    <a:pt x="124" y="121"/>
                    <a:pt x="124" y="121"/>
                  </a:cubicBezTo>
                  <a:cubicBezTo>
                    <a:pt x="136" y="119"/>
                    <a:pt x="148" y="118"/>
                    <a:pt x="160" y="115"/>
                  </a:cubicBezTo>
                  <a:cubicBezTo>
                    <a:pt x="172" y="112"/>
                    <a:pt x="196" y="103"/>
                    <a:pt x="196" y="103"/>
                  </a:cubicBezTo>
                  <a:cubicBezTo>
                    <a:pt x="197" y="103"/>
                    <a:pt x="305" y="112"/>
                    <a:pt x="310" y="115"/>
                  </a:cubicBezTo>
                  <a:cubicBezTo>
                    <a:pt x="317" y="119"/>
                    <a:pt x="314" y="131"/>
                    <a:pt x="316" y="139"/>
                  </a:cubicBezTo>
                  <a:cubicBezTo>
                    <a:pt x="324" y="165"/>
                    <a:pt x="329" y="214"/>
                    <a:pt x="340" y="235"/>
                  </a:cubicBezTo>
                  <a:cubicBezTo>
                    <a:pt x="348" y="250"/>
                    <a:pt x="376" y="271"/>
                    <a:pt x="376" y="271"/>
                  </a:cubicBezTo>
                  <a:cubicBezTo>
                    <a:pt x="383" y="270"/>
                    <a:pt x="428" y="270"/>
                    <a:pt x="436" y="253"/>
                  </a:cubicBezTo>
                  <a:cubicBezTo>
                    <a:pt x="457" y="211"/>
                    <a:pt x="432" y="200"/>
                    <a:pt x="478" y="169"/>
                  </a:cubicBezTo>
                  <a:cubicBezTo>
                    <a:pt x="525" y="201"/>
                    <a:pt x="501" y="210"/>
                    <a:pt x="490" y="253"/>
                  </a:cubicBezTo>
                  <a:cubicBezTo>
                    <a:pt x="505" y="304"/>
                    <a:pt x="511" y="318"/>
                    <a:pt x="562" y="331"/>
                  </a:cubicBezTo>
                  <a:cubicBezTo>
                    <a:pt x="593" y="321"/>
                    <a:pt x="603" y="312"/>
                    <a:pt x="640" y="307"/>
                  </a:cubicBezTo>
                  <a:cubicBezTo>
                    <a:pt x="648" y="311"/>
                    <a:pt x="659" y="311"/>
                    <a:pt x="664" y="319"/>
                  </a:cubicBezTo>
                  <a:cubicBezTo>
                    <a:pt x="666" y="322"/>
                    <a:pt x="643" y="365"/>
                    <a:pt x="640" y="373"/>
                  </a:cubicBezTo>
                  <a:cubicBezTo>
                    <a:pt x="654" y="445"/>
                    <a:pt x="655" y="489"/>
                    <a:pt x="724" y="523"/>
                  </a:cubicBezTo>
                  <a:cubicBezTo>
                    <a:pt x="734" y="552"/>
                    <a:pt x="720" y="586"/>
                    <a:pt x="752" y="597"/>
                  </a:cubicBezTo>
                  <a:cubicBezTo>
                    <a:pt x="759" y="577"/>
                    <a:pt x="766" y="559"/>
                    <a:pt x="754" y="559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706" name="Line 186"/>
            <p:cNvSpPr>
              <a:spLocks noChangeShapeType="1"/>
            </p:cNvSpPr>
            <p:nvPr/>
          </p:nvSpPr>
          <p:spPr bwMode="auto">
            <a:xfrm>
              <a:off x="3644" y="1268"/>
              <a:ext cx="46" cy="45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707" name="Freeform 187"/>
            <p:cNvSpPr>
              <a:spLocks/>
            </p:cNvSpPr>
            <p:nvPr/>
          </p:nvSpPr>
          <p:spPr bwMode="auto">
            <a:xfrm>
              <a:off x="3280" y="2952"/>
              <a:ext cx="28" cy="124"/>
            </a:xfrm>
            <a:custGeom>
              <a:avLst/>
              <a:gdLst>
                <a:gd name="T0" fmla="*/ 28 w 28"/>
                <a:gd name="T1" fmla="*/ 0 h 124"/>
                <a:gd name="T2" fmla="*/ 24 w 28"/>
                <a:gd name="T3" fmla="*/ 12 h 124"/>
                <a:gd name="T4" fmla="*/ 20 w 28"/>
                <a:gd name="T5" fmla="*/ 80 h 124"/>
                <a:gd name="T6" fmla="*/ 4 w 28"/>
                <a:gd name="T7" fmla="*/ 104 h 124"/>
                <a:gd name="T8" fmla="*/ 0 w 28"/>
                <a:gd name="T9" fmla="*/ 124 h 1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124">
                  <a:moveTo>
                    <a:pt x="28" y="0"/>
                  </a:moveTo>
                  <a:cubicBezTo>
                    <a:pt x="27" y="4"/>
                    <a:pt x="24" y="8"/>
                    <a:pt x="24" y="12"/>
                  </a:cubicBezTo>
                  <a:cubicBezTo>
                    <a:pt x="22" y="35"/>
                    <a:pt x="25" y="58"/>
                    <a:pt x="20" y="80"/>
                  </a:cubicBezTo>
                  <a:cubicBezTo>
                    <a:pt x="18" y="89"/>
                    <a:pt x="4" y="104"/>
                    <a:pt x="4" y="104"/>
                  </a:cubicBezTo>
                  <a:cubicBezTo>
                    <a:pt x="3" y="111"/>
                    <a:pt x="0" y="124"/>
                    <a:pt x="0" y="124"/>
                  </a:cubicBezTo>
                </a:path>
              </a:pathLst>
            </a:custGeom>
            <a:noFill/>
            <a:ln w="127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708" name="Freeform 188"/>
            <p:cNvSpPr>
              <a:spLocks/>
            </p:cNvSpPr>
            <p:nvPr/>
          </p:nvSpPr>
          <p:spPr bwMode="auto">
            <a:xfrm>
              <a:off x="2516" y="3108"/>
              <a:ext cx="480" cy="156"/>
            </a:xfrm>
            <a:custGeom>
              <a:avLst/>
              <a:gdLst>
                <a:gd name="T0" fmla="*/ 0 w 480"/>
                <a:gd name="T1" fmla="*/ 156 h 156"/>
                <a:gd name="T2" fmla="*/ 72 w 480"/>
                <a:gd name="T3" fmla="*/ 104 h 156"/>
                <a:gd name="T4" fmla="*/ 100 w 480"/>
                <a:gd name="T5" fmla="*/ 88 h 156"/>
                <a:gd name="T6" fmla="*/ 148 w 480"/>
                <a:gd name="T7" fmla="*/ 84 h 156"/>
                <a:gd name="T8" fmla="*/ 244 w 480"/>
                <a:gd name="T9" fmla="*/ 56 h 156"/>
                <a:gd name="T10" fmla="*/ 384 w 480"/>
                <a:gd name="T11" fmla="*/ 32 h 156"/>
                <a:gd name="T12" fmla="*/ 460 w 480"/>
                <a:gd name="T13" fmla="*/ 8 h 156"/>
                <a:gd name="T14" fmla="*/ 480 w 480"/>
                <a:gd name="T15" fmla="*/ 0 h 1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80" h="156">
                  <a:moveTo>
                    <a:pt x="0" y="156"/>
                  </a:moveTo>
                  <a:cubicBezTo>
                    <a:pt x="9" y="121"/>
                    <a:pt x="46" y="122"/>
                    <a:pt x="72" y="104"/>
                  </a:cubicBezTo>
                  <a:cubicBezTo>
                    <a:pt x="78" y="100"/>
                    <a:pt x="93" y="89"/>
                    <a:pt x="100" y="88"/>
                  </a:cubicBezTo>
                  <a:cubicBezTo>
                    <a:pt x="116" y="85"/>
                    <a:pt x="132" y="85"/>
                    <a:pt x="148" y="84"/>
                  </a:cubicBezTo>
                  <a:cubicBezTo>
                    <a:pt x="177" y="65"/>
                    <a:pt x="210" y="59"/>
                    <a:pt x="244" y="56"/>
                  </a:cubicBezTo>
                  <a:cubicBezTo>
                    <a:pt x="325" y="36"/>
                    <a:pt x="241" y="38"/>
                    <a:pt x="384" y="32"/>
                  </a:cubicBezTo>
                  <a:cubicBezTo>
                    <a:pt x="410" y="15"/>
                    <a:pt x="429" y="12"/>
                    <a:pt x="460" y="8"/>
                  </a:cubicBezTo>
                  <a:cubicBezTo>
                    <a:pt x="475" y="3"/>
                    <a:pt x="468" y="6"/>
                    <a:pt x="480" y="0"/>
                  </a:cubicBezTo>
                </a:path>
              </a:pathLst>
            </a:custGeom>
            <a:noFill/>
            <a:ln w="12700">
              <a:solidFill>
                <a:srgbClr val="0099E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709" name="Freeform 189"/>
            <p:cNvSpPr>
              <a:spLocks/>
            </p:cNvSpPr>
            <p:nvPr/>
          </p:nvSpPr>
          <p:spPr bwMode="auto">
            <a:xfrm>
              <a:off x="2989" y="3055"/>
              <a:ext cx="70" cy="65"/>
            </a:xfrm>
            <a:custGeom>
              <a:avLst/>
              <a:gdLst>
                <a:gd name="T0" fmla="*/ 27 w 70"/>
                <a:gd name="T1" fmla="*/ 9 h 65"/>
                <a:gd name="T2" fmla="*/ 19 w 70"/>
                <a:gd name="T3" fmla="*/ 65 h 65"/>
                <a:gd name="T4" fmla="*/ 63 w 70"/>
                <a:gd name="T5" fmla="*/ 37 h 65"/>
                <a:gd name="T6" fmla="*/ 39 w 70"/>
                <a:gd name="T7" fmla="*/ 13 h 65"/>
                <a:gd name="T8" fmla="*/ 27 w 70"/>
                <a:gd name="T9" fmla="*/ 9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65">
                  <a:moveTo>
                    <a:pt x="27" y="9"/>
                  </a:moveTo>
                  <a:cubicBezTo>
                    <a:pt x="0" y="18"/>
                    <a:pt x="14" y="42"/>
                    <a:pt x="19" y="65"/>
                  </a:cubicBezTo>
                  <a:cubicBezTo>
                    <a:pt x="56" y="46"/>
                    <a:pt x="43" y="57"/>
                    <a:pt x="63" y="37"/>
                  </a:cubicBezTo>
                  <a:cubicBezTo>
                    <a:pt x="70" y="17"/>
                    <a:pt x="57" y="17"/>
                    <a:pt x="39" y="13"/>
                  </a:cubicBezTo>
                  <a:cubicBezTo>
                    <a:pt x="26" y="4"/>
                    <a:pt x="27" y="0"/>
                    <a:pt x="27" y="9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710" name="Freeform 190"/>
            <p:cNvSpPr>
              <a:spLocks/>
            </p:cNvSpPr>
            <p:nvPr/>
          </p:nvSpPr>
          <p:spPr bwMode="auto">
            <a:xfrm>
              <a:off x="3044" y="3093"/>
              <a:ext cx="72" cy="11"/>
            </a:xfrm>
            <a:custGeom>
              <a:avLst/>
              <a:gdLst>
                <a:gd name="T0" fmla="*/ 72 w 72"/>
                <a:gd name="T1" fmla="*/ 11 h 11"/>
                <a:gd name="T2" fmla="*/ 0 w 72"/>
                <a:gd name="T3" fmla="*/ 3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2" h="11">
                  <a:moveTo>
                    <a:pt x="72" y="11"/>
                  </a:moveTo>
                  <a:cubicBezTo>
                    <a:pt x="27" y="0"/>
                    <a:pt x="51" y="3"/>
                    <a:pt x="0" y="3"/>
                  </a:cubicBezTo>
                </a:path>
              </a:pathLst>
            </a:custGeom>
            <a:noFill/>
            <a:ln w="127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711" name="Line 191"/>
            <p:cNvSpPr>
              <a:spLocks noChangeShapeType="1"/>
            </p:cNvSpPr>
            <p:nvPr/>
          </p:nvSpPr>
          <p:spPr bwMode="auto">
            <a:xfrm flipV="1">
              <a:off x="2472" y="119"/>
              <a:ext cx="0" cy="91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712" name="Text Box 192"/>
            <p:cNvSpPr txBox="1">
              <a:spLocks noChangeArrowheads="1"/>
            </p:cNvSpPr>
            <p:nvPr/>
          </p:nvSpPr>
          <p:spPr bwMode="auto">
            <a:xfrm>
              <a:off x="2064" y="-17"/>
              <a:ext cx="77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t-BR" sz="800" b="1">
                  <a:solidFill>
                    <a:srgbClr val="000000"/>
                  </a:solidFill>
                </a:rPr>
                <a:t>FORTALEZA</a:t>
              </a:r>
            </a:p>
          </p:txBody>
        </p:sp>
        <p:sp>
          <p:nvSpPr>
            <p:cNvPr id="24713" name="Freeform 193"/>
            <p:cNvSpPr>
              <a:spLocks/>
            </p:cNvSpPr>
            <p:nvPr/>
          </p:nvSpPr>
          <p:spPr bwMode="auto">
            <a:xfrm>
              <a:off x="2507" y="1699"/>
              <a:ext cx="77" cy="53"/>
            </a:xfrm>
            <a:custGeom>
              <a:avLst/>
              <a:gdLst>
                <a:gd name="T0" fmla="*/ 9 w 77"/>
                <a:gd name="T1" fmla="*/ 13 h 53"/>
                <a:gd name="T2" fmla="*/ 37 w 77"/>
                <a:gd name="T3" fmla="*/ 53 h 53"/>
                <a:gd name="T4" fmla="*/ 37 w 77"/>
                <a:gd name="T5" fmla="*/ 21 h 53"/>
                <a:gd name="T6" fmla="*/ 1 w 77"/>
                <a:gd name="T7" fmla="*/ 5 h 53"/>
                <a:gd name="T8" fmla="*/ 9 w 77"/>
                <a:gd name="T9" fmla="*/ 13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7" h="53">
                  <a:moveTo>
                    <a:pt x="9" y="13"/>
                  </a:moveTo>
                  <a:cubicBezTo>
                    <a:pt x="0" y="41"/>
                    <a:pt x="15" y="42"/>
                    <a:pt x="37" y="53"/>
                  </a:cubicBezTo>
                  <a:cubicBezTo>
                    <a:pt x="77" y="45"/>
                    <a:pt x="72" y="30"/>
                    <a:pt x="37" y="21"/>
                  </a:cubicBezTo>
                  <a:cubicBezTo>
                    <a:pt x="25" y="4"/>
                    <a:pt x="22" y="0"/>
                    <a:pt x="1" y="5"/>
                  </a:cubicBezTo>
                  <a:cubicBezTo>
                    <a:pt x="10" y="23"/>
                    <a:pt x="9" y="27"/>
                    <a:pt x="9" y="13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714" name="Text Box 194"/>
            <p:cNvSpPr txBox="1">
              <a:spLocks noChangeArrowheads="1"/>
            </p:cNvSpPr>
            <p:nvPr/>
          </p:nvSpPr>
          <p:spPr bwMode="auto">
            <a:xfrm>
              <a:off x="2472" y="762"/>
              <a:ext cx="49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t-BR" sz="600" b="1">
                  <a:solidFill>
                    <a:srgbClr val="000000"/>
                  </a:solidFill>
                </a:rPr>
                <a:t>Castanhão</a:t>
              </a:r>
            </a:p>
          </p:txBody>
        </p:sp>
        <p:sp>
          <p:nvSpPr>
            <p:cNvPr id="24715" name="Text Box 195"/>
            <p:cNvSpPr txBox="1">
              <a:spLocks noChangeArrowheads="1"/>
            </p:cNvSpPr>
            <p:nvPr/>
          </p:nvSpPr>
          <p:spPr bwMode="auto">
            <a:xfrm>
              <a:off x="1922" y="1182"/>
              <a:ext cx="49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t-BR" sz="600" b="1">
                  <a:solidFill>
                    <a:srgbClr val="000000"/>
                  </a:solidFill>
                </a:rPr>
                <a:t>Orós</a:t>
              </a:r>
            </a:p>
          </p:txBody>
        </p:sp>
        <p:sp>
          <p:nvSpPr>
            <p:cNvPr id="24716" name="Text Box 196"/>
            <p:cNvSpPr txBox="1">
              <a:spLocks noChangeArrowheads="1"/>
            </p:cNvSpPr>
            <p:nvPr/>
          </p:nvSpPr>
          <p:spPr bwMode="auto">
            <a:xfrm>
              <a:off x="3152" y="890"/>
              <a:ext cx="49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t-BR" sz="600" b="1">
                  <a:solidFill>
                    <a:srgbClr val="000000"/>
                  </a:solidFill>
                </a:rPr>
                <a:t>Santa Cruz</a:t>
              </a:r>
            </a:p>
          </p:txBody>
        </p:sp>
        <p:sp>
          <p:nvSpPr>
            <p:cNvPr id="24717" name="Text Box 197"/>
            <p:cNvSpPr txBox="1">
              <a:spLocks noChangeArrowheads="1"/>
            </p:cNvSpPr>
            <p:nvPr/>
          </p:nvSpPr>
          <p:spPr bwMode="auto">
            <a:xfrm>
              <a:off x="2835" y="1105"/>
              <a:ext cx="49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t-BR" sz="600" b="1">
                  <a:solidFill>
                    <a:srgbClr val="000000"/>
                  </a:solidFill>
                </a:rPr>
                <a:t>P. Ferros</a:t>
              </a:r>
            </a:p>
          </p:txBody>
        </p:sp>
        <p:sp>
          <p:nvSpPr>
            <p:cNvPr id="24718" name="Text Box 198"/>
            <p:cNvSpPr txBox="1">
              <a:spLocks noChangeArrowheads="1"/>
            </p:cNvSpPr>
            <p:nvPr/>
          </p:nvSpPr>
          <p:spPr bwMode="auto">
            <a:xfrm>
              <a:off x="3965" y="845"/>
              <a:ext cx="49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t-BR" sz="600" b="1">
                  <a:solidFill>
                    <a:srgbClr val="000000"/>
                  </a:solidFill>
                </a:rPr>
                <a:t>A. Ribeiro</a:t>
              </a:r>
            </a:p>
          </p:txBody>
        </p:sp>
        <p:sp>
          <p:nvSpPr>
            <p:cNvPr id="24719" name="Freeform 199"/>
            <p:cNvSpPr>
              <a:spLocks/>
            </p:cNvSpPr>
            <p:nvPr/>
          </p:nvSpPr>
          <p:spPr bwMode="auto">
            <a:xfrm>
              <a:off x="2911" y="1913"/>
              <a:ext cx="276" cy="156"/>
            </a:xfrm>
            <a:custGeom>
              <a:avLst/>
              <a:gdLst>
                <a:gd name="T0" fmla="*/ 29 w 276"/>
                <a:gd name="T1" fmla="*/ 81 h 156"/>
                <a:gd name="T2" fmla="*/ 85 w 276"/>
                <a:gd name="T3" fmla="*/ 81 h 156"/>
                <a:gd name="T4" fmla="*/ 133 w 276"/>
                <a:gd name="T5" fmla="*/ 65 h 156"/>
                <a:gd name="T6" fmla="*/ 197 w 276"/>
                <a:gd name="T7" fmla="*/ 65 h 156"/>
                <a:gd name="T8" fmla="*/ 177 w 276"/>
                <a:gd name="T9" fmla="*/ 89 h 156"/>
                <a:gd name="T10" fmla="*/ 201 w 276"/>
                <a:gd name="T11" fmla="*/ 109 h 156"/>
                <a:gd name="T12" fmla="*/ 205 w 276"/>
                <a:gd name="T13" fmla="*/ 133 h 156"/>
                <a:gd name="T14" fmla="*/ 233 w 276"/>
                <a:gd name="T15" fmla="*/ 105 h 156"/>
                <a:gd name="T16" fmla="*/ 261 w 276"/>
                <a:gd name="T17" fmla="*/ 101 h 156"/>
                <a:gd name="T18" fmla="*/ 273 w 276"/>
                <a:gd name="T19" fmla="*/ 93 h 156"/>
                <a:gd name="T20" fmla="*/ 241 w 276"/>
                <a:gd name="T21" fmla="*/ 77 h 156"/>
                <a:gd name="T22" fmla="*/ 245 w 276"/>
                <a:gd name="T23" fmla="*/ 57 h 156"/>
                <a:gd name="T24" fmla="*/ 257 w 276"/>
                <a:gd name="T25" fmla="*/ 49 h 156"/>
                <a:gd name="T26" fmla="*/ 245 w 276"/>
                <a:gd name="T27" fmla="*/ 45 h 156"/>
                <a:gd name="T28" fmla="*/ 205 w 276"/>
                <a:gd name="T29" fmla="*/ 41 h 156"/>
                <a:gd name="T30" fmla="*/ 169 w 276"/>
                <a:gd name="T31" fmla="*/ 13 h 156"/>
                <a:gd name="T32" fmla="*/ 97 w 276"/>
                <a:gd name="T33" fmla="*/ 13 h 156"/>
                <a:gd name="T34" fmla="*/ 21 w 276"/>
                <a:gd name="T35" fmla="*/ 45 h 156"/>
                <a:gd name="T36" fmla="*/ 17 w 276"/>
                <a:gd name="T37" fmla="*/ 81 h 156"/>
                <a:gd name="T38" fmla="*/ 29 w 276"/>
                <a:gd name="T39" fmla="*/ 81 h 1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76" h="156">
                  <a:moveTo>
                    <a:pt x="29" y="81"/>
                  </a:moveTo>
                  <a:cubicBezTo>
                    <a:pt x="54" y="75"/>
                    <a:pt x="56" y="86"/>
                    <a:pt x="85" y="81"/>
                  </a:cubicBezTo>
                  <a:cubicBezTo>
                    <a:pt x="101" y="71"/>
                    <a:pt x="115" y="69"/>
                    <a:pt x="133" y="65"/>
                  </a:cubicBezTo>
                  <a:cubicBezTo>
                    <a:pt x="146" y="27"/>
                    <a:pt x="176" y="44"/>
                    <a:pt x="197" y="65"/>
                  </a:cubicBezTo>
                  <a:cubicBezTo>
                    <a:pt x="203" y="84"/>
                    <a:pt x="192" y="79"/>
                    <a:pt x="177" y="89"/>
                  </a:cubicBezTo>
                  <a:cubicBezTo>
                    <a:pt x="187" y="118"/>
                    <a:pt x="182" y="80"/>
                    <a:pt x="201" y="109"/>
                  </a:cubicBezTo>
                  <a:cubicBezTo>
                    <a:pt x="202" y="117"/>
                    <a:pt x="201" y="126"/>
                    <a:pt x="205" y="133"/>
                  </a:cubicBezTo>
                  <a:cubicBezTo>
                    <a:pt x="218" y="156"/>
                    <a:pt x="232" y="105"/>
                    <a:pt x="233" y="105"/>
                  </a:cubicBezTo>
                  <a:cubicBezTo>
                    <a:pt x="241" y="100"/>
                    <a:pt x="252" y="102"/>
                    <a:pt x="261" y="101"/>
                  </a:cubicBezTo>
                  <a:cubicBezTo>
                    <a:pt x="265" y="98"/>
                    <a:pt x="276" y="97"/>
                    <a:pt x="273" y="93"/>
                  </a:cubicBezTo>
                  <a:cubicBezTo>
                    <a:pt x="265" y="84"/>
                    <a:pt x="241" y="77"/>
                    <a:pt x="241" y="77"/>
                  </a:cubicBezTo>
                  <a:cubicBezTo>
                    <a:pt x="242" y="70"/>
                    <a:pt x="242" y="63"/>
                    <a:pt x="245" y="57"/>
                  </a:cubicBezTo>
                  <a:cubicBezTo>
                    <a:pt x="247" y="53"/>
                    <a:pt x="257" y="54"/>
                    <a:pt x="257" y="49"/>
                  </a:cubicBezTo>
                  <a:cubicBezTo>
                    <a:pt x="257" y="45"/>
                    <a:pt x="249" y="46"/>
                    <a:pt x="245" y="45"/>
                  </a:cubicBezTo>
                  <a:cubicBezTo>
                    <a:pt x="232" y="43"/>
                    <a:pt x="218" y="42"/>
                    <a:pt x="205" y="41"/>
                  </a:cubicBezTo>
                  <a:cubicBezTo>
                    <a:pt x="195" y="21"/>
                    <a:pt x="190" y="18"/>
                    <a:pt x="169" y="13"/>
                  </a:cubicBezTo>
                  <a:cubicBezTo>
                    <a:pt x="149" y="0"/>
                    <a:pt x="120" y="11"/>
                    <a:pt x="97" y="13"/>
                  </a:cubicBezTo>
                  <a:cubicBezTo>
                    <a:pt x="86" y="46"/>
                    <a:pt x="50" y="42"/>
                    <a:pt x="21" y="45"/>
                  </a:cubicBezTo>
                  <a:cubicBezTo>
                    <a:pt x="5" y="61"/>
                    <a:pt x="0" y="64"/>
                    <a:pt x="17" y="81"/>
                  </a:cubicBezTo>
                  <a:cubicBezTo>
                    <a:pt x="50" y="76"/>
                    <a:pt x="54" y="75"/>
                    <a:pt x="29" y="81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720" name="Text Box 200"/>
            <p:cNvSpPr txBox="1">
              <a:spLocks noChangeArrowheads="1"/>
            </p:cNvSpPr>
            <p:nvPr/>
          </p:nvSpPr>
          <p:spPr bwMode="auto">
            <a:xfrm>
              <a:off x="3117" y="1918"/>
              <a:ext cx="49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t-BR" sz="600" b="1">
                  <a:solidFill>
                    <a:srgbClr val="000000"/>
                  </a:solidFill>
                </a:rPr>
                <a:t>Coremas’</a:t>
              </a:r>
            </a:p>
          </p:txBody>
        </p:sp>
        <p:sp>
          <p:nvSpPr>
            <p:cNvPr id="24721" name="Text Box 201"/>
            <p:cNvSpPr txBox="1">
              <a:spLocks noChangeArrowheads="1"/>
            </p:cNvSpPr>
            <p:nvPr/>
          </p:nvSpPr>
          <p:spPr bwMode="auto">
            <a:xfrm>
              <a:off x="4120" y="2296"/>
              <a:ext cx="49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t-BR" sz="600" b="1">
                  <a:solidFill>
                    <a:srgbClr val="000000"/>
                  </a:solidFill>
                </a:rPr>
                <a:t>Boqueirão</a:t>
              </a:r>
            </a:p>
          </p:txBody>
        </p:sp>
        <p:sp>
          <p:nvSpPr>
            <p:cNvPr id="24722" name="Freeform 202"/>
            <p:cNvSpPr>
              <a:spLocks/>
            </p:cNvSpPr>
            <p:nvPr/>
          </p:nvSpPr>
          <p:spPr bwMode="auto">
            <a:xfrm>
              <a:off x="2544" y="1756"/>
              <a:ext cx="8" cy="52"/>
            </a:xfrm>
            <a:custGeom>
              <a:avLst/>
              <a:gdLst>
                <a:gd name="T0" fmla="*/ 8 w 8"/>
                <a:gd name="T1" fmla="*/ 0 h 52"/>
                <a:gd name="T2" fmla="*/ 4 w 8"/>
                <a:gd name="T3" fmla="*/ 52 h 5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" h="52">
                  <a:moveTo>
                    <a:pt x="8" y="0"/>
                  </a:moveTo>
                  <a:cubicBezTo>
                    <a:pt x="0" y="25"/>
                    <a:pt x="4" y="8"/>
                    <a:pt x="4" y="52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723" name="Freeform 203"/>
            <p:cNvSpPr>
              <a:spLocks/>
            </p:cNvSpPr>
            <p:nvPr/>
          </p:nvSpPr>
          <p:spPr bwMode="auto">
            <a:xfrm>
              <a:off x="2716" y="1683"/>
              <a:ext cx="77" cy="53"/>
            </a:xfrm>
            <a:custGeom>
              <a:avLst/>
              <a:gdLst>
                <a:gd name="T0" fmla="*/ 9 w 77"/>
                <a:gd name="T1" fmla="*/ 13 h 53"/>
                <a:gd name="T2" fmla="*/ 37 w 77"/>
                <a:gd name="T3" fmla="*/ 53 h 53"/>
                <a:gd name="T4" fmla="*/ 37 w 77"/>
                <a:gd name="T5" fmla="*/ 21 h 53"/>
                <a:gd name="T6" fmla="*/ 1 w 77"/>
                <a:gd name="T7" fmla="*/ 5 h 53"/>
                <a:gd name="T8" fmla="*/ 9 w 77"/>
                <a:gd name="T9" fmla="*/ 13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7" h="53">
                  <a:moveTo>
                    <a:pt x="9" y="13"/>
                  </a:moveTo>
                  <a:cubicBezTo>
                    <a:pt x="0" y="41"/>
                    <a:pt x="15" y="42"/>
                    <a:pt x="37" y="53"/>
                  </a:cubicBezTo>
                  <a:cubicBezTo>
                    <a:pt x="77" y="45"/>
                    <a:pt x="72" y="30"/>
                    <a:pt x="37" y="21"/>
                  </a:cubicBezTo>
                  <a:cubicBezTo>
                    <a:pt x="25" y="4"/>
                    <a:pt x="22" y="0"/>
                    <a:pt x="1" y="5"/>
                  </a:cubicBezTo>
                  <a:cubicBezTo>
                    <a:pt x="10" y="23"/>
                    <a:pt x="9" y="27"/>
                    <a:pt x="9" y="13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724" name="Text Box 204"/>
            <p:cNvSpPr txBox="1">
              <a:spLocks noChangeArrowheads="1"/>
            </p:cNvSpPr>
            <p:nvPr/>
          </p:nvSpPr>
          <p:spPr bwMode="auto">
            <a:xfrm>
              <a:off x="3341" y="3022"/>
              <a:ext cx="318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t-BR" sz="600" b="1">
                  <a:solidFill>
                    <a:srgbClr val="000000"/>
                  </a:solidFill>
                </a:rPr>
                <a:t>P. Cruz</a:t>
              </a:r>
            </a:p>
          </p:txBody>
        </p:sp>
        <p:sp>
          <p:nvSpPr>
            <p:cNvPr id="24725" name="Text Box 206"/>
            <p:cNvSpPr txBox="1">
              <a:spLocks noChangeArrowheads="1"/>
            </p:cNvSpPr>
            <p:nvPr/>
          </p:nvSpPr>
          <p:spPr bwMode="auto">
            <a:xfrm>
              <a:off x="1610" y="2568"/>
              <a:ext cx="45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t-BR" sz="600" b="1">
                  <a:solidFill>
                    <a:srgbClr val="000000"/>
                  </a:solidFill>
                </a:rPr>
                <a:t>Chapéu</a:t>
              </a:r>
            </a:p>
          </p:txBody>
        </p:sp>
        <p:sp>
          <p:nvSpPr>
            <p:cNvPr id="24726" name="Text Box 207"/>
            <p:cNvSpPr txBox="1">
              <a:spLocks noChangeArrowheads="1"/>
            </p:cNvSpPr>
            <p:nvPr/>
          </p:nvSpPr>
          <p:spPr bwMode="auto">
            <a:xfrm>
              <a:off x="1917" y="2462"/>
              <a:ext cx="45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t-BR" sz="600" b="1">
                  <a:solidFill>
                    <a:srgbClr val="000000"/>
                  </a:solidFill>
                </a:rPr>
                <a:t>Atalho</a:t>
              </a:r>
            </a:p>
          </p:txBody>
        </p:sp>
        <p:sp>
          <p:nvSpPr>
            <p:cNvPr id="24727" name="Text Box 208"/>
            <p:cNvSpPr txBox="1">
              <a:spLocks noChangeArrowheads="1"/>
            </p:cNvSpPr>
            <p:nvPr/>
          </p:nvSpPr>
          <p:spPr bwMode="auto">
            <a:xfrm>
              <a:off x="2472" y="1620"/>
              <a:ext cx="45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t-BR" sz="600" b="1">
                  <a:solidFill>
                    <a:srgbClr val="000000"/>
                  </a:solidFill>
                </a:rPr>
                <a:t>Ávidos</a:t>
              </a:r>
            </a:p>
          </p:txBody>
        </p:sp>
        <p:sp>
          <p:nvSpPr>
            <p:cNvPr id="24728" name="Freeform 163"/>
            <p:cNvSpPr>
              <a:spLocks/>
            </p:cNvSpPr>
            <p:nvPr/>
          </p:nvSpPr>
          <p:spPr bwMode="auto">
            <a:xfrm>
              <a:off x="3098" y="827"/>
              <a:ext cx="190" cy="118"/>
            </a:xfrm>
            <a:custGeom>
              <a:avLst/>
              <a:gdLst>
                <a:gd name="T0" fmla="*/ 104 w 190"/>
                <a:gd name="T1" fmla="*/ 10 h 118"/>
                <a:gd name="T2" fmla="*/ 116 w 190"/>
                <a:gd name="T3" fmla="*/ 46 h 118"/>
                <a:gd name="T4" fmla="*/ 56 w 190"/>
                <a:gd name="T5" fmla="*/ 70 h 118"/>
                <a:gd name="T6" fmla="*/ 0 w 190"/>
                <a:gd name="T7" fmla="*/ 98 h 118"/>
                <a:gd name="T8" fmla="*/ 80 w 190"/>
                <a:gd name="T9" fmla="*/ 118 h 118"/>
                <a:gd name="T10" fmla="*/ 140 w 190"/>
                <a:gd name="T11" fmla="*/ 86 h 118"/>
                <a:gd name="T12" fmla="*/ 160 w 190"/>
                <a:gd name="T13" fmla="*/ 22 h 118"/>
                <a:gd name="T14" fmla="*/ 108 w 190"/>
                <a:gd name="T15" fmla="*/ 14 h 118"/>
                <a:gd name="T16" fmla="*/ 104 w 190"/>
                <a:gd name="T17" fmla="*/ 10 h 1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0" h="118">
                  <a:moveTo>
                    <a:pt x="104" y="10"/>
                  </a:moveTo>
                  <a:cubicBezTo>
                    <a:pt x="98" y="28"/>
                    <a:pt x="100" y="35"/>
                    <a:pt x="116" y="46"/>
                  </a:cubicBezTo>
                  <a:cubicBezTo>
                    <a:pt x="101" y="68"/>
                    <a:pt x="84" y="64"/>
                    <a:pt x="56" y="70"/>
                  </a:cubicBezTo>
                  <a:cubicBezTo>
                    <a:pt x="38" y="82"/>
                    <a:pt x="20" y="91"/>
                    <a:pt x="0" y="98"/>
                  </a:cubicBezTo>
                  <a:cubicBezTo>
                    <a:pt x="28" y="112"/>
                    <a:pt x="49" y="98"/>
                    <a:pt x="80" y="118"/>
                  </a:cubicBezTo>
                  <a:cubicBezTo>
                    <a:pt x="103" y="112"/>
                    <a:pt x="119" y="96"/>
                    <a:pt x="140" y="86"/>
                  </a:cubicBezTo>
                  <a:cubicBezTo>
                    <a:pt x="151" y="54"/>
                    <a:pt x="190" y="42"/>
                    <a:pt x="160" y="22"/>
                  </a:cubicBezTo>
                  <a:cubicBezTo>
                    <a:pt x="154" y="13"/>
                    <a:pt x="115" y="22"/>
                    <a:pt x="108" y="14"/>
                  </a:cubicBezTo>
                  <a:cubicBezTo>
                    <a:pt x="105" y="10"/>
                    <a:pt x="85" y="0"/>
                    <a:pt x="104" y="10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729" name="Freeform 184"/>
            <p:cNvSpPr>
              <a:spLocks/>
            </p:cNvSpPr>
            <p:nvPr/>
          </p:nvSpPr>
          <p:spPr bwMode="auto">
            <a:xfrm>
              <a:off x="20" y="3615"/>
              <a:ext cx="695" cy="585"/>
            </a:xfrm>
            <a:custGeom>
              <a:avLst/>
              <a:gdLst>
                <a:gd name="T0" fmla="*/ 682 w 695"/>
                <a:gd name="T1" fmla="*/ 315 h 585"/>
                <a:gd name="T2" fmla="*/ 676 w 695"/>
                <a:gd name="T3" fmla="*/ 285 h 585"/>
                <a:gd name="T4" fmla="*/ 664 w 695"/>
                <a:gd name="T5" fmla="*/ 267 h 585"/>
                <a:gd name="T6" fmla="*/ 634 w 695"/>
                <a:gd name="T7" fmla="*/ 183 h 585"/>
                <a:gd name="T8" fmla="*/ 622 w 695"/>
                <a:gd name="T9" fmla="*/ 159 h 585"/>
                <a:gd name="T10" fmla="*/ 604 w 695"/>
                <a:gd name="T11" fmla="*/ 147 h 585"/>
                <a:gd name="T12" fmla="*/ 556 w 695"/>
                <a:gd name="T13" fmla="*/ 177 h 585"/>
                <a:gd name="T14" fmla="*/ 574 w 695"/>
                <a:gd name="T15" fmla="*/ 123 h 585"/>
                <a:gd name="T16" fmla="*/ 568 w 695"/>
                <a:gd name="T17" fmla="*/ 87 h 585"/>
                <a:gd name="T18" fmla="*/ 580 w 695"/>
                <a:gd name="T19" fmla="*/ 45 h 585"/>
                <a:gd name="T20" fmla="*/ 568 w 695"/>
                <a:gd name="T21" fmla="*/ 21 h 585"/>
                <a:gd name="T22" fmla="*/ 502 w 695"/>
                <a:gd name="T23" fmla="*/ 63 h 585"/>
                <a:gd name="T24" fmla="*/ 460 w 695"/>
                <a:gd name="T25" fmla="*/ 69 h 585"/>
                <a:gd name="T26" fmla="*/ 496 w 695"/>
                <a:gd name="T27" fmla="*/ 123 h 585"/>
                <a:gd name="T28" fmla="*/ 478 w 695"/>
                <a:gd name="T29" fmla="*/ 147 h 585"/>
                <a:gd name="T30" fmla="*/ 460 w 695"/>
                <a:gd name="T31" fmla="*/ 213 h 585"/>
                <a:gd name="T32" fmla="*/ 364 w 695"/>
                <a:gd name="T33" fmla="*/ 207 h 585"/>
                <a:gd name="T34" fmla="*/ 370 w 695"/>
                <a:gd name="T35" fmla="*/ 237 h 585"/>
                <a:gd name="T36" fmla="*/ 370 w 695"/>
                <a:gd name="T37" fmla="*/ 279 h 585"/>
                <a:gd name="T38" fmla="*/ 322 w 695"/>
                <a:gd name="T39" fmla="*/ 231 h 585"/>
                <a:gd name="T40" fmla="*/ 238 w 695"/>
                <a:gd name="T41" fmla="*/ 237 h 585"/>
                <a:gd name="T42" fmla="*/ 244 w 695"/>
                <a:gd name="T43" fmla="*/ 255 h 585"/>
                <a:gd name="T44" fmla="*/ 286 w 695"/>
                <a:gd name="T45" fmla="*/ 267 h 585"/>
                <a:gd name="T46" fmla="*/ 346 w 695"/>
                <a:gd name="T47" fmla="*/ 327 h 585"/>
                <a:gd name="T48" fmla="*/ 322 w 695"/>
                <a:gd name="T49" fmla="*/ 387 h 585"/>
                <a:gd name="T50" fmla="*/ 316 w 695"/>
                <a:gd name="T51" fmla="*/ 435 h 585"/>
                <a:gd name="T52" fmla="*/ 256 w 695"/>
                <a:gd name="T53" fmla="*/ 435 h 585"/>
                <a:gd name="T54" fmla="*/ 208 w 695"/>
                <a:gd name="T55" fmla="*/ 483 h 585"/>
                <a:gd name="T56" fmla="*/ 154 w 695"/>
                <a:gd name="T57" fmla="*/ 447 h 585"/>
                <a:gd name="T58" fmla="*/ 64 w 695"/>
                <a:gd name="T59" fmla="*/ 429 h 585"/>
                <a:gd name="T60" fmla="*/ 16 w 695"/>
                <a:gd name="T61" fmla="*/ 549 h 585"/>
                <a:gd name="T62" fmla="*/ 64 w 695"/>
                <a:gd name="T63" fmla="*/ 585 h 585"/>
                <a:gd name="T64" fmla="*/ 262 w 695"/>
                <a:gd name="T65" fmla="*/ 561 h 585"/>
                <a:gd name="T66" fmla="*/ 280 w 695"/>
                <a:gd name="T67" fmla="*/ 555 h 585"/>
                <a:gd name="T68" fmla="*/ 340 w 695"/>
                <a:gd name="T69" fmla="*/ 549 h 585"/>
                <a:gd name="T70" fmla="*/ 376 w 695"/>
                <a:gd name="T71" fmla="*/ 525 h 585"/>
                <a:gd name="T72" fmla="*/ 406 w 695"/>
                <a:gd name="T73" fmla="*/ 411 h 585"/>
                <a:gd name="T74" fmla="*/ 424 w 695"/>
                <a:gd name="T75" fmla="*/ 393 h 585"/>
                <a:gd name="T76" fmla="*/ 448 w 695"/>
                <a:gd name="T77" fmla="*/ 345 h 585"/>
                <a:gd name="T78" fmla="*/ 520 w 695"/>
                <a:gd name="T79" fmla="*/ 339 h 585"/>
                <a:gd name="T80" fmla="*/ 580 w 695"/>
                <a:gd name="T81" fmla="*/ 351 h 585"/>
                <a:gd name="T82" fmla="*/ 646 w 695"/>
                <a:gd name="T83" fmla="*/ 321 h 585"/>
                <a:gd name="T84" fmla="*/ 676 w 695"/>
                <a:gd name="T85" fmla="*/ 315 h 585"/>
                <a:gd name="T86" fmla="*/ 682 w 695"/>
                <a:gd name="T87" fmla="*/ 315 h 58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95" h="585">
                  <a:moveTo>
                    <a:pt x="682" y="315"/>
                  </a:moveTo>
                  <a:cubicBezTo>
                    <a:pt x="680" y="305"/>
                    <a:pt x="680" y="295"/>
                    <a:pt x="676" y="285"/>
                  </a:cubicBezTo>
                  <a:cubicBezTo>
                    <a:pt x="673" y="278"/>
                    <a:pt x="666" y="274"/>
                    <a:pt x="664" y="267"/>
                  </a:cubicBezTo>
                  <a:cubicBezTo>
                    <a:pt x="642" y="180"/>
                    <a:pt x="679" y="198"/>
                    <a:pt x="634" y="183"/>
                  </a:cubicBezTo>
                  <a:cubicBezTo>
                    <a:pt x="630" y="175"/>
                    <a:pt x="623" y="168"/>
                    <a:pt x="622" y="159"/>
                  </a:cubicBezTo>
                  <a:cubicBezTo>
                    <a:pt x="619" y="132"/>
                    <a:pt x="648" y="125"/>
                    <a:pt x="604" y="147"/>
                  </a:cubicBezTo>
                  <a:cubicBezTo>
                    <a:pt x="589" y="176"/>
                    <a:pt x="589" y="199"/>
                    <a:pt x="556" y="177"/>
                  </a:cubicBezTo>
                  <a:cubicBezTo>
                    <a:pt x="547" y="150"/>
                    <a:pt x="550" y="139"/>
                    <a:pt x="574" y="123"/>
                  </a:cubicBezTo>
                  <a:cubicBezTo>
                    <a:pt x="590" y="76"/>
                    <a:pt x="575" y="136"/>
                    <a:pt x="568" y="87"/>
                  </a:cubicBezTo>
                  <a:cubicBezTo>
                    <a:pt x="567" y="82"/>
                    <a:pt x="578" y="52"/>
                    <a:pt x="580" y="45"/>
                  </a:cubicBezTo>
                  <a:cubicBezTo>
                    <a:pt x="576" y="37"/>
                    <a:pt x="576" y="24"/>
                    <a:pt x="568" y="21"/>
                  </a:cubicBezTo>
                  <a:cubicBezTo>
                    <a:pt x="506" y="0"/>
                    <a:pt x="538" y="49"/>
                    <a:pt x="502" y="63"/>
                  </a:cubicBezTo>
                  <a:cubicBezTo>
                    <a:pt x="489" y="68"/>
                    <a:pt x="474" y="67"/>
                    <a:pt x="460" y="69"/>
                  </a:cubicBezTo>
                  <a:cubicBezTo>
                    <a:pt x="468" y="92"/>
                    <a:pt x="483" y="103"/>
                    <a:pt x="496" y="123"/>
                  </a:cubicBezTo>
                  <a:cubicBezTo>
                    <a:pt x="490" y="131"/>
                    <a:pt x="479" y="137"/>
                    <a:pt x="478" y="147"/>
                  </a:cubicBezTo>
                  <a:cubicBezTo>
                    <a:pt x="475" y="176"/>
                    <a:pt x="521" y="193"/>
                    <a:pt x="460" y="213"/>
                  </a:cubicBezTo>
                  <a:cubicBezTo>
                    <a:pt x="406" y="205"/>
                    <a:pt x="415" y="190"/>
                    <a:pt x="364" y="207"/>
                  </a:cubicBezTo>
                  <a:cubicBezTo>
                    <a:pt x="366" y="217"/>
                    <a:pt x="365" y="228"/>
                    <a:pt x="370" y="237"/>
                  </a:cubicBezTo>
                  <a:cubicBezTo>
                    <a:pt x="388" y="272"/>
                    <a:pt x="402" y="236"/>
                    <a:pt x="370" y="279"/>
                  </a:cubicBezTo>
                  <a:cubicBezTo>
                    <a:pt x="344" y="266"/>
                    <a:pt x="331" y="258"/>
                    <a:pt x="322" y="231"/>
                  </a:cubicBezTo>
                  <a:cubicBezTo>
                    <a:pt x="294" y="233"/>
                    <a:pt x="265" y="229"/>
                    <a:pt x="238" y="237"/>
                  </a:cubicBezTo>
                  <a:cubicBezTo>
                    <a:pt x="232" y="239"/>
                    <a:pt x="240" y="251"/>
                    <a:pt x="244" y="255"/>
                  </a:cubicBezTo>
                  <a:cubicBezTo>
                    <a:pt x="247" y="258"/>
                    <a:pt x="286" y="267"/>
                    <a:pt x="286" y="267"/>
                  </a:cubicBezTo>
                  <a:cubicBezTo>
                    <a:pt x="337" y="301"/>
                    <a:pt x="309" y="290"/>
                    <a:pt x="346" y="327"/>
                  </a:cubicBezTo>
                  <a:cubicBezTo>
                    <a:pt x="340" y="350"/>
                    <a:pt x="329" y="365"/>
                    <a:pt x="322" y="387"/>
                  </a:cubicBezTo>
                  <a:cubicBezTo>
                    <a:pt x="320" y="403"/>
                    <a:pt x="323" y="421"/>
                    <a:pt x="316" y="435"/>
                  </a:cubicBezTo>
                  <a:cubicBezTo>
                    <a:pt x="307" y="453"/>
                    <a:pt x="256" y="435"/>
                    <a:pt x="256" y="435"/>
                  </a:cubicBezTo>
                  <a:cubicBezTo>
                    <a:pt x="224" y="443"/>
                    <a:pt x="223" y="454"/>
                    <a:pt x="208" y="483"/>
                  </a:cubicBezTo>
                  <a:cubicBezTo>
                    <a:pt x="185" y="468"/>
                    <a:pt x="169" y="470"/>
                    <a:pt x="154" y="447"/>
                  </a:cubicBezTo>
                  <a:cubicBezTo>
                    <a:pt x="118" y="456"/>
                    <a:pt x="99" y="438"/>
                    <a:pt x="64" y="429"/>
                  </a:cubicBezTo>
                  <a:cubicBezTo>
                    <a:pt x="0" y="450"/>
                    <a:pt x="21" y="473"/>
                    <a:pt x="16" y="549"/>
                  </a:cubicBezTo>
                  <a:cubicBezTo>
                    <a:pt x="25" y="575"/>
                    <a:pt x="40" y="573"/>
                    <a:pt x="64" y="585"/>
                  </a:cubicBezTo>
                  <a:cubicBezTo>
                    <a:pt x="145" y="580"/>
                    <a:pt x="186" y="568"/>
                    <a:pt x="262" y="561"/>
                  </a:cubicBezTo>
                  <a:cubicBezTo>
                    <a:pt x="268" y="559"/>
                    <a:pt x="274" y="556"/>
                    <a:pt x="280" y="555"/>
                  </a:cubicBezTo>
                  <a:cubicBezTo>
                    <a:pt x="300" y="552"/>
                    <a:pt x="321" y="555"/>
                    <a:pt x="340" y="549"/>
                  </a:cubicBezTo>
                  <a:cubicBezTo>
                    <a:pt x="354" y="545"/>
                    <a:pt x="362" y="530"/>
                    <a:pt x="376" y="525"/>
                  </a:cubicBezTo>
                  <a:cubicBezTo>
                    <a:pt x="389" y="487"/>
                    <a:pt x="382" y="445"/>
                    <a:pt x="406" y="411"/>
                  </a:cubicBezTo>
                  <a:cubicBezTo>
                    <a:pt x="411" y="404"/>
                    <a:pt x="419" y="400"/>
                    <a:pt x="424" y="393"/>
                  </a:cubicBezTo>
                  <a:cubicBezTo>
                    <a:pt x="434" y="378"/>
                    <a:pt x="448" y="345"/>
                    <a:pt x="448" y="345"/>
                  </a:cubicBezTo>
                  <a:cubicBezTo>
                    <a:pt x="485" y="363"/>
                    <a:pt x="482" y="348"/>
                    <a:pt x="520" y="339"/>
                  </a:cubicBezTo>
                  <a:cubicBezTo>
                    <a:pt x="551" y="354"/>
                    <a:pt x="551" y="370"/>
                    <a:pt x="580" y="351"/>
                  </a:cubicBezTo>
                  <a:cubicBezTo>
                    <a:pt x="593" y="285"/>
                    <a:pt x="599" y="305"/>
                    <a:pt x="646" y="321"/>
                  </a:cubicBezTo>
                  <a:cubicBezTo>
                    <a:pt x="656" y="319"/>
                    <a:pt x="667" y="320"/>
                    <a:pt x="676" y="315"/>
                  </a:cubicBezTo>
                  <a:cubicBezTo>
                    <a:pt x="686" y="310"/>
                    <a:pt x="695" y="275"/>
                    <a:pt x="682" y="315"/>
                  </a:cubicBez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" name="Forma livre 1"/>
          <p:cNvSpPr/>
          <p:nvPr/>
        </p:nvSpPr>
        <p:spPr>
          <a:xfrm>
            <a:off x="2584649" y="2000250"/>
            <a:ext cx="733425" cy="1933575"/>
          </a:xfrm>
          <a:custGeom>
            <a:avLst/>
            <a:gdLst>
              <a:gd name="connsiteX0" fmla="*/ 733425 w 733425"/>
              <a:gd name="connsiteY0" fmla="*/ 1933575 h 1933575"/>
              <a:gd name="connsiteX1" fmla="*/ 600075 w 733425"/>
              <a:gd name="connsiteY1" fmla="*/ 1762125 h 1933575"/>
              <a:gd name="connsiteX2" fmla="*/ 523875 w 733425"/>
              <a:gd name="connsiteY2" fmla="*/ 1543050 h 1933575"/>
              <a:gd name="connsiteX3" fmla="*/ 504825 w 733425"/>
              <a:gd name="connsiteY3" fmla="*/ 1419225 h 1933575"/>
              <a:gd name="connsiteX4" fmla="*/ 438150 w 733425"/>
              <a:gd name="connsiteY4" fmla="*/ 1304925 h 1933575"/>
              <a:gd name="connsiteX5" fmla="*/ 390525 w 733425"/>
              <a:gd name="connsiteY5" fmla="*/ 1266825 h 1933575"/>
              <a:gd name="connsiteX6" fmla="*/ 295275 w 733425"/>
              <a:gd name="connsiteY6" fmla="*/ 1200150 h 1933575"/>
              <a:gd name="connsiteX7" fmla="*/ 104775 w 733425"/>
              <a:gd name="connsiteY7" fmla="*/ 1190625 h 1933575"/>
              <a:gd name="connsiteX8" fmla="*/ 0 w 733425"/>
              <a:gd name="connsiteY8" fmla="*/ 1162050 h 1933575"/>
              <a:gd name="connsiteX9" fmla="*/ 9525 w 733425"/>
              <a:gd name="connsiteY9" fmla="*/ 981075 h 1933575"/>
              <a:gd name="connsiteX10" fmla="*/ 57150 w 733425"/>
              <a:gd name="connsiteY10" fmla="*/ 752475 h 1933575"/>
              <a:gd name="connsiteX11" fmla="*/ 85725 w 733425"/>
              <a:gd name="connsiteY11" fmla="*/ 600075 h 1933575"/>
              <a:gd name="connsiteX12" fmla="*/ 104775 w 733425"/>
              <a:gd name="connsiteY12" fmla="*/ 400050 h 1933575"/>
              <a:gd name="connsiteX13" fmla="*/ 238125 w 733425"/>
              <a:gd name="connsiteY13" fmla="*/ 295275 h 1933575"/>
              <a:gd name="connsiteX14" fmla="*/ 352425 w 733425"/>
              <a:gd name="connsiteY14" fmla="*/ 276225 h 1933575"/>
              <a:gd name="connsiteX15" fmla="*/ 428625 w 733425"/>
              <a:gd name="connsiteY15" fmla="*/ 104775 h 1933575"/>
              <a:gd name="connsiteX16" fmla="*/ 714375 w 733425"/>
              <a:gd name="connsiteY16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33425" h="1933575">
                <a:moveTo>
                  <a:pt x="733425" y="1933575"/>
                </a:moveTo>
                <a:lnTo>
                  <a:pt x="600075" y="1762125"/>
                </a:lnTo>
                <a:lnTo>
                  <a:pt x="523875" y="1543050"/>
                </a:lnTo>
                <a:lnTo>
                  <a:pt x="504825" y="1419225"/>
                </a:lnTo>
                <a:lnTo>
                  <a:pt x="438150" y="1304925"/>
                </a:lnTo>
                <a:lnTo>
                  <a:pt x="390525" y="1266825"/>
                </a:lnTo>
                <a:lnTo>
                  <a:pt x="295275" y="1200150"/>
                </a:lnTo>
                <a:lnTo>
                  <a:pt x="104775" y="1190625"/>
                </a:lnTo>
                <a:lnTo>
                  <a:pt x="0" y="1162050"/>
                </a:lnTo>
                <a:lnTo>
                  <a:pt x="9525" y="981075"/>
                </a:lnTo>
                <a:lnTo>
                  <a:pt x="57150" y="752475"/>
                </a:lnTo>
                <a:lnTo>
                  <a:pt x="85725" y="600075"/>
                </a:lnTo>
                <a:lnTo>
                  <a:pt x="104775" y="400050"/>
                </a:lnTo>
                <a:lnTo>
                  <a:pt x="238125" y="295275"/>
                </a:lnTo>
                <a:lnTo>
                  <a:pt x="352425" y="276225"/>
                </a:lnTo>
                <a:lnTo>
                  <a:pt x="428625" y="104775"/>
                </a:lnTo>
                <a:lnTo>
                  <a:pt x="714375" y="0"/>
                </a:lnTo>
              </a:path>
            </a:pathLst>
          </a:custGeom>
          <a:noFill/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3" name="Forma livre 2"/>
          <p:cNvSpPr/>
          <p:nvPr/>
        </p:nvSpPr>
        <p:spPr>
          <a:xfrm>
            <a:off x="3946724" y="1657350"/>
            <a:ext cx="2114550" cy="1133475"/>
          </a:xfrm>
          <a:custGeom>
            <a:avLst/>
            <a:gdLst>
              <a:gd name="connsiteX0" fmla="*/ 0 w 2114550"/>
              <a:gd name="connsiteY0" fmla="*/ 1076325 h 1133475"/>
              <a:gd name="connsiteX1" fmla="*/ 142875 w 2114550"/>
              <a:gd name="connsiteY1" fmla="*/ 1066800 h 1133475"/>
              <a:gd name="connsiteX2" fmla="*/ 238125 w 2114550"/>
              <a:gd name="connsiteY2" fmla="*/ 1066800 h 1133475"/>
              <a:gd name="connsiteX3" fmla="*/ 390525 w 2114550"/>
              <a:gd name="connsiteY3" fmla="*/ 1066800 h 1133475"/>
              <a:gd name="connsiteX4" fmla="*/ 571500 w 2114550"/>
              <a:gd name="connsiteY4" fmla="*/ 1133475 h 1133475"/>
              <a:gd name="connsiteX5" fmla="*/ 714375 w 2114550"/>
              <a:gd name="connsiteY5" fmla="*/ 1133475 h 1133475"/>
              <a:gd name="connsiteX6" fmla="*/ 914400 w 2114550"/>
              <a:gd name="connsiteY6" fmla="*/ 1066800 h 1133475"/>
              <a:gd name="connsiteX7" fmla="*/ 1085850 w 2114550"/>
              <a:gd name="connsiteY7" fmla="*/ 971550 h 1133475"/>
              <a:gd name="connsiteX8" fmla="*/ 1247775 w 2114550"/>
              <a:gd name="connsiteY8" fmla="*/ 876300 h 1133475"/>
              <a:gd name="connsiteX9" fmla="*/ 1266825 w 2114550"/>
              <a:gd name="connsiteY9" fmla="*/ 790575 h 1133475"/>
              <a:gd name="connsiteX10" fmla="*/ 1409700 w 2114550"/>
              <a:gd name="connsiteY10" fmla="*/ 714375 h 1133475"/>
              <a:gd name="connsiteX11" fmla="*/ 1571625 w 2114550"/>
              <a:gd name="connsiteY11" fmla="*/ 600075 h 1133475"/>
              <a:gd name="connsiteX12" fmla="*/ 1638300 w 2114550"/>
              <a:gd name="connsiteY12" fmla="*/ 485775 h 1133475"/>
              <a:gd name="connsiteX13" fmla="*/ 1743075 w 2114550"/>
              <a:gd name="connsiteY13" fmla="*/ 409575 h 1133475"/>
              <a:gd name="connsiteX14" fmla="*/ 1857375 w 2114550"/>
              <a:gd name="connsiteY14" fmla="*/ 314325 h 1133475"/>
              <a:gd name="connsiteX15" fmla="*/ 2114550 w 2114550"/>
              <a:gd name="connsiteY15" fmla="*/ 0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14550" h="1133475">
                <a:moveTo>
                  <a:pt x="0" y="1076325"/>
                </a:moveTo>
                <a:lnTo>
                  <a:pt x="142875" y="1066800"/>
                </a:lnTo>
                <a:lnTo>
                  <a:pt x="238125" y="1066800"/>
                </a:lnTo>
                <a:lnTo>
                  <a:pt x="390525" y="1066800"/>
                </a:lnTo>
                <a:lnTo>
                  <a:pt x="571500" y="1133475"/>
                </a:lnTo>
                <a:lnTo>
                  <a:pt x="714375" y="1133475"/>
                </a:lnTo>
                <a:lnTo>
                  <a:pt x="914400" y="1066800"/>
                </a:lnTo>
                <a:lnTo>
                  <a:pt x="1085850" y="971550"/>
                </a:lnTo>
                <a:lnTo>
                  <a:pt x="1247775" y="876300"/>
                </a:lnTo>
                <a:lnTo>
                  <a:pt x="1266825" y="790575"/>
                </a:lnTo>
                <a:lnTo>
                  <a:pt x="1409700" y="714375"/>
                </a:lnTo>
                <a:lnTo>
                  <a:pt x="1571625" y="600075"/>
                </a:lnTo>
                <a:lnTo>
                  <a:pt x="1638300" y="485775"/>
                </a:lnTo>
                <a:lnTo>
                  <a:pt x="1743075" y="409575"/>
                </a:lnTo>
                <a:lnTo>
                  <a:pt x="1857375" y="314325"/>
                </a:lnTo>
                <a:lnTo>
                  <a:pt x="2114550" y="0"/>
                </a:lnTo>
              </a:path>
            </a:pathLst>
          </a:custGeom>
          <a:noFill/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" name="Forma livre 3"/>
          <p:cNvSpPr/>
          <p:nvPr/>
        </p:nvSpPr>
        <p:spPr>
          <a:xfrm>
            <a:off x="4365824" y="1257300"/>
            <a:ext cx="638175" cy="819150"/>
          </a:xfrm>
          <a:custGeom>
            <a:avLst/>
            <a:gdLst>
              <a:gd name="connsiteX0" fmla="*/ 0 w 638175"/>
              <a:gd name="connsiteY0" fmla="*/ 819150 h 819150"/>
              <a:gd name="connsiteX1" fmla="*/ 95250 w 638175"/>
              <a:gd name="connsiteY1" fmla="*/ 723900 h 819150"/>
              <a:gd name="connsiteX2" fmla="*/ 114300 w 638175"/>
              <a:gd name="connsiteY2" fmla="*/ 628650 h 819150"/>
              <a:gd name="connsiteX3" fmla="*/ 76200 w 638175"/>
              <a:gd name="connsiteY3" fmla="*/ 571500 h 819150"/>
              <a:gd name="connsiteX4" fmla="*/ 76200 w 638175"/>
              <a:gd name="connsiteY4" fmla="*/ 495300 h 819150"/>
              <a:gd name="connsiteX5" fmla="*/ 200025 w 638175"/>
              <a:gd name="connsiteY5" fmla="*/ 361950 h 819150"/>
              <a:gd name="connsiteX6" fmla="*/ 476250 w 638175"/>
              <a:gd name="connsiteY6" fmla="*/ 247650 h 819150"/>
              <a:gd name="connsiteX7" fmla="*/ 638175 w 638175"/>
              <a:gd name="connsiteY7" fmla="*/ 114300 h 819150"/>
              <a:gd name="connsiteX8" fmla="*/ 628650 w 638175"/>
              <a:gd name="connsiteY8" fmla="*/ 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8175" h="819150">
                <a:moveTo>
                  <a:pt x="0" y="819150"/>
                </a:moveTo>
                <a:lnTo>
                  <a:pt x="95250" y="723900"/>
                </a:lnTo>
                <a:lnTo>
                  <a:pt x="114300" y="628650"/>
                </a:lnTo>
                <a:lnTo>
                  <a:pt x="76200" y="571500"/>
                </a:lnTo>
                <a:lnTo>
                  <a:pt x="76200" y="495300"/>
                </a:lnTo>
                <a:lnTo>
                  <a:pt x="200025" y="361950"/>
                </a:lnTo>
                <a:lnTo>
                  <a:pt x="476250" y="247650"/>
                </a:lnTo>
                <a:lnTo>
                  <a:pt x="638175" y="114300"/>
                </a:lnTo>
                <a:lnTo>
                  <a:pt x="628650" y="0"/>
                </a:lnTo>
              </a:path>
            </a:pathLst>
          </a:custGeom>
          <a:noFill/>
          <a:ln w="28575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9" name="Seta para a direita 98">
            <a:hlinkClick r:id="rId3" action="ppaction://hlinksldjump"/>
          </p:cNvPr>
          <p:cNvSpPr/>
          <p:nvPr/>
        </p:nvSpPr>
        <p:spPr>
          <a:xfrm>
            <a:off x="8414054" y="6319948"/>
            <a:ext cx="583524" cy="467694"/>
          </a:xfrm>
          <a:prstGeom prst="rightArrow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rma livre 9"/>
          <p:cNvSpPr/>
          <p:nvPr/>
        </p:nvSpPr>
        <p:spPr>
          <a:xfrm>
            <a:off x="3292674" y="1111250"/>
            <a:ext cx="755650" cy="2698750"/>
          </a:xfrm>
          <a:custGeom>
            <a:avLst/>
            <a:gdLst>
              <a:gd name="connsiteX0" fmla="*/ 247650 w 755650"/>
              <a:gd name="connsiteY0" fmla="*/ 2698750 h 2698750"/>
              <a:gd name="connsiteX1" fmla="*/ 317500 w 755650"/>
              <a:gd name="connsiteY1" fmla="*/ 2578100 h 2698750"/>
              <a:gd name="connsiteX2" fmla="*/ 298450 w 755650"/>
              <a:gd name="connsiteY2" fmla="*/ 2419350 h 2698750"/>
              <a:gd name="connsiteX3" fmla="*/ 228600 w 755650"/>
              <a:gd name="connsiteY3" fmla="*/ 2324100 h 2698750"/>
              <a:gd name="connsiteX4" fmla="*/ 133350 w 755650"/>
              <a:gd name="connsiteY4" fmla="*/ 2305050 h 2698750"/>
              <a:gd name="connsiteX5" fmla="*/ 107950 w 755650"/>
              <a:gd name="connsiteY5" fmla="*/ 2165350 h 2698750"/>
              <a:gd name="connsiteX6" fmla="*/ 0 w 755650"/>
              <a:gd name="connsiteY6" fmla="*/ 2108200 h 2698750"/>
              <a:gd name="connsiteX7" fmla="*/ 44450 w 755650"/>
              <a:gd name="connsiteY7" fmla="*/ 2044700 h 2698750"/>
              <a:gd name="connsiteX8" fmla="*/ 133350 w 755650"/>
              <a:gd name="connsiteY8" fmla="*/ 1987550 h 2698750"/>
              <a:gd name="connsiteX9" fmla="*/ 120650 w 755650"/>
              <a:gd name="connsiteY9" fmla="*/ 1917700 h 2698750"/>
              <a:gd name="connsiteX10" fmla="*/ 139700 w 755650"/>
              <a:gd name="connsiteY10" fmla="*/ 1866900 h 2698750"/>
              <a:gd name="connsiteX11" fmla="*/ 82550 w 755650"/>
              <a:gd name="connsiteY11" fmla="*/ 1841500 h 2698750"/>
              <a:gd name="connsiteX12" fmla="*/ 120650 w 755650"/>
              <a:gd name="connsiteY12" fmla="*/ 1695450 h 2698750"/>
              <a:gd name="connsiteX13" fmla="*/ 120650 w 755650"/>
              <a:gd name="connsiteY13" fmla="*/ 1631950 h 2698750"/>
              <a:gd name="connsiteX14" fmla="*/ 139700 w 755650"/>
              <a:gd name="connsiteY14" fmla="*/ 1587500 h 2698750"/>
              <a:gd name="connsiteX15" fmla="*/ 114300 w 755650"/>
              <a:gd name="connsiteY15" fmla="*/ 1492250 h 2698750"/>
              <a:gd name="connsiteX16" fmla="*/ 184150 w 755650"/>
              <a:gd name="connsiteY16" fmla="*/ 1377950 h 2698750"/>
              <a:gd name="connsiteX17" fmla="*/ 215900 w 755650"/>
              <a:gd name="connsiteY17" fmla="*/ 1263650 h 2698750"/>
              <a:gd name="connsiteX18" fmla="*/ 222250 w 755650"/>
              <a:gd name="connsiteY18" fmla="*/ 1181100 h 2698750"/>
              <a:gd name="connsiteX19" fmla="*/ 304800 w 755650"/>
              <a:gd name="connsiteY19" fmla="*/ 1079500 h 2698750"/>
              <a:gd name="connsiteX20" fmla="*/ 342900 w 755650"/>
              <a:gd name="connsiteY20" fmla="*/ 984250 h 2698750"/>
              <a:gd name="connsiteX21" fmla="*/ 400050 w 755650"/>
              <a:gd name="connsiteY21" fmla="*/ 952500 h 2698750"/>
              <a:gd name="connsiteX22" fmla="*/ 412750 w 755650"/>
              <a:gd name="connsiteY22" fmla="*/ 850900 h 2698750"/>
              <a:gd name="connsiteX23" fmla="*/ 482600 w 755650"/>
              <a:gd name="connsiteY23" fmla="*/ 666750 h 2698750"/>
              <a:gd name="connsiteX24" fmla="*/ 508000 w 755650"/>
              <a:gd name="connsiteY24" fmla="*/ 558800 h 2698750"/>
              <a:gd name="connsiteX25" fmla="*/ 501650 w 755650"/>
              <a:gd name="connsiteY25" fmla="*/ 438150 h 2698750"/>
              <a:gd name="connsiteX26" fmla="*/ 539750 w 755650"/>
              <a:gd name="connsiteY26" fmla="*/ 374650 h 2698750"/>
              <a:gd name="connsiteX27" fmla="*/ 584200 w 755650"/>
              <a:gd name="connsiteY27" fmla="*/ 222250 h 2698750"/>
              <a:gd name="connsiteX28" fmla="*/ 673100 w 755650"/>
              <a:gd name="connsiteY28" fmla="*/ 95250 h 2698750"/>
              <a:gd name="connsiteX29" fmla="*/ 755650 w 755650"/>
              <a:gd name="connsiteY29" fmla="*/ 0 h 269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55650" h="2698750">
                <a:moveTo>
                  <a:pt x="247650" y="2698750"/>
                </a:moveTo>
                <a:lnTo>
                  <a:pt x="317500" y="2578100"/>
                </a:lnTo>
                <a:lnTo>
                  <a:pt x="298450" y="2419350"/>
                </a:lnTo>
                <a:lnTo>
                  <a:pt x="228600" y="2324100"/>
                </a:lnTo>
                <a:lnTo>
                  <a:pt x="133350" y="2305050"/>
                </a:lnTo>
                <a:lnTo>
                  <a:pt x="107950" y="2165350"/>
                </a:lnTo>
                <a:lnTo>
                  <a:pt x="0" y="2108200"/>
                </a:lnTo>
                <a:lnTo>
                  <a:pt x="44450" y="2044700"/>
                </a:lnTo>
                <a:lnTo>
                  <a:pt x="133350" y="1987550"/>
                </a:lnTo>
                <a:lnTo>
                  <a:pt x="120650" y="1917700"/>
                </a:lnTo>
                <a:lnTo>
                  <a:pt x="139700" y="1866900"/>
                </a:lnTo>
                <a:lnTo>
                  <a:pt x="82550" y="1841500"/>
                </a:lnTo>
                <a:lnTo>
                  <a:pt x="120650" y="1695450"/>
                </a:lnTo>
                <a:lnTo>
                  <a:pt x="120650" y="1631950"/>
                </a:lnTo>
                <a:lnTo>
                  <a:pt x="139700" y="1587500"/>
                </a:lnTo>
                <a:lnTo>
                  <a:pt x="114300" y="1492250"/>
                </a:lnTo>
                <a:lnTo>
                  <a:pt x="184150" y="1377950"/>
                </a:lnTo>
                <a:lnTo>
                  <a:pt x="215900" y="1263650"/>
                </a:lnTo>
                <a:lnTo>
                  <a:pt x="222250" y="1181100"/>
                </a:lnTo>
                <a:lnTo>
                  <a:pt x="304800" y="1079500"/>
                </a:lnTo>
                <a:lnTo>
                  <a:pt x="342900" y="984250"/>
                </a:lnTo>
                <a:lnTo>
                  <a:pt x="400050" y="952500"/>
                </a:lnTo>
                <a:lnTo>
                  <a:pt x="412750" y="850900"/>
                </a:lnTo>
                <a:lnTo>
                  <a:pt x="482600" y="666750"/>
                </a:lnTo>
                <a:lnTo>
                  <a:pt x="508000" y="558800"/>
                </a:lnTo>
                <a:lnTo>
                  <a:pt x="501650" y="438150"/>
                </a:lnTo>
                <a:lnTo>
                  <a:pt x="539750" y="374650"/>
                </a:lnTo>
                <a:lnTo>
                  <a:pt x="584200" y="222250"/>
                </a:lnTo>
                <a:lnTo>
                  <a:pt x="673100" y="95250"/>
                </a:lnTo>
                <a:lnTo>
                  <a:pt x="755650" y="0"/>
                </a:lnTo>
              </a:path>
            </a:pathLst>
          </a:custGeom>
          <a:noFill/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3" name="Forma livre 22"/>
          <p:cNvSpPr/>
          <p:nvPr/>
        </p:nvSpPr>
        <p:spPr>
          <a:xfrm>
            <a:off x="6289874" y="4619625"/>
            <a:ext cx="2433638" cy="304800"/>
          </a:xfrm>
          <a:custGeom>
            <a:avLst/>
            <a:gdLst>
              <a:gd name="connsiteX0" fmla="*/ 2433638 w 2433638"/>
              <a:gd name="connsiteY0" fmla="*/ 276225 h 304800"/>
              <a:gd name="connsiteX1" fmla="*/ 2376488 w 2433638"/>
              <a:gd name="connsiteY1" fmla="*/ 304800 h 304800"/>
              <a:gd name="connsiteX2" fmla="*/ 2328863 w 2433638"/>
              <a:gd name="connsiteY2" fmla="*/ 285750 h 304800"/>
              <a:gd name="connsiteX3" fmla="*/ 2286000 w 2433638"/>
              <a:gd name="connsiteY3" fmla="*/ 280988 h 304800"/>
              <a:gd name="connsiteX4" fmla="*/ 2247900 w 2433638"/>
              <a:gd name="connsiteY4" fmla="*/ 252413 h 304800"/>
              <a:gd name="connsiteX5" fmla="*/ 2224088 w 2433638"/>
              <a:gd name="connsiteY5" fmla="*/ 228600 h 304800"/>
              <a:gd name="connsiteX6" fmla="*/ 2166938 w 2433638"/>
              <a:gd name="connsiteY6" fmla="*/ 233363 h 304800"/>
              <a:gd name="connsiteX7" fmla="*/ 2147888 w 2433638"/>
              <a:gd name="connsiteY7" fmla="*/ 238125 h 304800"/>
              <a:gd name="connsiteX8" fmla="*/ 2105025 w 2433638"/>
              <a:gd name="connsiteY8" fmla="*/ 223838 h 304800"/>
              <a:gd name="connsiteX9" fmla="*/ 2057400 w 2433638"/>
              <a:gd name="connsiteY9" fmla="*/ 238125 h 304800"/>
              <a:gd name="connsiteX10" fmla="*/ 2028825 w 2433638"/>
              <a:gd name="connsiteY10" fmla="*/ 247650 h 304800"/>
              <a:gd name="connsiteX11" fmla="*/ 2005013 w 2433638"/>
              <a:gd name="connsiteY11" fmla="*/ 228600 h 304800"/>
              <a:gd name="connsiteX12" fmla="*/ 1971675 w 2433638"/>
              <a:gd name="connsiteY12" fmla="*/ 223838 h 304800"/>
              <a:gd name="connsiteX13" fmla="*/ 1943100 w 2433638"/>
              <a:gd name="connsiteY13" fmla="*/ 176213 h 304800"/>
              <a:gd name="connsiteX14" fmla="*/ 1905000 w 2433638"/>
              <a:gd name="connsiteY14" fmla="*/ 114300 h 304800"/>
              <a:gd name="connsiteX15" fmla="*/ 1866900 w 2433638"/>
              <a:gd name="connsiteY15" fmla="*/ 71438 h 304800"/>
              <a:gd name="connsiteX16" fmla="*/ 1795463 w 2433638"/>
              <a:gd name="connsiteY16" fmla="*/ 61913 h 304800"/>
              <a:gd name="connsiteX17" fmla="*/ 1728788 w 2433638"/>
              <a:gd name="connsiteY17" fmla="*/ 57150 h 304800"/>
              <a:gd name="connsiteX18" fmla="*/ 1666875 w 2433638"/>
              <a:gd name="connsiteY18" fmla="*/ 19050 h 304800"/>
              <a:gd name="connsiteX19" fmla="*/ 1643063 w 2433638"/>
              <a:gd name="connsiteY19" fmla="*/ 4763 h 304800"/>
              <a:gd name="connsiteX20" fmla="*/ 1576388 w 2433638"/>
              <a:gd name="connsiteY20" fmla="*/ 0 h 304800"/>
              <a:gd name="connsiteX21" fmla="*/ 1524000 w 2433638"/>
              <a:gd name="connsiteY21" fmla="*/ 0 h 304800"/>
              <a:gd name="connsiteX22" fmla="*/ 1466850 w 2433638"/>
              <a:gd name="connsiteY22" fmla="*/ 23813 h 304800"/>
              <a:gd name="connsiteX23" fmla="*/ 1404938 w 2433638"/>
              <a:gd name="connsiteY23" fmla="*/ 42863 h 304800"/>
              <a:gd name="connsiteX24" fmla="*/ 1343025 w 2433638"/>
              <a:gd name="connsiteY24" fmla="*/ 52388 h 304800"/>
              <a:gd name="connsiteX25" fmla="*/ 1319213 w 2433638"/>
              <a:gd name="connsiteY25" fmla="*/ 71438 h 304800"/>
              <a:gd name="connsiteX26" fmla="*/ 1228725 w 2433638"/>
              <a:gd name="connsiteY26" fmla="*/ 90488 h 304800"/>
              <a:gd name="connsiteX27" fmla="*/ 1176338 w 2433638"/>
              <a:gd name="connsiteY27" fmla="*/ 104775 h 304800"/>
              <a:gd name="connsiteX28" fmla="*/ 1076325 w 2433638"/>
              <a:gd name="connsiteY28" fmla="*/ 133350 h 304800"/>
              <a:gd name="connsiteX29" fmla="*/ 985838 w 2433638"/>
              <a:gd name="connsiteY29" fmla="*/ 147638 h 304800"/>
              <a:gd name="connsiteX30" fmla="*/ 981075 w 2433638"/>
              <a:gd name="connsiteY30" fmla="*/ 147638 h 304800"/>
              <a:gd name="connsiteX31" fmla="*/ 871538 w 2433638"/>
              <a:gd name="connsiteY31" fmla="*/ 166688 h 304800"/>
              <a:gd name="connsiteX32" fmla="*/ 766763 w 2433638"/>
              <a:gd name="connsiteY32" fmla="*/ 185738 h 304800"/>
              <a:gd name="connsiteX33" fmla="*/ 657225 w 2433638"/>
              <a:gd name="connsiteY33" fmla="*/ 195263 h 304800"/>
              <a:gd name="connsiteX34" fmla="*/ 466725 w 2433638"/>
              <a:gd name="connsiteY34" fmla="*/ 214313 h 304800"/>
              <a:gd name="connsiteX35" fmla="*/ 376238 w 2433638"/>
              <a:gd name="connsiteY35" fmla="*/ 233363 h 304800"/>
              <a:gd name="connsiteX36" fmla="*/ 252413 w 2433638"/>
              <a:gd name="connsiteY36" fmla="*/ 233363 h 304800"/>
              <a:gd name="connsiteX37" fmla="*/ 90488 w 2433638"/>
              <a:gd name="connsiteY37" fmla="*/ 214313 h 304800"/>
              <a:gd name="connsiteX38" fmla="*/ 42863 w 2433638"/>
              <a:gd name="connsiteY38" fmla="*/ 195263 h 304800"/>
              <a:gd name="connsiteX39" fmla="*/ 0 w 2433638"/>
              <a:gd name="connsiteY39" fmla="*/ 176213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33638" h="304800">
                <a:moveTo>
                  <a:pt x="2433638" y="276225"/>
                </a:moveTo>
                <a:lnTo>
                  <a:pt x="2376488" y="304800"/>
                </a:lnTo>
                <a:lnTo>
                  <a:pt x="2328863" y="285750"/>
                </a:lnTo>
                <a:lnTo>
                  <a:pt x="2286000" y="280988"/>
                </a:lnTo>
                <a:lnTo>
                  <a:pt x="2247900" y="252413"/>
                </a:lnTo>
                <a:lnTo>
                  <a:pt x="2224088" y="228600"/>
                </a:lnTo>
                <a:lnTo>
                  <a:pt x="2166938" y="233363"/>
                </a:lnTo>
                <a:lnTo>
                  <a:pt x="2147888" y="238125"/>
                </a:lnTo>
                <a:lnTo>
                  <a:pt x="2105025" y="223838"/>
                </a:lnTo>
                <a:lnTo>
                  <a:pt x="2057400" y="238125"/>
                </a:lnTo>
                <a:lnTo>
                  <a:pt x="2028825" y="247650"/>
                </a:lnTo>
                <a:lnTo>
                  <a:pt x="2005013" y="228600"/>
                </a:lnTo>
                <a:lnTo>
                  <a:pt x="1971675" y="223838"/>
                </a:lnTo>
                <a:lnTo>
                  <a:pt x="1943100" y="176213"/>
                </a:lnTo>
                <a:lnTo>
                  <a:pt x="1905000" y="114300"/>
                </a:lnTo>
                <a:lnTo>
                  <a:pt x="1866900" y="71438"/>
                </a:lnTo>
                <a:lnTo>
                  <a:pt x="1795463" y="61913"/>
                </a:lnTo>
                <a:lnTo>
                  <a:pt x="1728788" y="57150"/>
                </a:lnTo>
                <a:lnTo>
                  <a:pt x="1666875" y="19050"/>
                </a:lnTo>
                <a:lnTo>
                  <a:pt x="1643063" y="4763"/>
                </a:lnTo>
                <a:lnTo>
                  <a:pt x="1576388" y="0"/>
                </a:lnTo>
                <a:lnTo>
                  <a:pt x="1524000" y="0"/>
                </a:lnTo>
                <a:lnTo>
                  <a:pt x="1466850" y="23813"/>
                </a:lnTo>
                <a:lnTo>
                  <a:pt x="1404938" y="42863"/>
                </a:lnTo>
                <a:lnTo>
                  <a:pt x="1343025" y="52388"/>
                </a:lnTo>
                <a:lnTo>
                  <a:pt x="1319213" y="71438"/>
                </a:lnTo>
                <a:lnTo>
                  <a:pt x="1228725" y="90488"/>
                </a:lnTo>
                <a:lnTo>
                  <a:pt x="1176338" y="104775"/>
                </a:lnTo>
                <a:lnTo>
                  <a:pt x="1076325" y="133350"/>
                </a:lnTo>
                <a:lnTo>
                  <a:pt x="985838" y="147638"/>
                </a:lnTo>
                <a:lnTo>
                  <a:pt x="981075" y="147638"/>
                </a:lnTo>
                <a:lnTo>
                  <a:pt x="871538" y="166688"/>
                </a:lnTo>
                <a:lnTo>
                  <a:pt x="766763" y="185738"/>
                </a:lnTo>
                <a:lnTo>
                  <a:pt x="657225" y="195263"/>
                </a:lnTo>
                <a:lnTo>
                  <a:pt x="466725" y="214313"/>
                </a:lnTo>
                <a:lnTo>
                  <a:pt x="376238" y="233363"/>
                </a:lnTo>
                <a:lnTo>
                  <a:pt x="252413" y="233363"/>
                </a:lnTo>
                <a:lnTo>
                  <a:pt x="90488" y="214313"/>
                </a:lnTo>
                <a:lnTo>
                  <a:pt x="42863" y="195263"/>
                </a:lnTo>
                <a:lnTo>
                  <a:pt x="0" y="176213"/>
                </a:lnTo>
              </a:path>
            </a:pathLst>
          </a:custGeom>
          <a:noFill/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976512" y="690562"/>
            <a:ext cx="7664625" cy="5751153"/>
            <a:chOff x="976512" y="690562"/>
            <a:chExt cx="7664625" cy="5751153"/>
          </a:xfrm>
        </p:grpSpPr>
        <p:sp>
          <p:nvSpPr>
            <p:cNvPr id="93" name="Seta para a esquerda 92">
              <a:hlinkClick r:id="rId4" action="ppaction://hlinksldjump"/>
            </p:cNvPr>
            <p:cNvSpPr/>
            <p:nvPr/>
          </p:nvSpPr>
          <p:spPr bwMode="auto">
            <a:xfrm rot="1664864">
              <a:off x="4916688" y="1087438"/>
              <a:ext cx="969962" cy="301625"/>
            </a:xfrm>
            <a:prstGeom prst="leftArrow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>
                <a:defRPr/>
              </a:pPr>
              <a:r>
                <a:rPr lang="pt-BR" sz="1100" b="1" dirty="0">
                  <a:solidFill>
                    <a:srgbClr val="0000FF"/>
                  </a:solidFill>
                </a:rPr>
                <a:t>Alto Oeste</a:t>
              </a:r>
            </a:p>
          </p:txBody>
        </p:sp>
        <p:grpSp>
          <p:nvGrpSpPr>
            <p:cNvPr id="18" name="Grupo 17"/>
            <p:cNvGrpSpPr/>
            <p:nvPr/>
          </p:nvGrpSpPr>
          <p:grpSpPr>
            <a:xfrm>
              <a:off x="976512" y="690562"/>
              <a:ext cx="7664625" cy="5751153"/>
              <a:chOff x="976512" y="690562"/>
              <a:chExt cx="7664625" cy="5751153"/>
            </a:xfrm>
          </p:grpSpPr>
          <p:sp>
            <p:nvSpPr>
              <p:cNvPr id="82" name="Elipse 81"/>
              <p:cNvSpPr/>
              <p:nvPr/>
            </p:nvSpPr>
            <p:spPr bwMode="auto">
              <a:xfrm>
                <a:off x="4518226" y="6188075"/>
                <a:ext cx="112713" cy="12065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8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Seta para a esquerda 93">
                <a:hlinkClick r:id="rId5" action="ppaction://hlinksldjump"/>
              </p:cNvPr>
              <p:cNvSpPr/>
              <p:nvPr/>
            </p:nvSpPr>
            <p:spPr bwMode="auto">
              <a:xfrm rot="21396425">
                <a:off x="3211619" y="6140090"/>
                <a:ext cx="1318035" cy="301625"/>
              </a:xfrm>
              <a:prstGeom prst="leftArrow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l">
                  <a:defRPr/>
                </a:pPr>
                <a:r>
                  <a:rPr lang="pt-BR" sz="1100" b="1" dirty="0">
                    <a:solidFill>
                      <a:srgbClr val="0000FF"/>
                    </a:solidFill>
                  </a:rPr>
                  <a:t>Canal S. Alagoano</a:t>
                </a:r>
              </a:p>
            </p:txBody>
          </p:sp>
          <p:grpSp>
            <p:nvGrpSpPr>
              <p:cNvPr id="24648" name="Grupo 140"/>
              <p:cNvGrpSpPr>
                <a:grpSpLocks/>
              </p:cNvGrpSpPr>
              <p:nvPr/>
            </p:nvGrpSpPr>
            <p:grpSpPr bwMode="auto">
              <a:xfrm>
                <a:off x="976512" y="690562"/>
                <a:ext cx="7664625" cy="4683125"/>
                <a:chOff x="1087678" y="691169"/>
                <a:chExt cx="7664323" cy="4682539"/>
              </a:xfrm>
            </p:grpSpPr>
            <p:sp>
              <p:nvSpPr>
                <p:cNvPr id="77" name="Elipse 76"/>
                <p:cNvSpPr/>
                <p:nvPr/>
              </p:nvSpPr>
              <p:spPr>
                <a:xfrm>
                  <a:off x="5107071" y="984820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" name="Elipse 77"/>
                <p:cNvSpPr/>
                <p:nvPr/>
              </p:nvSpPr>
              <p:spPr>
                <a:xfrm>
                  <a:off x="4049837" y="5181644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Elipse 78"/>
                <p:cNvSpPr/>
                <p:nvPr/>
              </p:nvSpPr>
              <p:spPr>
                <a:xfrm>
                  <a:off x="2363978" y="4824502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Seta para a direita 87">
                  <a:hlinkClick r:id="rId6" action="ppaction://hlinksldjump"/>
                </p:cNvPr>
                <p:cNvSpPr/>
                <p:nvPr/>
              </p:nvSpPr>
              <p:spPr>
                <a:xfrm>
                  <a:off x="1087678" y="4695930"/>
                  <a:ext cx="1430281" cy="360318"/>
                </a:xfrm>
                <a:prstGeom prst="righ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Adutora do Oeste</a:t>
                  </a:r>
                </a:p>
              </p:txBody>
            </p:sp>
            <p:sp>
              <p:nvSpPr>
                <p:cNvPr id="89" name="Seta para a direita 88">
                  <a:hlinkClick r:id="rId7" action="ppaction://hlinksldjump"/>
                </p:cNvPr>
                <p:cNvSpPr/>
                <p:nvPr/>
              </p:nvSpPr>
              <p:spPr>
                <a:xfrm>
                  <a:off x="2843384" y="5013390"/>
                  <a:ext cx="1350909" cy="360318"/>
                </a:xfrm>
                <a:prstGeom prst="righ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Adutora do Pajeú</a:t>
                  </a:r>
                </a:p>
              </p:txBody>
            </p:sp>
            <p:sp>
              <p:nvSpPr>
                <p:cNvPr id="100" name="Elipse 99"/>
                <p:cNvSpPr/>
                <p:nvPr/>
              </p:nvSpPr>
              <p:spPr>
                <a:xfrm>
                  <a:off x="6105569" y="1732439"/>
                  <a:ext cx="96834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Elipse 100"/>
                <p:cNvSpPr/>
                <p:nvPr/>
              </p:nvSpPr>
              <p:spPr>
                <a:xfrm>
                  <a:off x="5961113" y="1675296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Elipse 101"/>
                <p:cNvSpPr/>
                <p:nvPr/>
              </p:nvSpPr>
              <p:spPr>
                <a:xfrm>
                  <a:off x="6354797" y="1145137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" name="Elipse 102"/>
                <p:cNvSpPr/>
                <p:nvPr/>
              </p:nvSpPr>
              <p:spPr>
                <a:xfrm>
                  <a:off x="6167479" y="962597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" name="Seta para a direita 103">
                  <a:hlinkClick r:id="rId8" action="ppaction://hlinksldjump"/>
                </p:cNvPr>
                <p:cNvSpPr/>
                <p:nvPr/>
              </p:nvSpPr>
              <p:spPr>
                <a:xfrm>
                  <a:off x="4930865" y="1561010"/>
                  <a:ext cx="1154068" cy="314286"/>
                </a:xfrm>
                <a:prstGeom prst="righ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Médio Oeste</a:t>
                  </a:r>
                </a:p>
              </p:txBody>
            </p:sp>
            <p:sp>
              <p:nvSpPr>
                <p:cNvPr id="105" name="Seta para a esquerda 104">
                  <a:hlinkClick r:id="rId9" action="ppaction://hlinksldjump"/>
                </p:cNvPr>
                <p:cNvSpPr/>
                <p:nvPr/>
              </p:nvSpPr>
              <p:spPr>
                <a:xfrm rot="2500657">
                  <a:off x="5954763" y="2019740"/>
                  <a:ext cx="1247726" cy="301587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Serra de Santana</a:t>
                  </a:r>
                </a:p>
              </p:txBody>
            </p:sp>
            <p:sp>
              <p:nvSpPr>
                <p:cNvPr id="106" name="Seta para a esquerda 105">
                  <a:hlinkClick r:id="rId10" action="ppaction://hlinksldjump"/>
                </p:cNvPr>
                <p:cNvSpPr/>
                <p:nvPr/>
              </p:nvSpPr>
              <p:spPr>
                <a:xfrm rot="20778867">
                  <a:off x="6245263" y="889581"/>
                  <a:ext cx="1623950" cy="301587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Sertão Central </a:t>
                  </a:r>
                  <a:r>
                    <a:rPr lang="pt-BR" sz="1100" b="1" dirty="0" err="1">
                      <a:solidFill>
                        <a:srgbClr val="0000FF"/>
                      </a:solidFill>
                    </a:rPr>
                    <a:t>Cabugi</a:t>
                  </a:r>
                  <a:endParaRPr lang="pt-BR" sz="1100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07" name="Seta para a direita 106">
                  <a:hlinkClick r:id="rId11" action="ppaction://hlinksldjump"/>
                </p:cNvPr>
                <p:cNvSpPr/>
                <p:nvPr/>
              </p:nvSpPr>
              <p:spPr>
                <a:xfrm rot="1285790">
                  <a:off x="5219778" y="691169"/>
                  <a:ext cx="1108032" cy="314286"/>
                </a:xfrm>
                <a:prstGeom prst="righ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Mossoró</a:t>
                  </a:r>
                </a:p>
              </p:txBody>
            </p:sp>
            <p:sp>
              <p:nvSpPr>
                <p:cNvPr id="108" name="Elipse 107"/>
                <p:cNvSpPr/>
                <p:nvPr/>
              </p:nvSpPr>
              <p:spPr>
                <a:xfrm>
                  <a:off x="8327982" y="1776883"/>
                  <a:ext cx="112709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Seta para a direita 108">
                  <a:hlinkClick r:id="rId12" action="ppaction://hlinksldjump"/>
                </p:cNvPr>
                <p:cNvSpPr/>
                <p:nvPr/>
              </p:nvSpPr>
              <p:spPr>
                <a:xfrm rot="20396306">
                  <a:off x="7102480" y="1887994"/>
                  <a:ext cx="1395358" cy="314286"/>
                </a:xfrm>
                <a:prstGeom prst="righ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Adutora Cerro Corá</a:t>
                  </a:r>
                </a:p>
              </p:txBody>
            </p:sp>
            <p:sp>
              <p:nvSpPr>
                <p:cNvPr id="110" name="Elipse 109"/>
                <p:cNvSpPr/>
                <p:nvPr/>
              </p:nvSpPr>
              <p:spPr>
                <a:xfrm>
                  <a:off x="5075322" y="2653074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Seta para a esquerda 110">
                  <a:hlinkClick r:id="rId13" action="ppaction://hlinksldjump"/>
                </p:cNvPr>
                <p:cNvSpPr/>
                <p:nvPr/>
              </p:nvSpPr>
              <p:spPr>
                <a:xfrm rot="220417">
                  <a:off x="5062623" y="2607041"/>
                  <a:ext cx="1301699" cy="301587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l"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Coremas </a:t>
                  </a:r>
                  <a:r>
                    <a:rPr lang="pt-BR" sz="1100" b="1" dirty="0" err="1">
                      <a:solidFill>
                        <a:srgbClr val="0000FF"/>
                      </a:solidFill>
                    </a:rPr>
                    <a:t>Sabugi</a:t>
                  </a:r>
                  <a:endParaRPr lang="pt-BR" sz="1100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12" name="Elipse 111"/>
                <p:cNvSpPr/>
                <p:nvPr/>
              </p:nvSpPr>
              <p:spPr>
                <a:xfrm>
                  <a:off x="6450043" y="4137200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3" name="Seta para a esquerda 112">
                  <a:hlinkClick r:id="rId14" action="ppaction://hlinksldjump"/>
                </p:cNvPr>
                <p:cNvSpPr/>
                <p:nvPr/>
              </p:nvSpPr>
              <p:spPr>
                <a:xfrm rot="21421722">
                  <a:off x="6411945" y="4027677"/>
                  <a:ext cx="888965" cy="301587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l"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Congo</a:t>
                  </a:r>
                </a:p>
              </p:txBody>
            </p:sp>
            <p:sp>
              <p:nvSpPr>
                <p:cNvPr id="114" name="Elipse 113"/>
                <p:cNvSpPr/>
                <p:nvPr/>
              </p:nvSpPr>
              <p:spPr>
                <a:xfrm>
                  <a:off x="7054857" y="3521327"/>
                  <a:ext cx="96834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Seta para a esquerda 114">
                  <a:hlinkClick r:id="rId15" action="ppaction://hlinksldjump"/>
                </p:cNvPr>
                <p:cNvSpPr/>
                <p:nvPr/>
              </p:nvSpPr>
              <p:spPr>
                <a:xfrm rot="20870275">
                  <a:off x="6826266" y="3375295"/>
                  <a:ext cx="888965" cy="301587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Cariri</a:t>
                  </a:r>
                </a:p>
              </p:txBody>
            </p:sp>
            <p:sp>
              <p:nvSpPr>
                <p:cNvPr id="120" name="Elipse 119"/>
                <p:cNvSpPr/>
                <p:nvPr/>
              </p:nvSpPr>
              <p:spPr>
                <a:xfrm>
                  <a:off x="6062709" y="4261009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" name="Elipse 121"/>
                <p:cNvSpPr/>
                <p:nvPr/>
              </p:nvSpPr>
              <p:spPr>
                <a:xfrm>
                  <a:off x="7927324" y="3678147"/>
                  <a:ext cx="96834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3" name="Seta para a esquerda 122">
                  <a:hlinkClick r:id="rId16" action="ppaction://hlinksldjump"/>
                </p:cNvPr>
                <p:cNvSpPr/>
                <p:nvPr/>
              </p:nvSpPr>
              <p:spPr>
                <a:xfrm rot="1574853">
                  <a:off x="7861448" y="3728782"/>
                  <a:ext cx="890553" cy="301587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l"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Acauã</a:t>
                  </a:r>
                </a:p>
              </p:txBody>
            </p:sp>
            <p:sp>
              <p:nvSpPr>
                <p:cNvPr id="124" name="Elipse 123"/>
                <p:cNvSpPr/>
                <p:nvPr/>
              </p:nvSpPr>
              <p:spPr>
                <a:xfrm>
                  <a:off x="4172069" y="2472121"/>
                  <a:ext cx="96834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" name="Elipse 124"/>
                <p:cNvSpPr/>
                <p:nvPr/>
              </p:nvSpPr>
              <p:spPr>
                <a:xfrm>
                  <a:off x="4113335" y="2810216"/>
                  <a:ext cx="95246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" name="Seta para a esquerda 125">
                  <a:hlinkClick r:id="rId17" action="ppaction://hlinksldjump"/>
                </p:cNvPr>
                <p:cNvSpPr/>
                <p:nvPr/>
              </p:nvSpPr>
              <p:spPr>
                <a:xfrm rot="20870275">
                  <a:off x="4145083" y="2297518"/>
                  <a:ext cx="888965" cy="301587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l">
                    <a:defRPr/>
                  </a:pPr>
                  <a:r>
                    <a:rPr lang="pt-BR" sz="1000" b="1" dirty="0">
                      <a:solidFill>
                        <a:srgbClr val="0000FF"/>
                      </a:solidFill>
                    </a:rPr>
                    <a:t>Sousa</a:t>
                  </a:r>
                </a:p>
              </p:txBody>
            </p:sp>
            <p:sp>
              <p:nvSpPr>
                <p:cNvPr id="127" name="Seta para a esquerda 126">
                  <a:hlinkClick r:id="rId18" action="ppaction://hlinksldjump"/>
                </p:cNvPr>
                <p:cNvSpPr/>
                <p:nvPr/>
              </p:nvSpPr>
              <p:spPr>
                <a:xfrm rot="308156">
                  <a:off x="4079998" y="2773709"/>
                  <a:ext cx="888965" cy="303174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l">
                    <a:defRPr/>
                  </a:pPr>
                  <a:r>
                    <a:rPr lang="pt-BR" sz="1000" b="1" dirty="0">
                      <a:solidFill>
                        <a:srgbClr val="0000FF"/>
                      </a:solidFill>
                    </a:rPr>
                    <a:t>Eng. Ávidos</a:t>
                  </a:r>
                </a:p>
              </p:txBody>
            </p:sp>
            <p:sp>
              <p:nvSpPr>
                <p:cNvPr id="129" name="Elipse 128"/>
                <p:cNvSpPr/>
                <p:nvPr/>
              </p:nvSpPr>
              <p:spPr>
                <a:xfrm>
                  <a:off x="7164390" y="3791168"/>
                  <a:ext cx="96833" cy="12063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8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0" name="Seta para a esquerda 129">
                  <a:hlinkClick r:id="rId19" action="ppaction://hlinksldjump"/>
                </p:cNvPr>
                <p:cNvSpPr/>
                <p:nvPr/>
              </p:nvSpPr>
              <p:spPr>
                <a:xfrm rot="1574853">
                  <a:off x="7113592" y="3881645"/>
                  <a:ext cx="888965" cy="303174"/>
                </a:xfrm>
                <a:prstGeom prst="lef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l">
                    <a:defRPr/>
                  </a:pPr>
                  <a:r>
                    <a:rPr lang="pt-BR" sz="1100" b="1" dirty="0">
                      <a:solidFill>
                        <a:srgbClr val="0000FF"/>
                      </a:solidFill>
                    </a:rPr>
                    <a:t>Boqueirão</a:t>
                  </a:r>
                </a:p>
              </p:txBody>
            </p:sp>
            <p:sp>
              <p:nvSpPr>
                <p:cNvPr id="121" name="Seta para a direita 120">
                  <a:hlinkClick r:id="rId20" action="ppaction://hlinksldjump"/>
                </p:cNvPr>
                <p:cNvSpPr/>
                <p:nvPr/>
              </p:nvSpPr>
              <p:spPr>
                <a:xfrm rot="4038425">
                  <a:off x="5531750" y="3757026"/>
                  <a:ext cx="933333" cy="360348"/>
                </a:xfrm>
                <a:prstGeom prst="rightArrow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pt-BR" sz="1100" b="1" dirty="0" err="1">
                      <a:solidFill>
                        <a:srgbClr val="0000FF"/>
                      </a:solidFill>
                    </a:rPr>
                    <a:t>Camalaú</a:t>
                  </a:r>
                  <a:endParaRPr lang="pt-BR" sz="1100" b="1" dirty="0">
                    <a:solidFill>
                      <a:srgbClr val="0000FF"/>
                    </a:solidFill>
                  </a:endParaRPr>
                </a:p>
              </p:txBody>
            </p:sp>
          </p:grpSp>
          <p:sp>
            <p:nvSpPr>
              <p:cNvPr id="153" name="Seta para a esquerda 152">
                <a:hlinkClick r:id="rId21" action="ppaction://hlinksldjump"/>
              </p:cNvPr>
              <p:cNvSpPr/>
              <p:nvPr/>
            </p:nvSpPr>
            <p:spPr bwMode="auto">
              <a:xfrm rot="21396425">
                <a:off x="4545296" y="5905109"/>
                <a:ext cx="1302839" cy="301626"/>
              </a:xfrm>
              <a:prstGeom prst="leftArrow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l">
                  <a:defRPr/>
                </a:pPr>
                <a:r>
                  <a:rPr lang="pt-BR" sz="1100" b="1" dirty="0">
                    <a:solidFill>
                      <a:srgbClr val="0000FF"/>
                    </a:solidFill>
                  </a:rPr>
                  <a:t>Canal </a:t>
                </a:r>
                <a:r>
                  <a:rPr lang="pt-BR" sz="1100" b="1" dirty="0" err="1" smtClean="0">
                    <a:solidFill>
                      <a:srgbClr val="0000FF"/>
                    </a:solidFill>
                  </a:rPr>
                  <a:t>Xingô</a:t>
                </a:r>
                <a:endParaRPr lang="pt-BR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56" name="Elipse 155"/>
              <p:cNvSpPr/>
              <p:nvPr/>
            </p:nvSpPr>
            <p:spPr bwMode="auto">
              <a:xfrm>
                <a:off x="4408726" y="6037940"/>
                <a:ext cx="112713" cy="12065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800" b="1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594" name="CaixaDeTexto 86"/>
          <p:cNvSpPr txBox="1">
            <a:spLocks noChangeArrowheads="1"/>
          </p:cNvSpPr>
          <p:nvPr/>
        </p:nvSpPr>
        <p:spPr bwMode="auto">
          <a:xfrm>
            <a:off x="2554487" y="5445125"/>
            <a:ext cx="866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t-BR" sz="1600">
                <a:solidFill>
                  <a:srgbClr val="FFFFFF"/>
                </a:solidFill>
                <a:latin typeface="Arial Rounded MT Bold"/>
                <a:cs typeface="Arial" pitchFamily="34" charset="0"/>
              </a:rPr>
              <a:t>BAHIA</a:t>
            </a:r>
          </a:p>
        </p:txBody>
      </p:sp>
      <p:grpSp>
        <p:nvGrpSpPr>
          <p:cNvPr id="24639" name="Grupo 89"/>
          <p:cNvGrpSpPr>
            <a:grpSpLocks/>
          </p:cNvGrpSpPr>
          <p:nvPr/>
        </p:nvGrpSpPr>
        <p:grpSpPr bwMode="auto">
          <a:xfrm>
            <a:off x="2845670" y="2686050"/>
            <a:ext cx="3066379" cy="2776538"/>
            <a:chOff x="2956694" y="2686050"/>
            <a:chExt cx="3066284" cy="2776538"/>
          </a:xfrm>
        </p:grpSpPr>
        <p:sp>
          <p:nvSpPr>
            <p:cNvPr id="24641" name="Freeform 156"/>
            <p:cNvSpPr>
              <a:spLocks/>
            </p:cNvSpPr>
            <p:nvPr/>
          </p:nvSpPr>
          <p:spPr bwMode="auto">
            <a:xfrm>
              <a:off x="4251327" y="4211638"/>
              <a:ext cx="1771651" cy="1250950"/>
            </a:xfrm>
            <a:custGeom>
              <a:avLst/>
              <a:gdLst>
                <a:gd name="T0" fmla="*/ 0 w 1116"/>
                <a:gd name="T1" fmla="*/ 2147483647 h 788"/>
                <a:gd name="T2" fmla="*/ 2147483647 w 1116"/>
                <a:gd name="T3" fmla="*/ 2147483647 h 788"/>
                <a:gd name="T4" fmla="*/ 2147483647 w 1116"/>
                <a:gd name="T5" fmla="*/ 2147483647 h 788"/>
                <a:gd name="T6" fmla="*/ 2147483647 w 1116"/>
                <a:gd name="T7" fmla="*/ 2147483647 h 788"/>
                <a:gd name="T8" fmla="*/ 2147483647 w 1116"/>
                <a:gd name="T9" fmla="*/ 2147483647 h 788"/>
                <a:gd name="T10" fmla="*/ 2147483647 w 1116"/>
                <a:gd name="T11" fmla="*/ 2147483647 h 788"/>
                <a:gd name="T12" fmla="*/ 2147483647 w 1116"/>
                <a:gd name="T13" fmla="*/ 2147483647 h 788"/>
                <a:gd name="T14" fmla="*/ 2147483647 w 1116"/>
                <a:gd name="T15" fmla="*/ 2147483647 h 788"/>
                <a:gd name="T16" fmla="*/ 2147483647 w 1116"/>
                <a:gd name="T17" fmla="*/ 2147483647 h 788"/>
                <a:gd name="T18" fmla="*/ 2147483647 w 1116"/>
                <a:gd name="T19" fmla="*/ 2147483647 h 788"/>
                <a:gd name="T20" fmla="*/ 2147483647 w 1116"/>
                <a:gd name="T21" fmla="*/ 2147483647 h 788"/>
                <a:gd name="T22" fmla="*/ 2147483647 w 1116"/>
                <a:gd name="T23" fmla="*/ 2147483647 h 788"/>
                <a:gd name="T24" fmla="*/ 2147483647 w 1116"/>
                <a:gd name="T25" fmla="*/ 2147483647 h 788"/>
                <a:gd name="T26" fmla="*/ 2147483647 w 1116"/>
                <a:gd name="T27" fmla="*/ 2147483647 h 788"/>
                <a:gd name="T28" fmla="*/ 2147483647 w 1116"/>
                <a:gd name="T29" fmla="*/ 2147483647 h 788"/>
                <a:gd name="T30" fmla="*/ 2147483647 w 1116"/>
                <a:gd name="T31" fmla="*/ 2147483647 h 788"/>
                <a:gd name="T32" fmla="*/ 2147483647 w 1116"/>
                <a:gd name="T33" fmla="*/ 0 h 7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16" h="788">
                  <a:moveTo>
                    <a:pt x="0" y="756"/>
                  </a:moveTo>
                  <a:cubicBezTo>
                    <a:pt x="56" y="784"/>
                    <a:pt x="32" y="788"/>
                    <a:pt x="72" y="768"/>
                  </a:cubicBezTo>
                  <a:cubicBezTo>
                    <a:pt x="82" y="737"/>
                    <a:pt x="107" y="737"/>
                    <a:pt x="132" y="720"/>
                  </a:cubicBezTo>
                  <a:cubicBezTo>
                    <a:pt x="146" y="678"/>
                    <a:pt x="118" y="577"/>
                    <a:pt x="174" y="558"/>
                  </a:cubicBezTo>
                  <a:cubicBezTo>
                    <a:pt x="220" y="512"/>
                    <a:pt x="301" y="513"/>
                    <a:pt x="360" y="510"/>
                  </a:cubicBezTo>
                  <a:cubicBezTo>
                    <a:pt x="406" y="499"/>
                    <a:pt x="436" y="475"/>
                    <a:pt x="474" y="450"/>
                  </a:cubicBezTo>
                  <a:cubicBezTo>
                    <a:pt x="477" y="440"/>
                    <a:pt x="516" y="366"/>
                    <a:pt x="528" y="354"/>
                  </a:cubicBezTo>
                  <a:cubicBezTo>
                    <a:pt x="532" y="350"/>
                    <a:pt x="540" y="351"/>
                    <a:pt x="546" y="348"/>
                  </a:cubicBezTo>
                  <a:cubicBezTo>
                    <a:pt x="566" y="338"/>
                    <a:pt x="587" y="325"/>
                    <a:pt x="606" y="312"/>
                  </a:cubicBezTo>
                  <a:cubicBezTo>
                    <a:pt x="624" y="275"/>
                    <a:pt x="638" y="271"/>
                    <a:pt x="678" y="264"/>
                  </a:cubicBezTo>
                  <a:cubicBezTo>
                    <a:pt x="696" y="252"/>
                    <a:pt x="714" y="246"/>
                    <a:pt x="732" y="234"/>
                  </a:cubicBezTo>
                  <a:cubicBezTo>
                    <a:pt x="743" y="202"/>
                    <a:pt x="771" y="206"/>
                    <a:pt x="804" y="198"/>
                  </a:cubicBezTo>
                  <a:cubicBezTo>
                    <a:pt x="891" y="176"/>
                    <a:pt x="824" y="182"/>
                    <a:pt x="870" y="162"/>
                  </a:cubicBezTo>
                  <a:cubicBezTo>
                    <a:pt x="897" y="150"/>
                    <a:pt x="889" y="162"/>
                    <a:pt x="912" y="150"/>
                  </a:cubicBezTo>
                  <a:cubicBezTo>
                    <a:pt x="938" y="137"/>
                    <a:pt x="963" y="121"/>
                    <a:pt x="990" y="108"/>
                  </a:cubicBezTo>
                  <a:cubicBezTo>
                    <a:pt x="1012" y="64"/>
                    <a:pt x="1025" y="45"/>
                    <a:pt x="1068" y="24"/>
                  </a:cubicBezTo>
                  <a:cubicBezTo>
                    <a:pt x="1084" y="16"/>
                    <a:pt x="1097" y="0"/>
                    <a:pt x="1116" y="0"/>
                  </a:cubicBezTo>
                </a:path>
              </a:pathLst>
            </a:cu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642" name="Text Box 157"/>
            <p:cNvSpPr txBox="1">
              <a:spLocks noChangeArrowheads="1"/>
            </p:cNvSpPr>
            <p:nvPr/>
          </p:nvSpPr>
          <p:spPr bwMode="auto">
            <a:xfrm>
              <a:off x="3786834" y="3491483"/>
              <a:ext cx="1447801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400" b="1" dirty="0">
                  <a:solidFill>
                    <a:srgbClr val="008000"/>
                  </a:solidFill>
                </a:rPr>
                <a:t>EIXO NORTE</a:t>
              </a:r>
            </a:p>
          </p:txBody>
        </p:sp>
        <p:sp>
          <p:nvSpPr>
            <p:cNvPr id="24643" name="Text Box 158"/>
            <p:cNvSpPr txBox="1">
              <a:spLocks noChangeArrowheads="1"/>
            </p:cNvSpPr>
            <p:nvPr/>
          </p:nvSpPr>
          <p:spPr bwMode="auto">
            <a:xfrm>
              <a:off x="4427539" y="5140326"/>
              <a:ext cx="1295401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400" b="1" dirty="0">
                  <a:solidFill>
                    <a:srgbClr val="008000"/>
                  </a:solidFill>
                </a:rPr>
                <a:t>EIXO LESTE</a:t>
              </a:r>
            </a:p>
          </p:txBody>
        </p:sp>
        <p:sp>
          <p:nvSpPr>
            <p:cNvPr id="24644" name="Forma livre 75"/>
            <p:cNvSpPr>
              <a:spLocks/>
            </p:cNvSpPr>
            <p:nvPr/>
          </p:nvSpPr>
          <p:spPr bwMode="auto">
            <a:xfrm>
              <a:off x="2956694" y="2686050"/>
              <a:ext cx="1111250" cy="2317750"/>
            </a:xfrm>
            <a:custGeom>
              <a:avLst/>
              <a:gdLst>
                <a:gd name="T0" fmla="*/ 0 w 1111250"/>
                <a:gd name="T1" fmla="*/ 2317750 h 2317750"/>
                <a:gd name="T2" fmla="*/ 57150 w 1111250"/>
                <a:gd name="T3" fmla="*/ 2190750 h 2317750"/>
                <a:gd name="T4" fmla="*/ 139700 w 1111250"/>
                <a:gd name="T5" fmla="*/ 2108200 h 2317750"/>
                <a:gd name="T6" fmla="*/ 69850 w 1111250"/>
                <a:gd name="T7" fmla="*/ 2006600 h 2317750"/>
                <a:gd name="T8" fmla="*/ 57150 w 1111250"/>
                <a:gd name="T9" fmla="*/ 1892300 h 2317750"/>
                <a:gd name="T10" fmla="*/ 184150 w 1111250"/>
                <a:gd name="T11" fmla="*/ 1854200 h 2317750"/>
                <a:gd name="T12" fmla="*/ 260350 w 1111250"/>
                <a:gd name="T13" fmla="*/ 1803400 h 2317750"/>
                <a:gd name="T14" fmla="*/ 323850 w 1111250"/>
                <a:gd name="T15" fmla="*/ 1720850 h 2317750"/>
                <a:gd name="T16" fmla="*/ 457200 w 1111250"/>
                <a:gd name="T17" fmla="*/ 1606550 h 2317750"/>
                <a:gd name="T18" fmla="*/ 495300 w 1111250"/>
                <a:gd name="T19" fmla="*/ 1435100 h 2317750"/>
                <a:gd name="T20" fmla="*/ 482600 w 1111250"/>
                <a:gd name="T21" fmla="*/ 1333500 h 2317750"/>
                <a:gd name="T22" fmla="*/ 514350 w 1111250"/>
                <a:gd name="T23" fmla="*/ 1250950 h 2317750"/>
                <a:gd name="T24" fmla="*/ 609600 w 1111250"/>
                <a:gd name="T25" fmla="*/ 1212850 h 2317750"/>
                <a:gd name="T26" fmla="*/ 723900 w 1111250"/>
                <a:gd name="T27" fmla="*/ 1123950 h 2317750"/>
                <a:gd name="T28" fmla="*/ 869950 w 1111250"/>
                <a:gd name="T29" fmla="*/ 1047750 h 2317750"/>
                <a:gd name="T30" fmla="*/ 901700 w 1111250"/>
                <a:gd name="T31" fmla="*/ 939800 h 2317750"/>
                <a:gd name="T32" fmla="*/ 939800 w 1111250"/>
                <a:gd name="T33" fmla="*/ 844550 h 2317750"/>
                <a:gd name="T34" fmla="*/ 1022350 w 1111250"/>
                <a:gd name="T35" fmla="*/ 774700 h 2317750"/>
                <a:gd name="T36" fmla="*/ 1066800 w 1111250"/>
                <a:gd name="T37" fmla="*/ 666750 h 2317750"/>
                <a:gd name="T38" fmla="*/ 1079500 w 1111250"/>
                <a:gd name="T39" fmla="*/ 533400 h 2317750"/>
                <a:gd name="T40" fmla="*/ 1111250 w 1111250"/>
                <a:gd name="T41" fmla="*/ 419100 h 2317750"/>
                <a:gd name="T42" fmla="*/ 1092200 w 1111250"/>
                <a:gd name="T43" fmla="*/ 323850 h 2317750"/>
                <a:gd name="T44" fmla="*/ 1022350 w 1111250"/>
                <a:gd name="T45" fmla="*/ 228600 h 2317750"/>
                <a:gd name="T46" fmla="*/ 984250 w 1111250"/>
                <a:gd name="T47" fmla="*/ 120650 h 2317750"/>
                <a:gd name="T48" fmla="*/ 1028700 w 1111250"/>
                <a:gd name="T49" fmla="*/ 0 h 23177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11250" h="2317750">
                  <a:moveTo>
                    <a:pt x="0" y="2317750"/>
                  </a:moveTo>
                  <a:cubicBezTo>
                    <a:pt x="16933" y="2271712"/>
                    <a:pt x="33867" y="2225675"/>
                    <a:pt x="57150" y="2190750"/>
                  </a:cubicBezTo>
                  <a:cubicBezTo>
                    <a:pt x="80433" y="2155825"/>
                    <a:pt x="137583" y="2138892"/>
                    <a:pt x="139700" y="2108200"/>
                  </a:cubicBezTo>
                  <a:cubicBezTo>
                    <a:pt x="141817" y="2077508"/>
                    <a:pt x="83608" y="2042583"/>
                    <a:pt x="69850" y="2006600"/>
                  </a:cubicBezTo>
                  <a:cubicBezTo>
                    <a:pt x="56092" y="1970617"/>
                    <a:pt x="38100" y="1917700"/>
                    <a:pt x="57150" y="1892300"/>
                  </a:cubicBezTo>
                  <a:cubicBezTo>
                    <a:pt x="76200" y="1866900"/>
                    <a:pt x="150283" y="1869017"/>
                    <a:pt x="184150" y="1854200"/>
                  </a:cubicBezTo>
                  <a:cubicBezTo>
                    <a:pt x="218017" y="1839383"/>
                    <a:pt x="237067" y="1825625"/>
                    <a:pt x="260350" y="1803400"/>
                  </a:cubicBezTo>
                  <a:cubicBezTo>
                    <a:pt x="283633" y="1781175"/>
                    <a:pt x="291042" y="1753658"/>
                    <a:pt x="323850" y="1720850"/>
                  </a:cubicBezTo>
                  <a:cubicBezTo>
                    <a:pt x="356658" y="1688042"/>
                    <a:pt x="428625" y="1654175"/>
                    <a:pt x="457200" y="1606550"/>
                  </a:cubicBezTo>
                  <a:cubicBezTo>
                    <a:pt x="485775" y="1558925"/>
                    <a:pt x="491067" y="1480608"/>
                    <a:pt x="495300" y="1435100"/>
                  </a:cubicBezTo>
                  <a:cubicBezTo>
                    <a:pt x="499533" y="1389592"/>
                    <a:pt x="479425" y="1364192"/>
                    <a:pt x="482600" y="1333500"/>
                  </a:cubicBezTo>
                  <a:cubicBezTo>
                    <a:pt x="485775" y="1302808"/>
                    <a:pt x="493183" y="1271058"/>
                    <a:pt x="514350" y="1250950"/>
                  </a:cubicBezTo>
                  <a:cubicBezTo>
                    <a:pt x="535517" y="1230842"/>
                    <a:pt x="574675" y="1234017"/>
                    <a:pt x="609600" y="1212850"/>
                  </a:cubicBezTo>
                  <a:cubicBezTo>
                    <a:pt x="644525" y="1191683"/>
                    <a:pt x="680508" y="1151467"/>
                    <a:pt x="723900" y="1123950"/>
                  </a:cubicBezTo>
                  <a:cubicBezTo>
                    <a:pt x="767292" y="1096433"/>
                    <a:pt x="840317" y="1078442"/>
                    <a:pt x="869950" y="1047750"/>
                  </a:cubicBezTo>
                  <a:cubicBezTo>
                    <a:pt x="899583" y="1017058"/>
                    <a:pt x="890058" y="973667"/>
                    <a:pt x="901700" y="939800"/>
                  </a:cubicBezTo>
                  <a:cubicBezTo>
                    <a:pt x="913342" y="905933"/>
                    <a:pt x="919692" y="872067"/>
                    <a:pt x="939800" y="844550"/>
                  </a:cubicBezTo>
                  <a:cubicBezTo>
                    <a:pt x="959908" y="817033"/>
                    <a:pt x="1001183" y="804333"/>
                    <a:pt x="1022350" y="774700"/>
                  </a:cubicBezTo>
                  <a:cubicBezTo>
                    <a:pt x="1043517" y="745067"/>
                    <a:pt x="1057275" y="706967"/>
                    <a:pt x="1066800" y="666750"/>
                  </a:cubicBezTo>
                  <a:cubicBezTo>
                    <a:pt x="1076325" y="626533"/>
                    <a:pt x="1072092" y="574675"/>
                    <a:pt x="1079500" y="533400"/>
                  </a:cubicBezTo>
                  <a:cubicBezTo>
                    <a:pt x="1086908" y="492125"/>
                    <a:pt x="1109133" y="454025"/>
                    <a:pt x="1111250" y="419100"/>
                  </a:cubicBezTo>
                  <a:cubicBezTo>
                    <a:pt x="1113367" y="384175"/>
                    <a:pt x="1107017" y="355600"/>
                    <a:pt x="1092200" y="323850"/>
                  </a:cubicBezTo>
                  <a:cubicBezTo>
                    <a:pt x="1077383" y="292100"/>
                    <a:pt x="1040342" y="262467"/>
                    <a:pt x="1022350" y="228600"/>
                  </a:cubicBezTo>
                  <a:cubicBezTo>
                    <a:pt x="1004358" y="194733"/>
                    <a:pt x="983192" y="158750"/>
                    <a:pt x="984250" y="120650"/>
                  </a:cubicBezTo>
                  <a:cubicBezTo>
                    <a:pt x="985308" y="82550"/>
                    <a:pt x="1007004" y="41275"/>
                    <a:pt x="1028700" y="0"/>
                  </a:cubicBezTo>
                </a:path>
              </a:pathLst>
            </a:cu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7" name="Text Box 157"/>
            <p:cNvSpPr txBox="1">
              <a:spLocks noChangeArrowheads="1"/>
            </p:cNvSpPr>
            <p:nvPr/>
          </p:nvSpPr>
          <p:spPr bwMode="auto">
            <a:xfrm rot="18569171">
              <a:off x="3011557" y="3960564"/>
              <a:ext cx="1447846" cy="3047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400" b="1" dirty="0" smtClean="0">
                  <a:solidFill>
                    <a:srgbClr val="008000"/>
                  </a:solidFill>
                  <a:latin typeface="Arial Black" pitchFamily="34" charset="0"/>
                </a:rPr>
                <a:t>260 km</a:t>
              </a:r>
              <a:endParaRPr lang="pt-BR" sz="1400" b="1" dirty="0">
                <a:solidFill>
                  <a:srgbClr val="008000"/>
                </a:solidFill>
                <a:latin typeface="Arial Black" pitchFamily="34" charset="0"/>
              </a:endParaRPr>
            </a:p>
          </p:txBody>
        </p:sp>
        <p:sp>
          <p:nvSpPr>
            <p:cNvPr id="159" name="Text Box 158"/>
            <p:cNvSpPr txBox="1">
              <a:spLocks noChangeArrowheads="1"/>
            </p:cNvSpPr>
            <p:nvPr/>
          </p:nvSpPr>
          <p:spPr bwMode="auto">
            <a:xfrm rot="19369720">
              <a:off x="4435164" y="4437463"/>
              <a:ext cx="1295401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400" b="1" dirty="0" smtClean="0">
                  <a:solidFill>
                    <a:srgbClr val="008000"/>
                  </a:solidFill>
                  <a:latin typeface="Arial Black" pitchFamily="34" charset="0"/>
                </a:rPr>
                <a:t>217 km</a:t>
              </a:r>
              <a:endParaRPr lang="pt-BR" sz="1400" b="1" dirty="0">
                <a:solidFill>
                  <a:srgbClr val="008000"/>
                </a:solidFill>
                <a:latin typeface="Arial Black" pitchFamily="34" charset="0"/>
              </a:endParaRPr>
            </a:p>
          </p:txBody>
        </p:sp>
      </p:grpSp>
      <p:sp>
        <p:nvSpPr>
          <p:cNvPr id="24640" name="CaixaDeTexto 14"/>
          <p:cNvSpPr txBox="1">
            <a:spLocks noChangeArrowheads="1"/>
          </p:cNvSpPr>
          <p:nvPr/>
        </p:nvSpPr>
        <p:spPr bwMode="auto">
          <a:xfrm>
            <a:off x="-69154" y="2719093"/>
            <a:ext cx="25868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400" b="1" dirty="0" smtClean="0">
                <a:solidFill>
                  <a:srgbClr val="008000"/>
                </a:solidFill>
                <a:latin typeface="Arial Black" pitchFamily="34" charset="0"/>
                <a:cs typeface="Arial" pitchFamily="34" charset="0"/>
              </a:rPr>
              <a:t>Eixos Principais do PISF</a:t>
            </a:r>
            <a:endParaRPr lang="pt-BR" sz="1400" b="1" dirty="0">
              <a:solidFill>
                <a:srgbClr val="008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4598" name="CaixaDeTexto 19"/>
          <p:cNvSpPr txBox="1">
            <a:spLocks noChangeArrowheads="1"/>
          </p:cNvSpPr>
          <p:nvPr/>
        </p:nvSpPr>
        <p:spPr bwMode="auto">
          <a:xfrm>
            <a:off x="2764037" y="1392238"/>
            <a:ext cx="906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400" b="1">
                <a:solidFill>
                  <a:srgbClr val="000000"/>
                </a:solidFill>
                <a:latin typeface="Arial Black" pitchFamily="34" charset="0"/>
              </a:rPr>
              <a:t>CEARÁ</a:t>
            </a:r>
          </a:p>
        </p:txBody>
      </p:sp>
      <p:sp>
        <p:nvSpPr>
          <p:cNvPr id="24599" name="CaixaDeTexto 132"/>
          <p:cNvSpPr txBox="1">
            <a:spLocks noChangeArrowheads="1"/>
          </p:cNvSpPr>
          <p:nvPr/>
        </p:nvSpPr>
        <p:spPr bwMode="auto">
          <a:xfrm>
            <a:off x="6661349" y="1311275"/>
            <a:ext cx="9064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400" b="1">
                <a:solidFill>
                  <a:srgbClr val="000000"/>
                </a:solidFill>
                <a:latin typeface="Arial Black" pitchFamily="34" charset="0"/>
              </a:rPr>
              <a:t>RIO</a:t>
            </a:r>
          </a:p>
        </p:txBody>
      </p:sp>
      <p:sp>
        <p:nvSpPr>
          <p:cNvPr id="24600" name="CaixaDeTexto 134"/>
          <p:cNvSpPr txBox="1">
            <a:spLocks noChangeArrowheads="1"/>
          </p:cNvSpPr>
          <p:nvPr/>
        </p:nvSpPr>
        <p:spPr bwMode="auto">
          <a:xfrm>
            <a:off x="5889773" y="4987776"/>
            <a:ext cx="17383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400" b="1" dirty="0">
                <a:solidFill>
                  <a:srgbClr val="000000"/>
                </a:solidFill>
                <a:latin typeface="Arial Black" pitchFamily="34" charset="0"/>
              </a:rPr>
              <a:t>PERNAMBUCO</a:t>
            </a:r>
          </a:p>
        </p:txBody>
      </p:sp>
      <p:sp>
        <p:nvSpPr>
          <p:cNvPr id="24601" name="CaixaDeTexto 139"/>
          <p:cNvSpPr txBox="1">
            <a:spLocks noChangeArrowheads="1"/>
          </p:cNvSpPr>
          <p:nvPr/>
        </p:nvSpPr>
        <p:spPr bwMode="auto">
          <a:xfrm>
            <a:off x="6524824" y="2946400"/>
            <a:ext cx="10715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400" b="1">
                <a:solidFill>
                  <a:srgbClr val="000000"/>
                </a:solidFill>
                <a:latin typeface="Arial Black" pitchFamily="34" charset="0"/>
              </a:rPr>
              <a:t>PARAÍBA</a:t>
            </a:r>
          </a:p>
        </p:txBody>
      </p:sp>
      <p:sp>
        <p:nvSpPr>
          <p:cNvPr id="24602" name="CaixaDeTexto 142"/>
          <p:cNvSpPr txBox="1">
            <a:spLocks noChangeArrowheads="1"/>
          </p:cNvSpPr>
          <p:nvPr/>
        </p:nvSpPr>
        <p:spPr bwMode="auto">
          <a:xfrm>
            <a:off x="7305874" y="5661025"/>
            <a:ext cx="1187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400" b="1">
                <a:solidFill>
                  <a:srgbClr val="000000"/>
                </a:solidFill>
                <a:latin typeface="Arial Black" pitchFamily="34" charset="0"/>
              </a:rPr>
              <a:t>ALAGOAS</a:t>
            </a:r>
          </a:p>
        </p:txBody>
      </p:sp>
      <p:sp>
        <p:nvSpPr>
          <p:cNvPr id="24603" name="CaixaDeTexto 143"/>
          <p:cNvSpPr txBox="1">
            <a:spLocks noChangeArrowheads="1"/>
          </p:cNvSpPr>
          <p:nvPr/>
        </p:nvSpPr>
        <p:spPr bwMode="auto">
          <a:xfrm>
            <a:off x="2610049" y="5462588"/>
            <a:ext cx="90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400" b="1">
                <a:solidFill>
                  <a:srgbClr val="000000"/>
                </a:solidFill>
                <a:latin typeface="Arial Black" pitchFamily="34" charset="0"/>
              </a:rPr>
              <a:t>BAHIA</a:t>
            </a:r>
          </a:p>
        </p:txBody>
      </p:sp>
      <p:sp>
        <p:nvSpPr>
          <p:cNvPr id="24604" name="CaixaDeTexto 144"/>
          <p:cNvSpPr txBox="1">
            <a:spLocks noChangeArrowheads="1"/>
          </p:cNvSpPr>
          <p:nvPr/>
        </p:nvSpPr>
        <p:spPr bwMode="auto">
          <a:xfrm>
            <a:off x="6486724" y="1516063"/>
            <a:ext cx="1063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400" b="1">
                <a:solidFill>
                  <a:srgbClr val="000000"/>
                </a:solidFill>
                <a:latin typeface="Arial Black" pitchFamily="34" charset="0"/>
              </a:rPr>
              <a:t>GRANDE</a:t>
            </a:r>
          </a:p>
        </p:txBody>
      </p:sp>
      <p:sp>
        <p:nvSpPr>
          <p:cNvPr id="24605" name="CaixaDeTexto 145"/>
          <p:cNvSpPr txBox="1">
            <a:spLocks noChangeArrowheads="1"/>
          </p:cNvSpPr>
          <p:nvPr/>
        </p:nvSpPr>
        <p:spPr bwMode="auto">
          <a:xfrm>
            <a:off x="6374012" y="1690688"/>
            <a:ext cx="1227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400" b="1">
                <a:solidFill>
                  <a:srgbClr val="000000"/>
                </a:solidFill>
                <a:latin typeface="Arial Black" pitchFamily="34" charset="0"/>
              </a:rPr>
              <a:t>DO NORTE</a:t>
            </a:r>
          </a:p>
        </p:txBody>
      </p:sp>
      <p:sp>
        <p:nvSpPr>
          <p:cNvPr id="71" name="Seta para a esquerda 70">
            <a:hlinkClick r:id="rId22" action="ppaction://hlinksldjump"/>
          </p:cNvPr>
          <p:cNvSpPr/>
          <p:nvPr/>
        </p:nvSpPr>
        <p:spPr>
          <a:xfrm>
            <a:off x="7820957" y="6309320"/>
            <a:ext cx="561009" cy="482030"/>
          </a:xfrm>
          <a:prstGeom prst="leftArrow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2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-63799" y="39341"/>
            <a:ext cx="9277401" cy="6801196"/>
            <a:chOff x="-63799" y="39341"/>
            <a:chExt cx="9277401" cy="6801196"/>
          </a:xfrm>
        </p:grpSpPr>
        <p:grpSp>
          <p:nvGrpSpPr>
            <p:cNvPr id="15" name="Grupo 14"/>
            <p:cNvGrpSpPr/>
            <p:nvPr/>
          </p:nvGrpSpPr>
          <p:grpSpPr>
            <a:xfrm>
              <a:off x="-63799" y="39341"/>
              <a:ext cx="9277401" cy="6801196"/>
              <a:chOff x="-63799" y="39341"/>
              <a:chExt cx="9277401" cy="6801196"/>
            </a:xfrm>
          </p:grpSpPr>
          <p:sp>
            <p:nvSpPr>
              <p:cNvPr id="151" name="CaixaDeTexto 150"/>
              <p:cNvSpPr txBox="1">
                <a:spLocks noChangeArrowheads="1"/>
              </p:cNvSpPr>
              <p:nvPr/>
            </p:nvSpPr>
            <p:spPr bwMode="auto">
              <a:xfrm>
                <a:off x="5181799" y="4967288"/>
                <a:ext cx="823913" cy="261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r>
                  <a:rPr lang="pt-BR" sz="1100" b="1" dirty="0">
                    <a:solidFill>
                      <a:srgbClr val="FF0000"/>
                    </a:solidFill>
                    <a:latin typeface="Arial Black" pitchFamily="34" charset="0"/>
                  </a:rPr>
                  <a:t>419 Km</a:t>
                </a:r>
              </a:p>
            </p:txBody>
          </p:sp>
          <p:sp>
            <p:nvSpPr>
              <p:cNvPr id="96" name="Seta para a esquerda 95">
                <a:hlinkClick r:id="rId23" action="ppaction://hlinksldjump"/>
              </p:cNvPr>
              <p:cNvSpPr/>
              <p:nvPr/>
            </p:nvSpPr>
            <p:spPr bwMode="auto">
              <a:xfrm>
                <a:off x="5570587" y="4820394"/>
                <a:ext cx="1812925" cy="303213"/>
              </a:xfrm>
              <a:prstGeom prst="leftArrow">
                <a:avLst/>
              </a:prstGeom>
              <a:noFill/>
              <a:ln>
                <a:noFill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100" b="1" dirty="0">
                    <a:solidFill>
                      <a:srgbClr val="FF0000"/>
                    </a:solidFill>
                  </a:rPr>
                  <a:t>Adutora do Agreste</a:t>
                </a:r>
              </a:p>
            </p:txBody>
          </p:sp>
          <p:grpSp>
            <p:nvGrpSpPr>
              <p:cNvPr id="14" name="Grupo 13"/>
              <p:cNvGrpSpPr/>
              <p:nvPr/>
            </p:nvGrpSpPr>
            <p:grpSpPr>
              <a:xfrm>
                <a:off x="-63799" y="39341"/>
                <a:ext cx="9277401" cy="6801196"/>
                <a:chOff x="-63799" y="39341"/>
                <a:chExt cx="9277401" cy="6801196"/>
              </a:xfrm>
            </p:grpSpPr>
            <p:sp>
              <p:nvSpPr>
                <p:cNvPr id="149" name="CaixaDeTexto 148"/>
                <p:cNvSpPr txBox="1">
                  <a:spLocks noChangeArrowheads="1"/>
                </p:cNvSpPr>
                <p:nvPr/>
              </p:nvSpPr>
              <p:spPr bwMode="auto">
                <a:xfrm>
                  <a:off x="5796162" y="4591050"/>
                  <a:ext cx="977900" cy="260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l" eaLnBrk="1" hangingPunct="1"/>
                  <a:r>
                    <a:rPr lang="pt-BR" sz="1100" b="1" dirty="0" smtClean="0">
                      <a:solidFill>
                        <a:srgbClr val="FF0000"/>
                      </a:solidFill>
                      <a:latin typeface="Arial Black" pitchFamily="34" charset="0"/>
                    </a:rPr>
                    <a:t>71 </a:t>
                  </a:r>
                  <a:r>
                    <a:rPr lang="pt-BR" sz="1100" b="1" dirty="0">
                      <a:solidFill>
                        <a:srgbClr val="FF0000"/>
                      </a:solidFill>
                      <a:latin typeface="Arial Black" pitchFamily="34" charset="0"/>
                    </a:rPr>
                    <a:t>Km</a:t>
                  </a:r>
                </a:p>
              </p:txBody>
            </p:sp>
            <p:sp>
              <p:nvSpPr>
                <p:cNvPr id="150" name="CaixaDeTexto 149"/>
                <p:cNvSpPr txBox="1">
                  <a:spLocks noChangeArrowheads="1"/>
                </p:cNvSpPr>
                <p:nvPr/>
              </p:nvSpPr>
              <p:spPr bwMode="auto">
                <a:xfrm>
                  <a:off x="7947224" y="3357563"/>
                  <a:ext cx="977900" cy="260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l" eaLnBrk="1" hangingPunct="1"/>
                  <a:r>
                    <a:rPr lang="pt-BR" sz="1100" b="1">
                      <a:solidFill>
                        <a:srgbClr val="FF0000"/>
                      </a:solidFill>
                      <a:latin typeface="Arial Black" pitchFamily="34" charset="0"/>
                    </a:rPr>
                    <a:t>112 Km</a:t>
                  </a:r>
                </a:p>
              </p:txBody>
            </p:sp>
            <p:grpSp>
              <p:nvGrpSpPr>
                <p:cNvPr id="13" name="Grupo 12"/>
                <p:cNvGrpSpPr/>
                <p:nvPr/>
              </p:nvGrpSpPr>
              <p:grpSpPr>
                <a:xfrm>
                  <a:off x="-63799" y="39341"/>
                  <a:ext cx="9277401" cy="6801196"/>
                  <a:chOff x="-63799" y="39341"/>
                  <a:chExt cx="9277401" cy="6801196"/>
                </a:xfrm>
              </p:grpSpPr>
              <p:sp>
                <p:nvSpPr>
                  <p:cNvPr id="148" name="CaixaDeTexto 1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41749" y="4400550"/>
                    <a:ext cx="977900" cy="2603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l" eaLnBrk="1" hangingPunct="1"/>
                    <a:r>
                      <a:rPr lang="pt-BR" sz="1100" b="1" dirty="0" smtClean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103 </a:t>
                    </a:r>
                    <a:r>
                      <a:rPr lang="pt-BR" sz="1100" b="1" dirty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Km</a:t>
                    </a:r>
                  </a:p>
                </p:txBody>
              </p:sp>
              <p:sp>
                <p:nvSpPr>
                  <p:cNvPr id="152" name="CaixaDeTexto 15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57612" y="3852863"/>
                    <a:ext cx="977900" cy="2603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l" eaLnBrk="1" hangingPunct="1"/>
                    <a:r>
                      <a:rPr lang="pt-BR" sz="1100" b="1" dirty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160 Km</a:t>
                    </a:r>
                  </a:p>
                </p:txBody>
              </p:sp>
              <p:sp>
                <p:nvSpPr>
                  <p:cNvPr id="155" name="CaixaDeTexto 1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66106" y="2185891"/>
                    <a:ext cx="977900" cy="2603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l" eaLnBrk="1" hangingPunct="1"/>
                    <a:r>
                      <a:rPr lang="pt-BR" sz="1100" b="1" dirty="0" smtClean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113 </a:t>
                    </a:r>
                    <a:r>
                      <a:rPr lang="pt-BR" sz="1100" b="1" dirty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Km</a:t>
                    </a:r>
                  </a:p>
                </p:txBody>
              </p:sp>
              <p:sp>
                <p:nvSpPr>
                  <p:cNvPr id="137" name="Forma livre 136"/>
                  <p:cNvSpPr/>
                  <p:nvPr/>
                </p:nvSpPr>
                <p:spPr>
                  <a:xfrm>
                    <a:off x="4141987" y="39341"/>
                    <a:ext cx="271462" cy="935037"/>
                  </a:xfrm>
                  <a:custGeom>
                    <a:avLst/>
                    <a:gdLst>
                      <a:gd name="connsiteX0" fmla="*/ 0 w 123644"/>
                      <a:gd name="connsiteY0" fmla="*/ 1063924 h 1063924"/>
                      <a:gd name="connsiteX1" fmla="*/ 69011 w 123644"/>
                      <a:gd name="connsiteY1" fmla="*/ 796505 h 1063924"/>
                      <a:gd name="connsiteX2" fmla="*/ 69011 w 123644"/>
                      <a:gd name="connsiteY2" fmla="*/ 606724 h 1063924"/>
                      <a:gd name="connsiteX3" fmla="*/ 120769 w 123644"/>
                      <a:gd name="connsiteY3" fmla="*/ 382437 h 1063924"/>
                      <a:gd name="connsiteX4" fmla="*/ 51758 w 123644"/>
                      <a:gd name="connsiteY4" fmla="*/ 71887 h 1063924"/>
                      <a:gd name="connsiteX5" fmla="*/ 17252 w 123644"/>
                      <a:gd name="connsiteY5" fmla="*/ 11502 h 1063924"/>
                      <a:gd name="connsiteX6" fmla="*/ 17252 w 123644"/>
                      <a:gd name="connsiteY6" fmla="*/ 2875 h 1063924"/>
                      <a:gd name="connsiteX0" fmla="*/ 0 w 220481"/>
                      <a:gd name="connsiteY0" fmla="*/ 1063924 h 1063924"/>
                      <a:gd name="connsiteX1" fmla="*/ 69011 w 220481"/>
                      <a:gd name="connsiteY1" fmla="*/ 796505 h 1063924"/>
                      <a:gd name="connsiteX2" fmla="*/ 211855 w 220481"/>
                      <a:gd name="connsiteY2" fmla="*/ 606724 h 1063924"/>
                      <a:gd name="connsiteX3" fmla="*/ 120769 w 220481"/>
                      <a:gd name="connsiteY3" fmla="*/ 382437 h 1063924"/>
                      <a:gd name="connsiteX4" fmla="*/ 51758 w 220481"/>
                      <a:gd name="connsiteY4" fmla="*/ 71887 h 1063924"/>
                      <a:gd name="connsiteX5" fmla="*/ 17252 w 220481"/>
                      <a:gd name="connsiteY5" fmla="*/ 11502 h 1063924"/>
                      <a:gd name="connsiteX6" fmla="*/ 17252 w 220481"/>
                      <a:gd name="connsiteY6" fmla="*/ 2875 h 1063924"/>
                      <a:gd name="connsiteX0" fmla="*/ 0 w 290296"/>
                      <a:gd name="connsiteY0" fmla="*/ 1063924 h 1063924"/>
                      <a:gd name="connsiteX1" fmla="*/ 69011 w 290296"/>
                      <a:gd name="connsiteY1" fmla="*/ 796505 h 1063924"/>
                      <a:gd name="connsiteX2" fmla="*/ 211855 w 290296"/>
                      <a:gd name="connsiteY2" fmla="*/ 606724 h 1063924"/>
                      <a:gd name="connsiteX3" fmla="*/ 263613 w 290296"/>
                      <a:gd name="connsiteY3" fmla="*/ 382437 h 1063924"/>
                      <a:gd name="connsiteX4" fmla="*/ 51758 w 290296"/>
                      <a:gd name="connsiteY4" fmla="*/ 71887 h 1063924"/>
                      <a:gd name="connsiteX5" fmla="*/ 17252 w 290296"/>
                      <a:gd name="connsiteY5" fmla="*/ 11502 h 1063924"/>
                      <a:gd name="connsiteX6" fmla="*/ 17252 w 290296"/>
                      <a:gd name="connsiteY6" fmla="*/ 2875 h 1063924"/>
                      <a:gd name="connsiteX0" fmla="*/ 0 w 290296"/>
                      <a:gd name="connsiteY0" fmla="*/ 1348263 h 1348263"/>
                      <a:gd name="connsiteX1" fmla="*/ 69011 w 290296"/>
                      <a:gd name="connsiteY1" fmla="*/ 1080844 h 1348263"/>
                      <a:gd name="connsiteX2" fmla="*/ 211855 w 290296"/>
                      <a:gd name="connsiteY2" fmla="*/ 891063 h 1348263"/>
                      <a:gd name="connsiteX3" fmla="*/ 263613 w 290296"/>
                      <a:gd name="connsiteY3" fmla="*/ 666776 h 1348263"/>
                      <a:gd name="connsiteX4" fmla="*/ 51758 w 290296"/>
                      <a:gd name="connsiteY4" fmla="*/ 356226 h 1348263"/>
                      <a:gd name="connsiteX5" fmla="*/ 17252 w 290296"/>
                      <a:gd name="connsiteY5" fmla="*/ 295841 h 1348263"/>
                      <a:gd name="connsiteX6" fmla="*/ 17252 w 290296"/>
                      <a:gd name="connsiteY6" fmla="*/ 1438 h 1348263"/>
                      <a:gd name="connsiteX0" fmla="*/ 0 w 271605"/>
                      <a:gd name="connsiteY0" fmla="*/ 1346832 h 1346832"/>
                      <a:gd name="connsiteX1" fmla="*/ 69011 w 271605"/>
                      <a:gd name="connsiteY1" fmla="*/ 1079413 h 1346832"/>
                      <a:gd name="connsiteX2" fmla="*/ 211855 w 271605"/>
                      <a:gd name="connsiteY2" fmla="*/ 889632 h 1346832"/>
                      <a:gd name="connsiteX3" fmla="*/ 263613 w 271605"/>
                      <a:gd name="connsiteY3" fmla="*/ 665345 h 1346832"/>
                      <a:gd name="connsiteX4" fmla="*/ 51758 w 271605"/>
                      <a:gd name="connsiteY4" fmla="*/ 414616 h 1346832"/>
                      <a:gd name="connsiteX5" fmla="*/ 17252 w 271605"/>
                      <a:gd name="connsiteY5" fmla="*/ 294410 h 1346832"/>
                      <a:gd name="connsiteX6" fmla="*/ 17252 w 271605"/>
                      <a:gd name="connsiteY6" fmla="*/ 7 h 1346832"/>
                      <a:gd name="connsiteX0" fmla="*/ 0 w 271605"/>
                      <a:gd name="connsiteY0" fmla="*/ 1346829 h 1346829"/>
                      <a:gd name="connsiteX1" fmla="*/ 69011 w 271605"/>
                      <a:gd name="connsiteY1" fmla="*/ 1079410 h 1346829"/>
                      <a:gd name="connsiteX2" fmla="*/ 211855 w 271605"/>
                      <a:gd name="connsiteY2" fmla="*/ 889629 h 1346829"/>
                      <a:gd name="connsiteX3" fmla="*/ 263613 w 271605"/>
                      <a:gd name="connsiteY3" fmla="*/ 665342 h 1346829"/>
                      <a:gd name="connsiteX4" fmla="*/ 51758 w 271605"/>
                      <a:gd name="connsiteY4" fmla="*/ 414613 h 1346829"/>
                      <a:gd name="connsiteX5" fmla="*/ 17252 w 271605"/>
                      <a:gd name="connsiteY5" fmla="*/ 499506 h 1346829"/>
                      <a:gd name="connsiteX6" fmla="*/ 17252 w 271605"/>
                      <a:gd name="connsiteY6" fmla="*/ 4 h 1346829"/>
                      <a:gd name="connsiteX0" fmla="*/ 0 w 271605"/>
                      <a:gd name="connsiteY0" fmla="*/ 935254 h 935254"/>
                      <a:gd name="connsiteX1" fmla="*/ 69011 w 271605"/>
                      <a:gd name="connsiteY1" fmla="*/ 667835 h 935254"/>
                      <a:gd name="connsiteX2" fmla="*/ 211855 w 271605"/>
                      <a:gd name="connsiteY2" fmla="*/ 478054 h 935254"/>
                      <a:gd name="connsiteX3" fmla="*/ 263613 w 271605"/>
                      <a:gd name="connsiteY3" fmla="*/ 253767 h 935254"/>
                      <a:gd name="connsiteX4" fmla="*/ 51758 w 271605"/>
                      <a:gd name="connsiteY4" fmla="*/ 3038 h 935254"/>
                      <a:gd name="connsiteX5" fmla="*/ 17252 w 271605"/>
                      <a:gd name="connsiteY5" fmla="*/ 87931 h 935254"/>
                      <a:gd name="connsiteX6" fmla="*/ 59981 w 271605"/>
                      <a:gd name="connsiteY6" fmla="*/ 84085 h 935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605" h="935254">
                        <a:moveTo>
                          <a:pt x="0" y="935254"/>
                        </a:moveTo>
                        <a:cubicBezTo>
                          <a:pt x="28754" y="839644"/>
                          <a:pt x="33702" y="744035"/>
                          <a:pt x="69011" y="667835"/>
                        </a:cubicBezTo>
                        <a:cubicBezTo>
                          <a:pt x="104320" y="591635"/>
                          <a:pt x="179421" y="547065"/>
                          <a:pt x="211855" y="478054"/>
                        </a:cubicBezTo>
                        <a:cubicBezTo>
                          <a:pt x="244289" y="409043"/>
                          <a:pt x="290296" y="332936"/>
                          <a:pt x="263613" y="253767"/>
                        </a:cubicBezTo>
                        <a:cubicBezTo>
                          <a:pt x="236930" y="174598"/>
                          <a:pt x="92818" y="30677"/>
                          <a:pt x="51758" y="3038"/>
                        </a:cubicBezTo>
                        <a:cubicBezTo>
                          <a:pt x="10698" y="-24601"/>
                          <a:pt x="23003" y="147062"/>
                          <a:pt x="17252" y="87931"/>
                        </a:cubicBezTo>
                        <a:cubicBezTo>
                          <a:pt x="11501" y="28800"/>
                          <a:pt x="57105" y="82647"/>
                          <a:pt x="59981" y="84085"/>
                        </a:cubicBezTo>
                      </a:path>
                    </a:pathLst>
                  </a:cu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 sz="2400">
                      <a:solidFill>
                        <a:srgbClr val="FF0000"/>
                      </a:solidFill>
                    </a:endParaRPr>
                  </a:p>
                </p:txBody>
              </p:sp>
              <p:grpSp>
                <p:nvGrpSpPr>
                  <p:cNvPr id="24622" name="Grupo 133"/>
                  <p:cNvGrpSpPr>
                    <a:grpSpLocks/>
                  </p:cNvGrpSpPr>
                  <p:nvPr/>
                </p:nvGrpSpPr>
                <p:grpSpPr bwMode="auto">
                  <a:xfrm>
                    <a:off x="-63799" y="1907179"/>
                    <a:ext cx="9277401" cy="4933358"/>
                    <a:chOff x="47318" y="1907491"/>
                    <a:chExt cx="9277051" cy="4933330"/>
                  </a:xfrm>
                </p:grpSpPr>
                <p:sp>
                  <p:nvSpPr>
                    <p:cNvPr id="98" name="Seta para a direita 97">
                      <a:hlinkClick r:id="rId24" action="ppaction://hlinksldjump"/>
                    </p:cNvPr>
                    <p:cNvSpPr/>
                    <p:nvPr/>
                  </p:nvSpPr>
                  <p:spPr>
                    <a:xfrm>
                      <a:off x="2040053" y="3627740"/>
                      <a:ext cx="1439808" cy="360360"/>
                    </a:xfrm>
                    <a:prstGeom prst="rightArrow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1">
                      <a:schemeClr val="accent2"/>
                    </a:lnRef>
                    <a:fillRef idx="3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pt-BR" sz="1100" b="1" dirty="0">
                          <a:solidFill>
                            <a:srgbClr val="FF0000"/>
                          </a:solidFill>
                        </a:rPr>
                        <a:t>Cinturão das Águas</a:t>
                      </a:r>
                    </a:p>
                  </p:txBody>
                </p:sp>
                <p:sp>
                  <p:nvSpPr>
                    <p:cNvPr id="24625" name="CaixaDeTexto 13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7318" y="3012988"/>
                      <a:ext cx="2802330" cy="3077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algn="l" eaLnBrk="1" hangingPunct="1"/>
                      <a:r>
                        <a:rPr lang="pt-BR" sz="1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  <a:cs typeface="Arial" pitchFamily="34" charset="0"/>
                        </a:rPr>
                        <a:t>Eixos Associados ao PISF</a:t>
                      </a:r>
                      <a:endParaRPr lang="pt-BR" sz="1400" b="1" dirty="0">
                        <a:solidFill>
                          <a:srgbClr val="FF0000"/>
                        </a:solidFill>
                        <a:latin typeface="Arial Black" pitchFamily="34" charset="0"/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24626" name="Grupo 8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6119" y="1907491"/>
                      <a:ext cx="8708250" cy="4933330"/>
                      <a:chOff x="616119" y="1907491"/>
                      <a:chExt cx="8708250" cy="4933330"/>
                    </a:xfrm>
                  </p:grpSpPr>
                  <p:sp>
                    <p:nvSpPr>
                      <p:cNvPr id="95" name="Seta para a esquerda 94">
                        <a:hlinkClick r:id="rId25" action="ppaction://hlinksldjump"/>
                      </p:cNvPr>
                      <p:cNvSpPr/>
                      <p:nvPr/>
                    </p:nvSpPr>
                    <p:spPr>
                      <a:xfrm rot="21249107">
                        <a:off x="5778474" y="4357985"/>
                        <a:ext cx="1301701" cy="301623"/>
                      </a:xfrm>
                      <a:prstGeom prst="leftArrow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1">
                        <a:schemeClr val="accent2"/>
                      </a:lnRef>
                      <a:fillRef idx="3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r>
                          <a:rPr lang="pt-BR" sz="1100" b="1" dirty="0">
                            <a:solidFill>
                              <a:srgbClr val="FF0000"/>
                            </a:solidFill>
                          </a:rPr>
                          <a:t>Ramal do Agreste</a:t>
                        </a:r>
                      </a:p>
                    </p:txBody>
                  </p:sp>
                  <p:grpSp>
                    <p:nvGrpSpPr>
                      <p:cNvPr id="24628" name="Grupo 9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32025" y="2070100"/>
                        <a:ext cx="3754437" cy="2706687"/>
                        <a:chOff x="2232025" y="2070100"/>
                        <a:chExt cx="3754437" cy="2706687"/>
                      </a:xfrm>
                    </p:grpSpPr>
                    <p:sp>
                      <p:nvSpPr>
                        <p:cNvPr id="22" name="Freeform 15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32133" y="4364335"/>
                          <a:ext cx="1009612" cy="200024"/>
                        </a:xfrm>
                        <a:custGeom>
                          <a:avLst/>
                          <a:gdLst>
                            <a:gd name="T0" fmla="*/ 636 w 636"/>
                            <a:gd name="T1" fmla="*/ 60 h 126"/>
                            <a:gd name="T2" fmla="*/ 510 w 636"/>
                            <a:gd name="T3" fmla="*/ 42 h 126"/>
                            <a:gd name="T4" fmla="*/ 342 w 636"/>
                            <a:gd name="T5" fmla="*/ 0 h 126"/>
                            <a:gd name="T6" fmla="*/ 252 w 636"/>
                            <a:gd name="T7" fmla="*/ 6 h 126"/>
                            <a:gd name="T8" fmla="*/ 198 w 636"/>
                            <a:gd name="T9" fmla="*/ 36 h 126"/>
                            <a:gd name="T10" fmla="*/ 138 w 636"/>
                            <a:gd name="T11" fmla="*/ 48 h 126"/>
                            <a:gd name="T12" fmla="*/ 66 w 636"/>
                            <a:gd name="T13" fmla="*/ 102 h 126"/>
                            <a:gd name="T14" fmla="*/ 0 w 636"/>
                            <a:gd name="T15" fmla="*/ 126 h 12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</a:cxnLst>
                          <a:rect l="0" t="0" r="r" b="b"/>
                          <a:pathLst>
                            <a:path w="636" h="126">
                              <a:moveTo>
                                <a:pt x="636" y="60"/>
                              </a:moveTo>
                              <a:cubicBezTo>
                                <a:pt x="592" y="45"/>
                                <a:pt x="562" y="46"/>
                                <a:pt x="510" y="42"/>
                              </a:cubicBezTo>
                              <a:cubicBezTo>
                                <a:pt x="469" y="15"/>
                                <a:pt x="392" y="13"/>
                                <a:pt x="342" y="0"/>
                              </a:cubicBezTo>
                              <a:cubicBezTo>
                                <a:pt x="312" y="2"/>
                                <a:pt x="282" y="3"/>
                                <a:pt x="252" y="6"/>
                              </a:cubicBezTo>
                              <a:cubicBezTo>
                                <a:pt x="225" y="9"/>
                                <a:pt x="229" y="26"/>
                                <a:pt x="198" y="36"/>
                              </a:cubicBezTo>
                              <a:cubicBezTo>
                                <a:pt x="167" y="46"/>
                                <a:pt x="186" y="41"/>
                                <a:pt x="138" y="48"/>
                              </a:cubicBezTo>
                              <a:cubicBezTo>
                                <a:pt x="119" y="76"/>
                                <a:pt x="99" y="91"/>
                                <a:pt x="66" y="102"/>
                              </a:cubicBezTo>
                              <a:cubicBezTo>
                                <a:pt x="40" y="111"/>
                                <a:pt x="20" y="106"/>
                                <a:pt x="0" y="126"/>
                              </a:cubicBezTo>
                            </a:path>
                          </a:pathLst>
                        </a:custGeom>
                        <a:ln>
                          <a:solidFill>
                            <a:srgbClr val="FF0000"/>
                          </a:solidFill>
                          <a:headEnd/>
                          <a:tailEnd/>
                        </a:ln>
                        <a:extLst/>
                      </p:spPr>
                      <p:style>
                        <a:lnRef idx="3">
                          <a:schemeClr val="accent2"/>
                        </a:lnRef>
                        <a:fillRef idx="0">
                          <a:schemeClr val="accent2"/>
                        </a:fillRef>
                        <a:effectRef idx="2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  <p:txBody>
                        <a:bodyPr/>
                        <a:lstStyle/>
                        <a:p>
                          <a:pPr algn="l">
                            <a:defRPr/>
                          </a:pPr>
                          <a:endParaRPr lang="pt-BR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8" name="Forma livre 7"/>
                        <p:cNvSpPr/>
                        <p:nvPr/>
                      </p:nvSpPr>
                      <p:spPr>
                        <a:xfrm>
                          <a:off x="2687729" y="3159430"/>
                          <a:ext cx="757208" cy="796920"/>
                        </a:xfrm>
                        <a:custGeom>
                          <a:avLst/>
                          <a:gdLst>
                            <a:gd name="connsiteX0" fmla="*/ 738188 w 738188"/>
                            <a:gd name="connsiteY0" fmla="*/ 771525 h 771525"/>
                            <a:gd name="connsiteX1" fmla="*/ 645319 w 738188"/>
                            <a:gd name="connsiteY1" fmla="*/ 652462 h 771525"/>
                            <a:gd name="connsiteX2" fmla="*/ 609600 w 738188"/>
                            <a:gd name="connsiteY2" fmla="*/ 600075 h 771525"/>
                            <a:gd name="connsiteX3" fmla="*/ 528638 w 738188"/>
                            <a:gd name="connsiteY3" fmla="*/ 373856 h 771525"/>
                            <a:gd name="connsiteX4" fmla="*/ 516731 w 738188"/>
                            <a:gd name="connsiteY4" fmla="*/ 259556 h 771525"/>
                            <a:gd name="connsiteX5" fmla="*/ 445294 w 738188"/>
                            <a:gd name="connsiteY5" fmla="*/ 142875 h 771525"/>
                            <a:gd name="connsiteX6" fmla="*/ 302419 w 738188"/>
                            <a:gd name="connsiteY6" fmla="*/ 38100 h 771525"/>
                            <a:gd name="connsiteX7" fmla="*/ 109538 w 738188"/>
                            <a:gd name="connsiteY7" fmla="*/ 38100 h 771525"/>
                            <a:gd name="connsiteX8" fmla="*/ 0 w 738188"/>
                            <a:gd name="connsiteY8" fmla="*/ 0 h 771525"/>
                            <a:gd name="connsiteX0" fmla="*/ 757238 w 757238"/>
                            <a:gd name="connsiteY0" fmla="*/ 796925 h 796925"/>
                            <a:gd name="connsiteX1" fmla="*/ 645319 w 757238"/>
                            <a:gd name="connsiteY1" fmla="*/ 652462 h 796925"/>
                            <a:gd name="connsiteX2" fmla="*/ 609600 w 757238"/>
                            <a:gd name="connsiteY2" fmla="*/ 600075 h 796925"/>
                            <a:gd name="connsiteX3" fmla="*/ 528638 w 757238"/>
                            <a:gd name="connsiteY3" fmla="*/ 373856 h 796925"/>
                            <a:gd name="connsiteX4" fmla="*/ 516731 w 757238"/>
                            <a:gd name="connsiteY4" fmla="*/ 259556 h 796925"/>
                            <a:gd name="connsiteX5" fmla="*/ 445294 w 757238"/>
                            <a:gd name="connsiteY5" fmla="*/ 142875 h 796925"/>
                            <a:gd name="connsiteX6" fmla="*/ 302419 w 757238"/>
                            <a:gd name="connsiteY6" fmla="*/ 38100 h 796925"/>
                            <a:gd name="connsiteX7" fmla="*/ 109538 w 757238"/>
                            <a:gd name="connsiteY7" fmla="*/ 38100 h 796925"/>
                            <a:gd name="connsiteX8" fmla="*/ 0 w 757238"/>
                            <a:gd name="connsiteY8" fmla="*/ 0 h 79692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757238" h="796925">
                              <a:moveTo>
                                <a:pt x="757238" y="796925"/>
                              </a:moveTo>
                              <a:lnTo>
                                <a:pt x="645319" y="652462"/>
                              </a:lnTo>
                              <a:lnTo>
                                <a:pt x="609600" y="600075"/>
                              </a:lnTo>
                              <a:lnTo>
                                <a:pt x="528638" y="373856"/>
                              </a:lnTo>
                              <a:lnTo>
                                <a:pt x="516731" y="259556"/>
                              </a:lnTo>
                              <a:lnTo>
                                <a:pt x="445294" y="142875"/>
                              </a:lnTo>
                              <a:lnTo>
                                <a:pt x="302419" y="38100"/>
                              </a:lnTo>
                              <a:lnTo>
                                <a:pt x="109538" y="38100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ln>
                          <a:solidFill>
                            <a:srgbClr val="FF0000"/>
                          </a:solidFill>
                          <a:headEnd/>
                          <a:tailEnd/>
                        </a:ln>
                        <a:extLst/>
                      </p:spPr>
                      <p:style>
                        <a:lnRef idx="3">
                          <a:schemeClr val="accent2"/>
                        </a:lnRef>
                        <a:fillRef idx="0">
                          <a:schemeClr val="accent2"/>
                        </a:fillRef>
                        <a:effectRef idx="2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  <p:txBody>
                        <a:bodyPr/>
                        <a:lstStyle/>
                        <a:p>
                          <a:pPr algn="l">
                            <a:defRPr/>
                          </a:pPr>
                          <a:endParaRPr lang="pt-BR">
                            <a:solidFill>
                              <a:srgbClr val="FF0000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9" name="Forma livre 8"/>
                        <p:cNvSpPr/>
                        <p:nvPr/>
                      </p:nvSpPr>
                      <p:spPr>
                        <a:xfrm>
                          <a:off x="5835622" y="4381797"/>
                          <a:ext cx="150807" cy="395286"/>
                        </a:xfrm>
                        <a:custGeom>
                          <a:avLst/>
                          <a:gdLst>
                            <a:gd name="connsiteX0" fmla="*/ 0 w 114300"/>
                            <a:gd name="connsiteY0" fmla="*/ 0 h 323850"/>
                            <a:gd name="connsiteX1" fmla="*/ 76200 w 114300"/>
                            <a:gd name="connsiteY1" fmla="*/ 57150 h 323850"/>
                            <a:gd name="connsiteX2" fmla="*/ 114300 w 114300"/>
                            <a:gd name="connsiteY2" fmla="*/ 95250 h 323850"/>
                            <a:gd name="connsiteX3" fmla="*/ 107950 w 114300"/>
                            <a:gd name="connsiteY3" fmla="*/ 228600 h 323850"/>
                            <a:gd name="connsiteX4" fmla="*/ 82550 w 114300"/>
                            <a:gd name="connsiteY4" fmla="*/ 304800 h 323850"/>
                            <a:gd name="connsiteX5" fmla="*/ 69850 w 114300"/>
                            <a:gd name="connsiteY5" fmla="*/ 323850 h 323850"/>
                            <a:gd name="connsiteX0" fmla="*/ 0 w 107950"/>
                            <a:gd name="connsiteY0" fmla="*/ 0 h 323850"/>
                            <a:gd name="connsiteX1" fmla="*/ 76200 w 107950"/>
                            <a:gd name="connsiteY1" fmla="*/ 57150 h 323850"/>
                            <a:gd name="connsiteX2" fmla="*/ 76200 w 107950"/>
                            <a:gd name="connsiteY2" fmla="*/ 95250 h 323850"/>
                            <a:gd name="connsiteX3" fmla="*/ 107950 w 107950"/>
                            <a:gd name="connsiteY3" fmla="*/ 228600 h 323850"/>
                            <a:gd name="connsiteX4" fmla="*/ 82550 w 107950"/>
                            <a:gd name="connsiteY4" fmla="*/ 304800 h 323850"/>
                            <a:gd name="connsiteX5" fmla="*/ 69850 w 107950"/>
                            <a:gd name="connsiteY5" fmla="*/ 323850 h 323850"/>
                            <a:gd name="connsiteX0" fmla="*/ 0 w 150812"/>
                            <a:gd name="connsiteY0" fmla="*/ 0 h 395287"/>
                            <a:gd name="connsiteX1" fmla="*/ 76200 w 150812"/>
                            <a:gd name="connsiteY1" fmla="*/ 57150 h 395287"/>
                            <a:gd name="connsiteX2" fmla="*/ 76200 w 150812"/>
                            <a:gd name="connsiteY2" fmla="*/ 95250 h 395287"/>
                            <a:gd name="connsiteX3" fmla="*/ 107950 w 150812"/>
                            <a:gd name="connsiteY3" fmla="*/ 228600 h 395287"/>
                            <a:gd name="connsiteX4" fmla="*/ 82550 w 150812"/>
                            <a:gd name="connsiteY4" fmla="*/ 304800 h 395287"/>
                            <a:gd name="connsiteX5" fmla="*/ 150812 w 150812"/>
                            <a:gd name="connsiteY5" fmla="*/ 395287 h 3952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50812" h="395287">
                              <a:moveTo>
                                <a:pt x="0" y="0"/>
                              </a:moveTo>
                              <a:lnTo>
                                <a:pt x="76200" y="57150"/>
                              </a:lnTo>
                              <a:lnTo>
                                <a:pt x="76200" y="95250"/>
                              </a:lnTo>
                              <a:lnTo>
                                <a:pt x="107950" y="228600"/>
                              </a:lnTo>
                              <a:lnTo>
                                <a:pt x="82550" y="304800"/>
                              </a:lnTo>
                              <a:lnTo>
                                <a:pt x="150812" y="395287"/>
                              </a:lnTo>
                            </a:path>
                          </a:pathLst>
                        </a:custGeom>
                        <a:ln>
                          <a:solidFill>
                            <a:srgbClr val="FF0000"/>
                          </a:solidFill>
                          <a:headEnd/>
                          <a:tailEnd/>
                        </a:ln>
                        <a:extLst/>
                      </p:spPr>
                      <p:style>
                        <a:lnRef idx="3">
                          <a:schemeClr val="accent2"/>
                        </a:lnRef>
                        <a:fillRef idx="0">
                          <a:schemeClr val="accent2"/>
                        </a:fillRef>
                        <a:effectRef idx="2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  <p:txBody>
                        <a:bodyPr/>
                        <a:lstStyle/>
                        <a:p>
                          <a:pPr algn="l">
                            <a:defRPr/>
                          </a:pPr>
                          <a:endParaRPr lang="pt-BR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83" name="Forma livre 82"/>
                        <p:cNvSpPr/>
                        <p:nvPr/>
                      </p:nvSpPr>
                      <p:spPr>
                        <a:xfrm>
                          <a:off x="3987842" y="2070411"/>
                          <a:ext cx="488932" cy="647696"/>
                        </a:xfrm>
                        <a:custGeom>
                          <a:avLst/>
                          <a:gdLst>
                            <a:gd name="connsiteX0" fmla="*/ 0 w 488950"/>
                            <a:gd name="connsiteY0" fmla="*/ 590550 h 590550"/>
                            <a:gd name="connsiteX1" fmla="*/ 12700 w 488950"/>
                            <a:gd name="connsiteY1" fmla="*/ 495300 h 590550"/>
                            <a:gd name="connsiteX2" fmla="*/ 76200 w 488950"/>
                            <a:gd name="connsiteY2" fmla="*/ 368300 h 590550"/>
                            <a:gd name="connsiteX3" fmla="*/ 215900 w 488950"/>
                            <a:gd name="connsiteY3" fmla="*/ 323850 h 590550"/>
                            <a:gd name="connsiteX4" fmla="*/ 304800 w 488950"/>
                            <a:gd name="connsiteY4" fmla="*/ 241300 h 590550"/>
                            <a:gd name="connsiteX5" fmla="*/ 381000 w 488950"/>
                            <a:gd name="connsiteY5" fmla="*/ 165100 h 590550"/>
                            <a:gd name="connsiteX6" fmla="*/ 469900 w 488950"/>
                            <a:gd name="connsiteY6" fmla="*/ 82550 h 590550"/>
                            <a:gd name="connsiteX7" fmla="*/ 488950 w 488950"/>
                            <a:gd name="connsiteY7" fmla="*/ 0 h 590550"/>
                            <a:gd name="connsiteX0" fmla="*/ 0 w 488950"/>
                            <a:gd name="connsiteY0" fmla="*/ 647700 h 647700"/>
                            <a:gd name="connsiteX1" fmla="*/ 12700 w 488950"/>
                            <a:gd name="connsiteY1" fmla="*/ 495300 h 647700"/>
                            <a:gd name="connsiteX2" fmla="*/ 76200 w 488950"/>
                            <a:gd name="connsiteY2" fmla="*/ 368300 h 647700"/>
                            <a:gd name="connsiteX3" fmla="*/ 215900 w 488950"/>
                            <a:gd name="connsiteY3" fmla="*/ 323850 h 647700"/>
                            <a:gd name="connsiteX4" fmla="*/ 304800 w 488950"/>
                            <a:gd name="connsiteY4" fmla="*/ 241300 h 647700"/>
                            <a:gd name="connsiteX5" fmla="*/ 381000 w 488950"/>
                            <a:gd name="connsiteY5" fmla="*/ 165100 h 647700"/>
                            <a:gd name="connsiteX6" fmla="*/ 469900 w 488950"/>
                            <a:gd name="connsiteY6" fmla="*/ 82550 h 647700"/>
                            <a:gd name="connsiteX7" fmla="*/ 488950 w 488950"/>
                            <a:gd name="connsiteY7" fmla="*/ 0 h 6477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88950" h="647700">
                              <a:moveTo>
                                <a:pt x="0" y="647700"/>
                              </a:moveTo>
                              <a:cubicBezTo>
                                <a:pt x="0" y="618596"/>
                                <a:pt x="0" y="541867"/>
                                <a:pt x="12700" y="495300"/>
                              </a:cubicBezTo>
                              <a:cubicBezTo>
                                <a:pt x="25400" y="448733"/>
                                <a:pt x="42333" y="396875"/>
                                <a:pt x="76200" y="368300"/>
                              </a:cubicBezTo>
                              <a:cubicBezTo>
                                <a:pt x="110067" y="339725"/>
                                <a:pt x="177800" y="345017"/>
                                <a:pt x="215900" y="323850"/>
                              </a:cubicBezTo>
                              <a:cubicBezTo>
                                <a:pt x="254000" y="302683"/>
                                <a:pt x="277283" y="267758"/>
                                <a:pt x="304800" y="241300"/>
                              </a:cubicBezTo>
                              <a:cubicBezTo>
                                <a:pt x="332317" y="214842"/>
                                <a:pt x="353483" y="191558"/>
                                <a:pt x="381000" y="165100"/>
                              </a:cubicBezTo>
                              <a:cubicBezTo>
                                <a:pt x="408517" y="138642"/>
                                <a:pt x="451908" y="110067"/>
                                <a:pt x="469900" y="82550"/>
                              </a:cubicBezTo>
                              <a:cubicBezTo>
                                <a:pt x="487892" y="55033"/>
                                <a:pt x="488421" y="27516"/>
                                <a:pt x="488950" y="0"/>
                              </a:cubicBezTo>
                            </a:path>
                          </a:pathLst>
                        </a:custGeom>
                        <a:ln>
                          <a:solidFill>
                            <a:srgbClr val="FF0000"/>
                          </a:solidFill>
                          <a:headEnd/>
                          <a:tailEnd/>
                        </a:ln>
                        <a:extLst/>
                      </p:spPr>
                      <p:style>
                        <a:lnRef idx="3">
                          <a:schemeClr val="accent2"/>
                        </a:lnRef>
                        <a:fillRef idx="0">
                          <a:schemeClr val="accent2"/>
                        </a:fillRef>
                        <a:effectRef idx="2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  <p:txBody>
                        <a:bodyPr/>
                        <a:lstStyle/>
                        <a:p>
                          <a:pPr algn="l">
                            <a:defRPr/>
                          </a:pPr>
                          <a:endParaRPr lang="pt-BR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85" name="Forma livre 84"/>
                      <p:cNvSpPr/>
                      <p:nvPr/>
                    </p:nvSpPr>
                    <p:spPr>
                      <a:xfrm>
                        <a:off x="616119" y="6494748"/>
                        <a:ext cx="942939" cy="346073"/>
                      </a:xfrm>
                      <a:custGeom>
                        <a:avLst/>
                        <a:gdLst>
                          <a:gd name="connsiteX0" fmla="*/ 0 w 927100"/>
                          <a:gd name="connsiteY0" fmla="*/ 0 h 368622"/>
                          <a:gd name="connsiteX1" fmla="*/ 50800 w 927100"/>
                          <a:gd name="connsiteY1" fmla="*/ 44450 h 368622"/>
                          <a:gd name="connsiteX2" fmla="*/ 69850 w 927100"/>
                          <a:gd name="connsiteY2" fmla="*/ 82550 h 368622"/>
                          <a:gd name="connsiteX3" fmla="*/ 101600 w 927100"/>
                          <a:gd name="connsiteY3" fmla="*/ 107950 h 368622"/>
                          <a:gd name="connsiteX4" fmla="*/ 152400 w 927100"/>
                          <a:gd name="connsiteY4" fmla="*/ 152400 h 368622"/>
                          <a:gd name="connsiteX5" fmla="*/ 171450 w 927100"/>
                          <a:gd name="connsiteY5" fmla="*/ 158750 h 368622"/>
                          <a:gd name="connsiteX6" fmla="*/ 215900 w 927100"/>
                          <a:gd name="connsiteY6" fmla="*/ 190500 h 368622"/>
                          <a:gd name="connsiteX7" fmla="*/ 387350 w 927100"/>
                          <a:gd name="connsiteY7" fmla="*/ 209550 h 368622"/>
                          <a:gd name="connsiteX8" fmla="*/ 419100 w 927100"/>
                          <a:gd name="connsiteY8" fmla="*/ 215900 h 368622"/>
                          <a:gd name="connsiteX9" fmla="*/ 463550 w 927100"/>
                          <a:gd name="connsiteY9" fmla="*/ 247650 h 368622"/>
                          <a:gd name="connsiteX10" fmla="*/ 501650 w 927100"/>
                          <a:gd name="connsiteY10" fmla="*/ 273050 h 368622"/>
                          <a:gd name="connsiteX11" fmla="*/ 539750 w 927100"/>
                          <a:gd name="connsiteY11" fmla="*/ 311150 h 368622"/>
                          <a:gd name="connsiteX12" fmla="*/ 558800 w 927100"/>
                          <a:gd name="connsiteY12" fmla="*/ 317500 h 368622"/>
                          <a:gd name="connsiteX13" fmla="*/ 596900 w 927100"/>
                          <a:gd name="connsiteY13" fmla="*/ 342900 h 368622"/>
                          <a:gd name="connsiteX14" fmla="*/ 863600 w 927100"/>
                          <a:gd name="connsiteY14" fmla="*/ 349250 h 368622"/>
                          <a:gd name="connsiteX15" fmla="*/ 889000 w 927100"/>
                          <a:gd name="connsiteY15" fmla="*/ 355600 h 368622"/>
                          <a:gd name="connsiteX16" fmla="*/ 927100 w 927100"/>
                          <a:gd name="connsiteY16" fmla="*/ 368300 h 368622"/>
                          <a:gd name="connsiteX0" fmla="*/ 0 w 911860"/>
                          <a:gd name="connsiteY0" fmla="*/ 0 h 345762"/>
                          <a:gd name="connsiteX1" fmla="*/ 35560 w 911860"/>
                          <a:gd name="connsiteY1" fmla="*/ 21590 h 345762"/>
                          <a:gd name="connsiteX2" fmla="*/ 54610 w 911860"/>
                          <a:gd name="connsiteY2" fmla="*/ 59690 h 345762"/>
                          <a:gd name="connsiteX3" fmla="*/ 86360 w 911860"/>
                          <a:gd name="connsiteY3" fmla="*/ 85090 h 345762"/>
                          <a:gd name="connsiteX4" fmla="*/ 137160 w 911860"/>
                          <a:gd name="connsiteY4" fmla="*/ 129540 h 345762"/>
                          <a:gd name="connsiteX5" fmla="*/ 156210 w 911860"/>
                          <a:gd name="connsiteY5" fmla="*/ 135890 h 345762"/>
                          <a:gd name="connsiteX6" fmla="*/ 200660 w 911860"/>
                          <a:gd name="connsiteY6" fmla="*/ 167640 h 345762"/>
                          <a:gd name="connsiteX7" fmla="*/ 372110 w 911860"/>
                          <a:gd name="connsiteY7" fmla="*/ 186690 h 345762"/>
                          <a:gd name="connsiteX8" fmla="*/ 403860 w 911860"/>
                          <a:gd name="connsiteY8" fmla="*/ 193040 h 345762"/>
                          <a:gd name="connsiteX9" fmla="*/ 448310 w 911860"/>
                          <a:gd name="connsiteY9" fmla="*/ 224790 h 345762"/>
                          <a:gd name="connsiteX10" fmla="*/ 486410 w 911860"/>
                          <a:gd name="connsiteY10" fmla="*/ 250190 h 345762"/>
                          <a:gd name="connsiteX11" fmla="*/ 524510 w 911860"/>
                          <a:gd name="connsiteY11" fmla="*/ 288290 h 345762"/>
                          <a:gd name="connsiteX12" fmla="*/ 543560 w 911860"/>
                          <a:gd name="connsiteY12" fmla="*/ 294640 h 345762"/>
                          <a:gd name="connsiteX13" fmla="*/ 581660 w 911860"/>
                          <a:gd name="connsiteY13" fmla="*/ 320040 h 345762"/>
                          <a:gd name="connsiteX14" fmla="*/ 848360 w 911860"/>
                          <a:gd name="connsiteY14" fmla="*/ 326390 h 345762"/>
                          <a:gd name="connsiteX15" fmla="*/ 873760 w 911860"/>
                          <a:gd name="connsiteY15" fmla="*/ 332740 h 345762"/>
                          <a:gd name="connsiteX16" fmla="*/ 911860 w 911860"/>
                          <a:gd name="connsiteY16" fmla="*/ 345440 h 345762"/>
                          <a:gd name="connsiteX0" fmla="*/ 0 w 942340"/>
                          <a:gd name="connsiteY0" fmla="*/ 0 h 345762"/>
                          <a:gd name="connsiteX1" fmla="*/ 66040 w 942340"/>
                          <a:gd name="connsiteY1" fmla="*/ 21590 h 345762"/>
                          <a:gd name="connsiteX2" fmla="*/ 85090 w 942340"/>
                          <a:gd name="connsiteY2" fmla="*/ 59690 h 345762"/>
                          <a:gd name="connsiteX3" fmla="*/ 116840 w 942340"/>
                          <a:gd name="connsiteY3" fmla="*/ 85090 h 345762"/>
                          <a:gd name="connsiteX4" fmla="*/ 167640 w 942340"/>
                          <a:gd name="connsiteY4" fmla="*/ 129540 h 345762"/>
                          <a:gd name="connsiteX5" fmla="*/ 186690 w 942340"/>
                          <a:gd name="connsiteY5" fmla="*/ 135890 h 345762"/>
                          <a:gd name="connsiteX6" fmla="*/ 231140 w 942340"/>
                          <a:gd name="connsiteY6" fmla="*/ 167640 h 345762"/>
                          <a:gd name="connsiteX7" fmla="*/ 402590 w 942340"/>
                          <a:gd name="connsiteY7" fmla="*/ 186690 h 345762"/>
                          <a:gd name="connsiteX8" fmla="*/ 434340 w 942340"/>
                          <a:gd name="connsiteY8" fmla="*/ 193040 h 345762"/>
                          <a:gd name="connsiteX9" fmla="*/ 478790 w 942340"/>
                          <a:gd name="connsiteY9" fmla="*/ 224790 h 345762"/>
                          <a:gd name="connsiteX10" fmla="*/ 516890 w 942340"/>
                          <a:gd name="connsiteY10" fmla="*/ 250190 h 345762"/>
                          <a:gd name="connsiteX11" fmla="*/ 554990 w 942340"/>
                          <a:gd name="connsiteY11" fmla="*/ 288290 h 345762"/>
                          <a:gd name="connsiteX12" fmla="*/ 574040 w 942340"/>
                          <a:gd name="connsiteY12" fmla="*/ 294640 h 345762"/>
                          <a:gd name="connsiteX13" fmla="*/ 612140 w 942340"/>
                          <a:gd name="connsiteY13" fmla="*/ 320040 h 345762"/>
                          <a:gd name="connsiteX14" fmla="*/ 878840 w 942340"/>
                          <a:gd name="connsiteY14" fmla="*/ 326390 h 345762"/>
                          <a:gd name="connsiteX15" fmla="*/ 904240 w 942340"/>
                          <a:gd name="connsiteY15" fmla="*/ 332740 h 345762"/>
                          <a:gd name="connsiteX16" fmla="*/ 942340 w 942340"/>
                          <a:gd name="connsiteY16" fmla="*/ 345440 h 345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942340" h="345762">
                            <a:moveTo>
                              <a:pt x="0" y="0"/>
                            </a:moveTo>
                            <a:cubicBezTo>
                              <a:pt x="7895" y="6316"/>
                              <a:pt x="51858" y="11642"/>
                              <a:pt x="66040" y="21590"/>
                            </a:cubicBezTo>
                            <a:cubicBezTo>
                              <a:pt x="80222" y="31538"/>
                              <a:pt x="55115" y="29715"/>
                              <a:pt x="85090" y="59690"/>
                            </a:cubicBezTo>
                            <a:cubicBezTo>
                              <a:pt x="94674" y="69274"/>
                              <a:pt x="106710" y="76086"/>
                              <a:pt x="116840" y="85090"/>
                            </a:cubicBezTo>
                            <a:cubicBezTo>
                              <a:pt x="138972" y="104763"/>
                              <a:pt x="142164" y="114982"/>
                              <a:pt x="167640" y="129540"/>
                            </a:cubicBezTo>
                            <a:cubicBezTo>
                              <a:pt x="173452" y="132861"/>
                              <a:pt x="180340" y="133773"/>
                              <a:pt x="186690" y="135890"/>
                            </a:cubicBezTo>
                            <a:cubicBezTo>
                              <a:pt x="201507" y="146473"/>
                              <a:pt x="215778" y="157864"/>
                              <a:pt x="231140" y="167640"/>
                            </a:cubicBezTo>
                            <a:cubicBezTo>
                              <a:pt x="284258" y="201443"/>
                              <a:pt x="328761" y="183480"/>
                              <a:pt x="402590" y="186690"/>
                            </a:cubicBezTo>
                            <a:cubicBezTo>
                              <a:pt x="413173" y="188807"/>
                              <a:pt x="424234" y="189250"/>
                              <a:pt x="434340" y="193040"/>
                            </a:cubicBezTo>
                            <a:cubicBezTo>
                              <a:pt x="440692" y="195422"/>
                              <a:pt x="477105" y="223610"/>
                              <a:pt x="478790" y="224790"/>
                            </a:cubicBezTo>
                            <a:cubicBezTo>
                              <a:pt x="491294" y="233543"/>
                              <a:pt x="506097" y="239397"/>
                              <a:pt x="516890" y="250190"/>
                            </a:cubicBezTo>
                            <a:cubicBezTo>
                              <a:pt x="529590" y="262890"/>
                              <a:pt x="537951" y="282610"/>
                              <a:pt x="554990" y="288290"/>
                            </a:cubicBezTo>
                            <a:cubicBezTo>
                              <a:pt x="561340" y="290407"/>
                              <a:pt x="568189" y="291389"/>
                              <a:pt x="574040" y="294640"/>
                            </a:cubicBezTo>
                            <a:cubicBezTo>
                              <a:pt x="587383" y="302053"/>
                              <a:pt x="596881" y="319677"/>
                              <a:pt x="612140" y="320040"/>
                            </a:cubicBezTo>
                            <a:lnTo>
                              <a:pt x="878840" y="326390"/>
                            </a:lnTo>
                            <a:cubicBezTo>
                              <a:pt x="887307" y="328507"/>
                              <a:pt x="896218" y="329302"/>
                              <a:pt x="904240" y="332740"/>
                            </a:cubicBezTo>
                            <a:cubicBezTo>
                              <a:pt x="942092" y="348962"/>
                              <a:pt x="904410" y="345440"/>
                              <a:pt x="942340" y="345440"/>
                            </a:cubicBezTo>
                          </a:path>
                        </a:pathLst>
                      </a:cu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pt-BR" sz="24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36" name="Forma livre 135"/>
                      <p:cNvSpPr/>
                      <p:nvPr/>
                    </p:nvSpPr>
                    <p:spPr>
                      <a:xfrm>
                        <a:off x="8032639" y="3068943"/>
                        <a:ext cx="139695" cy="600072"/>
                      </a:xfrm>
                      <a:custGeom>
                        <a:avLst/>
                        <a:gdLst>
                          <a:gd name="connsiteX0" fmla="*/ 7143 w 69056"/>
                          <a:gd name="connsiteY0" fmla="*/ 600075 h 600075"/>
                          <a:gd name="connsiteX1" fmla="*/ 35718 w 69056"/>
                          <a:gd name="connsiteY1" fmla="*/ 500063 h 600075"/>
                          <a:gd name="connsiteX2" fmla="*/ 45243 w 69056"/>
                          <a:gd name="connsiteY2" fmla="*/ 442913 h 600075"/>
                          <a:gd name="connsiteX3" fmla="*/ 2381 w 69056"/>
                          <a:gd name="connsiteY3" fmla="*/ 300038 h 600075"/>
                          <a:gd name="connsiteX4" fmla="*/ 59531 w 69056"/>
                          <a:gd name="connsiteY4" fmla="*/ 123825 h 600075"/>
                          <a:gd name="connsiteX5" fmla="*/ 59531 w 69056"/>
                          <a:gd name="connsiteY5" fmla="*/ 4763 h 600075"/>
                          <a:gd name="connsiteX6" fmla="*/ 59531 w 69056"/>
                          <a:gd name="connsiteY6" fmla="*/ 0 h 600075"/>
                          <a:gd name="connsiteX0" fmla="*/ 0 w 140463"/>
                          <a:gd name="connsiteY0" fmla="*/ 600075 h 600075"/>
                          <a:gd name="connsiteX1" fmla="*/ 28575 w 140463"/>
                          <a:gd name="connsiteY1" fmla="*/ 500063 h 600075"/>
                          <a:gd name="connsiteX2" fmla="*/ 38100 w 140463"/>
                          <a:gd name="connsiteY2" fmla="*/ 442913 h 600075"/>
                          <a:gd name="connsiteX3" fmla="*/ 138082 w 140463"/>
                          <a:gd name="connsiteY3" fmla="*/ 228576 h 600075"/>
                          <a:gd name="connsiteX4" fmla="*/ 52388 w 140463"/>
                          <a:gd name="connsiteY4" fmla="*/ 123825 h 600075"/>
                          <a:gd name="connsiteX5" fmla="*/ 52388 w 140463"/>
                          <a:gd name="connsiteY5" fmla="*/ 4763 h 600075"/>
                          <a:gd name="connsiteX6" fmla="*/ 52388 w 140463"/>
                          <a:gd name="connsiteY6" fmla="*/ 0 h 600075"/>
                          <a:gd name="connsiteX0" fmla="*/ 0 w 140458"/>
                          <a:gd name="connsiteY0" fmla="*/ 600075 h 600075"/>
                          <a:gd name="connsiteX1" fmla="*/ 28575 w 140458"/>
                          <a:gd name="connsiteY1" fmla="*/ 500063 h 600075"/>
                          <a:gd name="connsiteX2" fmla="*/ 38100 w 140458"/>
                          <a:gd name="connsiteY2" fmla="*/ 442913 h 600075"/>
                          <a:gd name="connsiteX3" fmla="*/ 138082 w 140458"/>
                          <a:gd name="connsiteY3" fmla="*/ 228576 h 600075"/>
                          <a:gd name="connsiteX4" fmla="*/ 52356 w 140458"/>
                          <a:gd name="connsiteY4" fmla="*/ 123825 h 600075"/>
                          <a:gd name="connsiteX5" fmla="*/ 52388 w 140458"/>
                          <a:gd name="connsiteY5" fmla="*/ 4763 h 600075"/>
                          <a:gd name="connsiteX6" fmla="*/ 52388 w 140458"/>
                          <a:gd name="connsiteY6" fmla="*/ 0 h 6000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0458" h="600075">
                            <a:moveTo>
                              <a:pt x="0" y="600075"/>
                            </a:moveTo>
                            <a:cubicBezTo>
                              <a:pt x="11112" y="563166"/>
                              <a:pt x="22225" y="526257"/>
                              <a:pt x="28575" y="500063"/>
                            </a:cubicBezTo>
                            <a:cubicBezTo>
                              <a:pt x="34925" y="473869"/>
                              <a:pt x="19849" y="488161"/>
                              <a:pt x="38100" y="442913"/>
                            </a:cubicBezTo>
                            <a:cubicBezTo>
                              <a:pt x="56351" y="397665"/>
                              <a:pt x="135706" y="281757"/>
                              <a:pt x="138082" y="228576"/>
                            </a:cubicBezTo>
                            <a:cubicBezTo>
                              <a:pt x="140458" y="175395"/>
                              <a:pt x="66638" y="161127"/>
                              <a:pt x="52356" y="123825"/>
                            </a:cubicBezTo>
                            <a:cubicBezTo>
                              <a:pt x="38074" y="86523"/>
                              <a:pt x="52388" y="4763"/>
                              <a:pt x="52388" y="4763"/>
                            </a:cubicBezTo>
                            <a:lnTo>
                              <a:pt x="52388" y="0"/>
                            </a:lnTo>
                          </a:path>
                        </a:pathLst>
                      </a:cu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pt-BR" sz="24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38" name="Seta para a direita 137">
                        <a:hlinkClick r:id="rId26" action="ppaction://hlinksldjump"/>
                      </p:cNvPr>
                      <p:cNvSpPr/>
                      <p:nvPr/>
                    </p:nvSpPr>
                    <p:spPr>
                      <a:xfrm>
                        <a:off x="1090764" y="4165898"/>
                        <a:ext cx="1660462" cy="360361"/>
                      </a:xfrm>
                      <a:prstGeom prst="rightArrow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1">
                        <a:schemeClr val="accent2"/>
                      </a:lnRef>
                      <a:fillRef idx="3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r>
                          <a:rPr lang="pt-BR" sz="1100" b="1" dirty="0">
                            <a:solidFill>
                              <a:srgbClr val="FF0000"/>
                            </a:solidFill>
                          </a:rPr>
                          <a:t>Ramal do Entremontes</a:t>
                        </a:r>
                      </a:p>
                    </p:txBody>
                  </p:sp>
                  <p:sp>
                    <p:nvSpPr>
                      <p:cNvPr id="139" name="Seta para a direita 138">
                        <a:hlinkClick r:id="rId27" action="ppaction://hlinksldjump"/>
                      </p:cNvPr>
                      <p:cNvSpPr/>
                      <p:nvPr/>
                    </p:nvSpPr>
                    <p:spPr>
                      <a:xfrm>
                        <a:off x="3746874" y="1907491"/>
                        <a:ext cx="941874" cy="360361"/>
                      </a:xfrm>
                      <a:prstGeom prst="rightArrow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1">
                        <a:schemeClr val="accent2"/>
                      </a:lnRef>
                      <a:fillRef idx="3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r>
                          <a:rPr lang="pt-BR" sz="1100" b="1" dirty="0" smtClean="0">
                            <a:solidFill>
                              <a:srgbClr val="FF0000"/>
                            </a:solidFill>
                          </a:rPr>
                          <a:t>Ramal do Apodi </a:t>
                        </a:r>
                        <a:endParaRPr lang="pt-BR" sz="1100" b="1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119" name="Seta para a esquerda 118">
                        <a:hlinkClick r:id="rId28" action="ppaction://hlinksldjump"/>
                      </p:cNvPr>
                      <p:cNvSpPr/>
                      <p:nvPr/>
                    </p:nvSpPr>
                    <p:spPr>
                      <a:xfrm>
                        <a:off x="7914722" y="3487717"/>
                        <a:ext cx="1409647" cy="301623"/>
                      </a:xfrm>
                      <a:prstGeom prst="leftArrow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1">
                        <a:schemeClr val="accent2"/>
                      </a:lnRef>
                      <a:fillRef idx="3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r>
                          <a:rPr lang="pt-BR" sz="1100" b="1" dirty="0">
                            <a:solidFill>
                              <a:srgbClr val="FF0000"/>
                            </a:solidFill>
                          </a:rPr>
                          <a:t>Vertente Litorânea</a:t>
                        </a:r>
                      </a:p>
                    </p:txBody>
                  </p:sp>
                  <p:sp>
                    <p:nvSpPr>
                      <p:cNvPr id="131" name="Seta para a esquerda 130">
                        <a:hlinkClick r:id="rId29" action="ppaction://hlinksldjump"/>
                      </p:cNvPr>
                      <p:cNvSpPr/>
                      <p:nvPr/>
                    </p:nvSpPr>
                    <p:spPr>
                      <a:xfrm>
                        <a:off x="714540" y="6429660"/>
                        <a:ext cx="1082634" cy="301623"/>
                      </a:xfrm>
                      <a:prstGeom prst="leftArrow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1">
                        <a:schemeClr val="accent2"/>
                      </a:lnRef>
                      <a:fillRef idx="3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r>
                          <a:rPr lang="pt-BR" sz="1200" b="1" dirty="0">
                            <a:solidFill>
                              <a:srgbClr val="FF0000"/>
                            </a:solidFill>
                          </a:rPr>
                          <a:t>Eixo Sul</a:t>
                        </a:r>
                      </a:p>
                    </p:txBody>
                  </p:sp>
                </p:grpSp>
              </p:grpSp>
              <p:sp>
                <p:nvSpPr>
                  <p:cNvPr id="24616" name="CaixaDeTexto 1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27637" y="358775"/>
                    <a:ext cx="977900" cy="2619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l" eaLnBrk="1" hangingPunct="1"/>
                    <a:r>
                      <a:rPr lang="pt-BR" sz="1100" b="1" dirty="0">
                        <a:solidFill>
                          <a:srgbClr val="FF0000"/>
                        </a:solidFill>
                        <a:latin typeface="Arial Black" pitchFamily="34" charset="0"/>
                      </a:rPr>
                      <a:t>255 Km</a:t>
                    </a:r>
                  </a:p>
                </p:txBody>
              </p:sp>
              <p:sp>
                <p:nvSpPr>
                  <p:cNvPr id="158" name="Seta para a direita 157">
                    <a:hlinkClick r:id="rId30" action="ppaction://hlinksldjump"/>
                  </p:cNvPr>
                  <p:cNvSpPr/>
                  <p:nvPr/>
                </p:nvSpPr>
                <p:spPr bwMode="auto">
                  <a:xfrm>
                    <a:off x="3141171" y="459469"/>
                    <a:ext cx="1260476" cy="349250"/>
                  </a:xfrm>
                  <a:prstGeom prst="rightArrow">
                    <a:avLst/>
                  </a:prstGeom>
                  <a:noFill/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pt-BR" sz="1100" b="1" dirty="0">
                        <a:solidFill>
                          <a:srgbClr val="FF0000"/>
                        </a:solidFill>
                      </a:rPr>
                      <a:t>Eixão das Águas</a:t>
                    </a:r>
                  </a:p>
                </p:txBody>
              </p:sp>
            </p:grpSp>
          </p:grpSp>
        </p:grpSp>
        <p:sp>
          <p:nvSpPr>
            <p:cNvPr id="81" name="Elipse 80"/>
            <p:cNvSpPr/>
            <p:nvPr/>
          </p:nvSpPr>
          <p:spPr bwMode="auto">
            <a:xfrm>
              <a:off x="5746948" y="4881563"/>
              <a:ext cx="112713" cy="1206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000" b="1">
                <a:solidFill>
                  <a:prstClr val="white"/>
                </a:solidFill>
              </a:endParaRPr>
            </a:p>
          </p:txBody>
        </p:sp>
      </p:grpSp>
      <p:sp>
        <p:nvSpPr>
          <p:cNvPr id="128" name="CaixaDeTexto 127"/>
          <p:cNvSpPr txBox="1"/>
          <p:nvPr/>
        </p:nvSpPr>
        <p:spPr>
          <a:xfrm>
            <a:off x="-612576" y="-47458"/>
            <a:ext cx="9753600" cy="3693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MAPA GERAL DA INFRAESTRUTURA HÍDRICA</a:t>
            </a:r>
          </a:p>
        </p:txBody>
      </p:sp>
      <p:sp>
        <p:nvSpPr>
          <p:cNvPr id="5" name="Forma livre 4"/>
          <p:cNvSpPr/>
          <p:nvPr/>
        </p:nvSpPr>
        <p:spPr>
          <a:xfrm>
            <a:off x="3470988" y="2481872"/>
            <a:ext cx="382555" cy="214675"/>
          </a:xfrm>
          <a:custGeom>
            <a:avLst/>
            <a:gdLst>
              <a:gd name="connsiteX0" fmla="*/ 382555 w 382555"/>
              <a:gd name="connsiteY0" fmla="*/ 214675 h 214675"/>
              <a:gd name="connsiteX1" fmla="*/ 363894 w 382555"/>
              <a:gd name="connsiteY1" fmla="*/ 168022 h 214675"/>
              <a:gd name="connsiteX2" fmla="*/ 298579 w 382555"/>
              <a:gd name="connsiteY2" fmla="*/ 112038 h 214675"/>
              <a:gd name="connsiteX3" fmla="*/ 186612 w 382555"/>
              <a:gd name="connsiteY3" fmla="*/ 102708 h 214675"/>
              <a:gd name="connsiteX4" fmla="*/ 130628 w 382555"/>
              <a:gd name="connsiteY4" fmla="*/ 65385 h 214675"/>
              <a:gd name="connsiteX5" fmla="*/ 102636 w 382555"/>
              <a:gd name="connsiteY5" fmla="*/ 18732 h 214675"/>
              <a:gd name="connsiteX6" fmla="*/ 0 w 382555"/>
              <a:gd name="connsiteY6" fmla="*/ 71 h 2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2555" h="214675">
                <a:moveTo>
                  <a:pt x="382555" y="214675"/>
                </a:moveTo>
                <a:cubicBezTo>
                  <a:pt x="376335" y="199124"/>
                  <a:pt x="373185" y="181958"/>
                  <a:pt x="363894" y="168022"/>
                </a:cubicBezTo>
                <a:cubicBezTo>
                  <a:pt x="360056" y="162266"/>
                  <a:pt x="314814" y="115285"/>
                  <a:pt x="298579" y="112038"/>
                </a:cubicBezTo>
                <a:cubicBezTo>
                  <a:pt x="261855" y="104693"/>
                  <a:pt x="223934" y="105818"/>
                  <a:pt x="186612" y="102708"/>
                </a:cubicBezTo>
                <a:cubicBezTo>
                  <a:pt x="167951" y="90267"/>
                  <a:pt x="137720" y="86662"/>
                  <a:pt x="130628" y="65385"/>
                </a:cubicBezTo>
                <a:cubicBezTo>
                  <a:pt x="125124" y="48873"/>
                  <a:pt x="122342" y="26614"/>
                  <a:pt x="102636" y="18732"/>
                </a:cubicBezTo>
                <a:cubicBezTo>
                  <a:pt x="50325" y="-2192"/>
                  <a:pt x="42221" y="71"/>
                  <a:pt x="0" y="71"/>
                </a:cubicBezTo>
              </a:path>
            </a:pathLst>
          </a:cu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l"/>
            <a:endParaRPr lang="pt-BR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4" name="CaixaDeTexto 153"/>
          <p:cNvSpPr txBox="1">
            <a:spLocks noChangeArrowheads="1"/>
          </p:cNvSpPr>
          <p:nvPr/>
        </p:nvSpPr>
        <p:spPr bwMode="auto">
          <a:xfrm rot="20170155">
            <a:off x="3136058" y="2553998"/>
            <a:ext cx="9779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100" b="1" dirty="0" smtClean="0">
                <a:solidFill>
                  <a:srgbClr val="FF0000"/>
                </a:solidFill>
                <a:latin typeface="Arial Black" pitchFamily="34" charset="0"/>
              </a:rPr>
              <a:t>35 </a:t>
            </a:r>
            <a:r>
              <a:rPr lang="pt-BR" sz="1100" b="1" dirty="0">
                <a:solidFill>
                  <a:srgbClr val="FF0000"/>
                </a:solidFill>
                <a:latin typeface="Arial Black" pitchFamily="34" charset="0"/>
              </a:rPr>
              <a:t>Km</a:t>
            </a:r>
          </a:p>
        </p:txBody>
      </p:sp>
      <p:sp>
        <p:nvSpPr>
          <p:cNvPr id="160" name="Seta para a direita 159"/>
          <p:cNvSpPr/>
          <p:nvPr/>
        </p:nvSpPr>
        <p:spPr bwMode="auto">
          <a:xfrm rot="20365485">
            <a:off x="2825649" y="2361858"/>
            <a:ext cx="958846" cy="360363"/>
          </a:xfrm>
          <a:prstGeom prst="rightArrow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00" b="1" dirty="0" smtClean="0">
                <a:solidFill>
                  <a:srgbClr val="FF0000"/>
                </a:solidFill>
              </a:rPr>
              <a:t>Ramal do Salgado </a:t>
            </a:r>
            <a:endParaRPr lang="pt-BR" sz="11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1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40" grpId="0"/>
      <p:bldP spid="5" grpId="0" animBg="1"/>
      <p:bldP spid="154" grpId="0"/>
      <p:bldP spid="16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6672"/>
            <a:ext cx="4691484" cy="351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2"/>
          <a:stretch/>
        </p:blipFill>
        <p:spPr bwMode="auto">
          <a:xfrm>
            <a:off x="71346" y="3702755"/>
            <a:ext cx="4057211" cy="281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" y="476672"/>
            <a:ext cx="4060825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m 4" descr="IMG_403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0"/>
          <a:stretch/>
        </p:blipFill>
        <p:spPr bwMode="auto">
          <a:xfrm>
            <a:off x="4283968" y="4077072"/>
            <a:ext cx="4691484" cy="243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11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0" y="376208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pt-BR" sz="2800" b="1" dirty="0" smtClean="0">
                <a:latin typeface="Calibri" pitchFamily="34" charset="0"/>
              </a:rPr>
              <a:t>Projeto São </a:t>
            </a:r>
            <a:r>
              <a:rPr lang="pt-BR" sz="2800" b="1" dirty="0" smtClean="0">
                <a:latin typeface="Calibri" pitchFamily="34" charset="0"/>
              </a:rPr>
              <a:t>Francisco</a:t>
            </a:r>
            <a:endParaRPr lang="pt-BR" sz="2800" b="1" dirty="0" smtClean="0">
              <a:latin typeface="Calibri" pitchFamily="34" charset="0"/>
            </a:endParaRPr>
          </a:p>
        </p:txBody>
      </p:sp>
      <p:sp>
        <p:nvSpPr>
          <p:cNvPr id="6" name="CaixaDeTexto 25"/>
          <p:cNvSpPr txBox="1">
            <a:spLocks noChangeArrowheads="1"/>
          </p:cNvSpPr>
          <p:nvPr/>
        </p:nvSpPr>
        <p:spPr bwMode="auto">
          <a:xfrm>
            <a:off x="6917060" y="5994200"/>
            <a:ext cx="29835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 smtClean="0">
                <a:latin typeface="Calibri" pitchFamily="34" charset="0"/>
                <a:cs typeface="Calibri" pitchFamily="34" charset="0"/>
              </a:rPr>
              <a:t>Atualizado em 08/10/2013</a:t>
            </a:r>
          </a:p>
          <a:p>
            <a:r>
              <a:rPr lang="pt-BR" sz="1200" dirty="0" smtClean="0">
                <a:latin typeface="Calibri" pitchFamily="34" charset="0"/>
                <a:cs typeface="Calibri" pitchFamily="34" charset="0"/>
              </a:rPr>
              <a:t>Fonte: Relatório Gerenciadora</a:t>
            </a:r>
          </a:p>
          <a:p>
            <a:endParaRPr lang="pt-BR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835696" y="2729630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Arial" pitchFamily="34" charset="0"/>
                <a:cs typeface="Arial" pitchFamily="34" charset="0"/>
              </a:rPr>
              <a:t>OBRIGADO!</a:t>
            </a:r>
            <a:endParaRPr lang="pt-BR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99592" y="4293096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b="1" dirty="0" smtClean="0">
                <a:latin typeface="Arial" pitchFamily="34" charset="0"/>
                <a:cs typeface="Arial" pitchFamily="34" charset="0"/>
              </a:rPr>
              <a:t>Francisco Mill</a:t>
            </a:r>
          </a:p>
          <a:p>
            <a:pPr algn="l"/>
            <a:r>
              <a:rPr lang="pt-BR" sz="1400" b="1" dirty="0" smtClean="0">
                <a:cs typeface="Arial" pitchFamily="34" charset="0"/>
              </a:rPr>
              <a:t>Analista de Infraestrutura</a:t>
            </a:r>
          </a:p>
          <a:p>
            <a:pPr algn="l"/>
            <a:r>
              <a:rPr lang="pt-BR" sz="1400" b="1" dirty="0" smtClean="0">
                <a:cs typeface="Arial" pitchFamily="34" charset="0"/>
              </a:rPr>
              <a:t>DPE/SIH/MI</a:t>
            </a:r>
            <a:endParaRPr lang="pt-BR" sz="14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57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ADUTORA DO PAJEÚ - PE</a:t>
            </a:r>
          </a:p>
        </p:txBody>
      </p:sp>
      <p:pic>
        <p:nvPicPr>
          <p:cNvPr id="34819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8878888" cy="606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rma livre 1"/>
          <p:cNvSpPr/>
          <p:nvPr/>
        </p:nvSpPr>
        <p:spPr>
          <a:xfrm>
            <a:off x="2476500" y="3192463"/>
            <a:ext cx="4770438" cy="3254375"/>
          </a:xfrm>
          <a:custGeom>
            <a:avLst/>
            <a:gdLst>
              <a:gd name="connsiteX0" fmla="*/ 0 w 4770120"/>
              <a:gd name="connsiteY0" fmla="*/ 3253740 h 3253740"/>
              <a:gd name="connsiteX1" fmla="*/ 76200 w 4770120"/>
              <a:gd name="connsiteY1" fmla="*/ 3177540 h 3253740"/>
              <a:gd name="connsiteX2" fmla="*/ 91440 w 4770120"/>
              <a:gd name="connsiteY2" fmla="*/ 3078480 h 3253740"/>
              <a:gd name="connsiteX3" fmla="*/ 198120 w 4770120"/>
              <a:gd name="connsiteY3" fmla="*/ 3009900 h 3253740"/>
              <a:gd name="connsiteX4" fmla="*/ 289560 w 4770120"/>
              <a:gd name="connsiteY4" fmla="*/ 2941320 h 3253740"/>
              <a:gd name="connsiteX5" fmla="*/ 396240 w 4770120"/>
              <a:gd name="connsiteY5" fmla="*/ 2849880 h 3253740"/>
              <a:gd name="connsiteX6" fmla="*/ 510540 w 4770120"/>
              <a:gd name="connsiteY6" fmla="*/ 2804160 h 3253740"/>
              <a:gd name="connsiteX7" fmla="*/ 586740 w 4770120"/>
              <a:gd name="connsiteY7" fmla="*/ 2834640 h 3253740"/>
              <a:gd name="connsiteX8" fmla="*/ 777240 w 4770120"/>
              <a:gd name="connsiteY8" fmla="*/ 2773680 h 3253740"/>
              <a:gd name="connsiteX9" fmla="*/ 838200 w 4770120"/>
              <a:gd name="connsiteY9" fmla="*/ 2636520 h 3253740"/>
              <a:gd name="connsiteX10" fmla="*/ 838200 w 4770120"/>
              <a:gd name="connsiteY10" fmla="*/ 2636520 h 3253740"/>
              <a:gd name="connsiteX11" fmla="*/ 937260 w 4770120"/>
              <a:gd name="connsiteY11" fmla="*/ 2529840 h 3253740"/>
              <a:gd name="connsiteX12" fmla="*/ 1028700 w 4770120"/>
              <a:gd name="connsiteY12" fmla="*/ 2484120 h 3253740"/>
              <a:gd name="connsiteX13" fmla="*/ 1143000 w 4770120"/>
              <a:gd name="connsiteY13" fmla="*/ 2453640 h 3253740"/>
              <a:gd name="connsiteX14" fmla="*/ 1242060 w 4770120"/>
              <a:gd name="connsiteY14" fmla="*/ 2423160 h 3253740"/>
              <a:gd name="connsiteX15" fmla="*/ 1249680 w 4770120"/>
              <a:gd name="connsiteY15" fmla="*/ 2362200 h 3253740"/>
              <a:gd name="connsiteX16" fmla="*/ 1333500 w 4770120"/>
              <a:gd name="connsiteY16" fmla="*/ 2354580 h 3253740"/>
              <a:gd name="connsiteX17" fmla="*/ 1402080 w 4770120"/>
              <a:gd name="connsiteY17" fmla="*/ 2293620 h 3253740"/>
              <a:gd name="connsiteX18" fmla="*/ 1478280 w 4770120"/>
              <a:gd name="connsiteY18" fmla="*/ 2270760 h 3253740"/>
              <a:gd name="connsiteX19" fmla="*/ 1531620 w 4770120"/>
              <a:gd name="connsiteY19" fmla="*/ 2270760 h 3253740"/>
              <a:gd name="connsiteX20" fmla="*/ 1554480 w 4770120"/>
              <a:gd name="connsiteY20" fmla="*/ 2202180 h 3253740"/>
              <a:gd name="connsiteX21" fmla="*/ 1645920 w 4770120"/>
              <a:gd name="connsiteY21" fmla="*/ 2164080 h 3253740"/>
              <a:gd name="connsiteX22" fmla="*/ 1684020 w 4770120"/>
              <a:gd name="connsiteY22" fmla="*/ 2118360 h 3253740"/>
              <a:gd name="connsiteX23" fmla="*/ 1653540 w 4770120"/>
              <a:gd name="connsiteY23" fmla="*/ 2026920 h 3253740"/>
              <a:gd name="connsiteX24" fmla="*/ 1691640 w 4770120"/>
              <a:gd name="connsiteY24" fmla="*/ 1973580 h 3253740"/>
              <a:gd name="connsiteX25" fmla="*/ 1744980 w 4770120"/>
              <a:gd name="connsiteY25" fmla="*/ 1866900 h 3253740"/>
              <a:gd name="connsiteX26" fmla="*/ 1798320 w 4770120"/>
              <a:gd name="connsiteY26" fmla="*/ 1767840 h 3253740"/>
              <a:gd name="connsiteX27" fmla="*/ 1859280 w 4770120"/>
              <a:gd name="connsiteY27" fmla="*/ 1722120 h 3253740"/>
              <a:gd name="connsiteX28" fmla="*/ 1965960 w 4770120"/>
              <a:gd name="connsiteY28" fmla="*/ 1661160 h 3253740"/>
              <a:gd name="connsiteX29" fmla="*/ 2072640 w 4770120"/>
              <a:gd name="connsiteY29" fmla="*/ 1630680 h 3253740"/>
              <a:gd name="connsiteX30" fmla="*/ 2186940 w 4770120"/>
              <a:gd name="connsiteY30" fmla="*/ 1569720 h 3253740"/>
              <a:gd name="connsiteX31" fmla="*/ 2240280 w 4770120"/>
              <a:gd name="connsiteY31" fmla="*/ 1447800 h 3253740"/>
              <a:gd name="connsiteX32" fmla="*/ 2308860 w 4770120"/>
              <a:gd name="connsiteY32" fmla="*/ 1356360 h 3253740"/>
              <a:gd name="connsiteX33" fmla="*/ 2400300 w 4770120"/>
              <a:gd name="connsiteY33" fmla="*/ 1310640 h 3253740"/>
              <a:gd name="connsiteX34" fmla="*/ 2537460 w 4770120"/>
              <a:gd name="connsiteY34" fmla="*/ 1295400 h 3253740"/>
              <a:gd name="connsiteX35" fmla="*/ 2651760 w 4770120"/>
              <a:gd name="connsiteY35" fmla="*/ 1242060 h 3253740"/>
              <a:gd name="connsiteX36" fmla="*/ 2644140 w 4770120"/>
              <a:gd name="connsiteY36" fmla="*/ 1188720 h 3253740"/>
              <a:gd name="connsiteX37" fmla="*/ 2674620 w 4770120"/>
              <a:gd name="connsiteY37" fmla="*/ 1143000 h 3253740"/>
              <a:gd name="connsiteX38" fmla="*/ 2720340 w 4770120"/>
              <a:gd name="connsiteY38" fmla="*/ 1082040 h 3253740"/>
              <a:gd name="connsiteX39" fmla="*/ 2773680 w 4770120"/>
              <a:gd name="connsiteY39" fmla="*/ 998220 h 3253740"/>
              <a:gd name="connsiteX40" fmla="*/ 2857500 w 4770120"/>
              <a:gd name="connsiteY40" fmla="*/ 1036320 h 3253740"/>
              <a:gd name="connsiteX41" fmla="*/ 3025140 w 4770120"/>
              <a:gd name="connsiteY41" fmla="*/ 1005840 h 3253740"/>
              <a:gd name="connsiteX42" fmla="*/ 3200400 w 4770120"/>
              <a:gd name="connsiteY42" fmla="*/ 922020 h 3253740"/>
              <a:gd name="connsiteX43" fmla="*/ 3360420 w 4770120"/>
              <a:gd name="connsiteY43" fmla="*/ 883920 h 3253740"/>
              <a:gd name="connsiteX44" fmla="*/ 3505200 w 4770120"/>
              <a:gd name="connsiteY44" fmla="*/ 815340 h 3253740"/>
              <a:gd name="connsiteX45" fmla="*/ 3550920 w 4770120"/>
              <a:gd name="connsiteY45" fmla="*/ 739140 h 3253740"/>
              <a:gd name="connsiteX46" fmla="*/ 3657600 w 4770120"/>
              <a:gd name="connsiteY46" fmla="*/ 708660 h 3253740"/>
              <a:gd name="connsiteX47" fmla="*/ 3764280 w 4770120"/>
              <a:gd name="connsiteY47" fmla="*/ 632460 h 3253740"/>
              <a:gd name="connsiteX48" fmla="*/ 3848100 w 4770120"/>
              <a:gd name="connsiteY48" fmla="*/ 548640 h 3253740"/>
              <a:gd name="connsiteX49" fmla="*/ 3931920 w 4770120"/>
              <a:gd name="connsiteY49" fmla="*/ 548640 h 3253740"/>
              <a:gd name="connsiteX50" fmla="*/ 4084320 w 4770120"/>
              <a:gd name="connsiteY50" fmla="*/ 480060 h 3253740"/>
              <a:gd name="connsiteX51" fmla="*/ 4122420 w 4770120"/>
              <a:gd name="connsiteY51" fmla="*/ 373380 h 3253740"/>
              <a:gd name="connsiteX52" fmla="*/ 4160520 w 4770120"/>
              <a:gd name="connsiteY52" fmla="*/ 327660 h 3253740"/>
              <a:gd name="connsiteX53" fmla="*/ 4229100 w 4770120"/>
              <a:gd name="connsiteY53" fmla="*/ 251460 h 3253740"/>
              <a:gd name="connsiteX54" fmla="*/ 4312920 w 4770120"/>
              <a:gd name="connsiteY54" fmla="*/ 167640 h 3253740"/>
              <a:gd name="connsiteX55" fmla="*/ 4366260 w 4770120"/>
              <a:gd name="connsiteY55" fmla="*/ 91440 h 3253740"/>
              <a:gd name="connsiteX56" fmla="*/ 4427220 w 4770120"/>
              <a:gd name="connsiteY56" fmla="*/ 22860 h 3253740"/>
              <a:gd name="connsiteX57" fmla="*/ 4511040 w 4770120"/>
              <a:gd name="connsiteY57" fmla="*/ 22860 h 3253740"/>
              <a:gd name="connsiteX58" fmla="*/ 4594860 w 4770120"/>
              <a:gd name="connsiteY58" fmla="*/ 60960 h 3253740"/>
              <a:gd name="connsiteX59" fmla="*/ 4678680 w 4770120"/>
              <a:gd name="connsiteY59" fmla="*/ 22860 h 3253740"/>
              <a:gd name="connsiteX60" fmla="*/ 4770120 w 4770120"/>
              <a:gd name="connsiteY60" fmla="*/ 0 h 325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4770120" h="3253740">
                <a:moveTo>
                  <a:pt x="0" y="3253740"/>
                </a:moveTo>
                <a:lnTo>
                  <a:pt x="76200" y="3177540"/>
                </a:lnTo>
                <a:lnTo>
                  <a:pt x="91440" y="3078480"/>
                </a:lnTo>
                <a:lnTo>
                  <a:pt x="198120" y="3009900"/>
                </a:lnTo>
                <a:lnTo>
                  <a:pt x="289560" y="2941320"/>
                </a:lnTo>
                <a:lnTo>
                  <a:pt x="396240" y="2849880"/>
                </a:lnTo>
                <a:lnTo>
                  <a:pt x="510540" y="2804160"/>
                </a:lnTo>
                <a:lnTo>
                  <a:pt x="586740" y="2834640"/>
                </a:lnTo>
                <a:lnTo>
                  <a:pt x="777240" y="2773680"/>
                </a:lnTo>
                <a:lnTo>
                  <a:pt x="838200" y="2636520"/>
                </a:lnTo>
                <a:lnTo>
                  <a:pt x="838200" y="2636520"/>
                </a:lnTo>
                <a:lnTo>
                  <a:pt x="937260" y="2529840"/>
                </a:lnTo>
                <a:lnTo>
                  <a:pt x="1028700" y="2484120"/>
                </a:lnTo>
                <a:lnTo>
                  <a:pt x="1143000" y="2453640"/>
                </a:lnTo>
                <a:lnTo>
                  <a:pt x="1242060" y="2423160"/>
                </a:lnTo>
                <a:lnTo>
                  <a:pt x="1249680" y="2362200"/>
                </a:lnTo>
                <a:lnTo>
                  <a:pt x="1333500" y="2354580"/>
                </a:lnTo>
                <a:lnTo>
                  <a:pt x="1402080" y="2293620"/>
                </a:lnTo>
                <a:lnTo>
                  <a:pt x="1478280" y="2270760"/>
                </a:lnTo>
                <a:lnTo>
                  <a:pt x="1531620" y="2270760"/>
                </a:lnTo>
                <a:lnTo>
                  <a:pt x="1554480" y="2202180"/>
                </a:lnTo>
                <a:lnTo>
                  <a:pt x="1645920" y="2164080"/>
                </a:lnTo>
                <a:lnTo>
                  <a:pt x="1684020" y="2118360"/>
                </a:lnTo>
                <a:lnTo>
                  <a:pt x="1653540" y="2026920"/>
                </a:lnTo>
                <a:lnTo>
                  <a:pt x="1691640" y="1973580"/>
                </a:lnTo>
                <a:lnTo>
                  <a:pt x="1744980" y="1866900"/>
                </a:lnTo>
                <a:lnTo>
                  <a:pt x="1798320" y="1767840"/>
                </a:lnTo>
                <a:lnTo>
                  <a:pt x="1859280" y="1722120"/>
                </a:lnTo>
                <a:lnTo>
                  <a:pt x="1965960" y="1661160"/>
                </a:lnTo>
                <a:lnTo>
                  <a:pt x="2072640" y="1630680"/>
                </a:lnTo>
                <a:lnTo>
                  <a:pt x="2186940" y="1569720"/>
                </a:lnTo>
                <a:lnTo>
                  <a:pt x="2240280" y="1447800"/>
                </a:lnTo>
                <a:lnTo>
                  <a:pt x="2308860" y="1356360"/>
                </a:lnTo>
                <a:lnTo>
                  <a:pt x="2400300" y="1310640"/>
                </a:lnTo>
                <a:lnTo>
                  <a:pt x="2537460" y="1295400"/>
                </a:lnTo>
                <a:lnTo>
                  <a:pt x="2651760" y="1242060"/>
                </a:lnTo>
                <a:lnTo>
                  <a:pt x="2644140" y="1188720"/>
                </a:lnTo>
                <a:lnTo>
                  <a:pt x="2674620" y="1143000"/>
                </a:lnTo>
                <a:lnTo>
                  <a:pt x="2720340" y="1082040"/>
                </a:lnTo>
                <a:lnTo>
                  <a:pt x="2773680" y="998220"/>
                </a:lnTo>
                <a:lnTo>
                  <a:pt x="2857500" y="1036320"/>
                </a:lnTo>
                <a:lnTo>
                  <a:pt x="3025140" y="1005840"/>
                </a:lnTo>
                <a:lnTo>
                  <a:pt x="3200400" y="922020"/>
                </a:lnTo>
                <a:lnTo>
                  <a:pt x="3360420" y="883920"/>
                </a:lnTo>
                <a:lnTo>
                  <a:pt x="3505200" y="815340"/>
                </a:lnTo>
                <a:lnTo>
                  <a:pt x="3550920" y="739140"/>
                </a:lnTo>
                <a:lnTo>
                  <a:pt x="3657600" y="708660"/>
                </a:lnTo>
                <a:lnTo>
                  <a:pt x="3764280" y="632460"/>
                </a:lnTo>
                <a:lnTo>
                  <a:pt x="3848100" y="548640"/>
                </a:lnTo>
                <a:lnTo>
                  <a:pt x="3931920" y="548640"/>
                </a:lnTo>
                <a:lnTo>
                  <a:pt x="4084320" y="480060"/>
                </a:lnTo>
                <a:lnTo>
                  <a:pt x="4122420" y="373380"/>
                </a:lnTo>
                <a:lnTo>
                  <a:pt x="4160520" y="327660"/>
                </a:lnTo>
                <a:lnTo>
                  <a:pt x="4229100" y="251460"/>
                </a:lnTo>
                <a:lnTo>
                  <a:pt x="4312920" y="167640"/>
                </a:lnTo>
                <a:lnTo>
                  <a:pt x="4366260" y="91440"/>
                </a:lnTo>
                <a:lnTo>
                  <a:pt x="4427220" y="22860"/>
                </a:lnTo>
                <a:lnTo>
                  <a:pt x="4511040" y="22860"/>
                </a:lnTo>
                <a:lnTo>
                  <a:pt x="4594860" y="60960"/>
                </a:lnTo>
                <a:lnTo>
                  <a:pt x="4678680" y="22860"/>
                </a:lnTo>
                <a:lnTo>
                  <a:pt x="4770120" y="0"/>
                </a:lnTo>
              </a:path>
            </a:pathLst>
          </a:custGeom>
          <a:noFill/>
          <a:ln w="38100">
            <a:solidFill>
              <a:srgbClr val="F68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4821" name="CaixaDeTexto 2"/>
          <p:cNvSpPr txBox="1">
            <a:spLocks noChangeArrowheads="1"/>
          </p:cNvSpPr>
          <p:nvPr/>
        </p:nvSpPr>
        <p:spPr bwMode="auto">
          <a:xfrm>
            <a:off x="3419475" y="5651500"/>
            <a:ext cx="1368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400" b="1">
                <a:solidFill>
                  <a:srgbClr val="000000"/>
                </a:solidFill>
              </a:rPr>
              <a:t>Eixo Leste</a:t>
            </a:r>
          </a:p>
        </p:txBody>
      </p:sp>
      <p:sp>
        <p:nvSpPr>
          <p:cNvPr id="34822" name="Text Box 5"/>
          <p:cNvSpPr txBox="1">
            <a:spLocks noChangeArrowheads="1"/>
          </p:cNvSpPr>
          <p:nvPr/>
        </p:nvSpPr>
        <p:spPr bwMode="auto">
          <a:xfrm>
            <a:off x="6927850" y="3357563"/>
            <a:ext cx="221615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pt-BR" sz="1500" b="1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Arial" pitchFamily="34" charset="0"/>
            </a:endParaRPr>
          </a:p>
          <a:p>
            <a:pPr algn="l" eaLnBrk="1" hangingPunct="1"/>
            <a:r>
              <a:rPr lang="pt-BR" sz="15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PAC 1: R$ 100 milhões</a:t>
            </a:r>
          </a:p>
          <a:p>
            <a:pPr algn="l" eaLnBrk="1" hangingPunct="1"/>
            <a:r>
              <a:rPr lang="pt-BR" sz="15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PAC2:  R$ 99 milhões</a:t>
            </a:r>
          </a:p>
          <a:p>
            <a:pPr algn="l" eaLnBrk="1" hangingPunct="1"/>
            <a:endParaRPr lang="pt-BR" sz="1500" b="1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Arial" pitchFamily="34" charset="0"/>
            </a:endParaRPr>
          </a:p>
          <a:p>
            <a:pPr algn="l" eaLnBrk="1" hangingPunct="1"/>
            <a:r>
              <a:rPr lang="pt-BR" sz="15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Total: 199 milhões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Documents and Settings\cicero.meneses\Meus documentos\000000000000\Ramal do Agreste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22313"/>
            <a:ext cx="7488237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0" y="365125"/>
            <a:ext cx="91440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RAMAL DO AGRESTE - PE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/>
          <a:srcRect t="5823"/>
          <a:stretch/>
        </p:blipFill>
        <p:spPr bwMode="auto">
          <a:xfrm>
            <a:off x="6300788" y="4697413"/>
            <a:ext cx="2770187" cy="2011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4437063"/>
            <a:ext cx="15097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23850" y="4537075"/>
            <a:ext cx="6551613" cy="2347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>
          <a:xfrm>
            <a:off x="611188" y="1412875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pt-BR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Subtítulo 4"/>
          <p:cNvSpPr txBox="1">
            <a:spLocks/>
          </p:cNvSpPr>
          <p:nvPr/>
        </p:nvSpPr>
        <p:spPr>
          <a:xfrm>
            <a:off x="1370013" y="295275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365125"/>
            <a:ext cx="91440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VERTENTE LITORÂNEA - PB</a:t>
            </a:r>
          </a:p>
        </p:txBody>
      </p:sp>
      <p:pic>
        <p:nvPicPr>
          <p:cNvPr id="8" name="Picture 4" descr="IntegracaoSFrancisco_Leste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258763" y="806450"/>
            <a:ext cx="8705850" cy="6007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ipse 8"/>
          <p:cNvSpPr/>
          <p:nvPr/>
        </p:nvSpPr>
        <p:spPr>
          <a:xfrm rot="1344128">
            <a:off x="6493944" y="2081361"/>
            <a:ext cx="1023331" cy="2567323"/>
          </a:xfrm>
          <a:prstGeom prst="ellipse">
            <a:avLst/>
          </a:prstGeom>
          <a:noFill/>
          <a:ln>
            <a:solidFill>
              <a:srgbClr val="FF6600"/>
            </a:solidFill>
          </a:ln>
          <a:effectLst>
            <a:glow rad="571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sunset" dir="t">
              <a:rot lat="0" lon="0" rev="3000000"/>
            </a:lightRig>
          </a:scene3d>
          <a:sp3d prstMaterial="metal">
            <a:bevelT prst="slope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2" name="Forma livre 1"/>
          <p:cNvSpPr/>
          <p:nvPr/>
        </p:nvSpPr>
        <p:spPr>
          <a:xfrm>
            <a:off x="1276350" y="5829300"/>
            <a:ext cx="409575" cy="466725"/>
          </a:xfrm>
          <a:custGeom>
            <a:avLst/>
            <a:gdLst>
              <a:gd name="connsiteX0" fmla="*/ 0 w 409575"/>
              <a:gd name="connsiteY0" fmla="*/ 466657 h 466657"/>
              <a:gd name="connsiteX1" fmla="*/ 361950 w 409575"/>
              <a:gd name="connsiteY1" fmla="*/ 38032 h 466657"/>
              <a:gd name="connsiteX2" fmla="*/ 371475 w 409575"/>
              <a:gd name="connsiteY2" fmla="*/ 18982 h 466657"/>
              <a:gd name="connsiteX3" fmla="*/ 409575 w 409575"/>
              <a:gd name="connsiteY3" fmla="*/ 18982 h 46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575" h="466657">
                <a:moveTo>
                  <a:pt x="0" y="466657"/>
                </a:moveTo>
                <a:lnTo>
                  <a:pt x="361950" y="38032"/>
                </a:lnTo>
                <a:cubicBezTo>
                  <a:pt x="423862" y="-36580"/>
                  <a:pt x="363537" y="22157"/>
                  <a:pt x="371475" y="18982"/>
                </a:cubicBezTo>
                <a:cubicBezTo>
                  <a:pt x="379413" y="15807"/>
                  <a:pt x="394494" y="17394"/>
                  <a:pt x="409575" y="18982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6872" name="Text Box 5"/>
          <p:cNvSpPr txBox="1">
            <a:spLocks noChangeArrowheads="1"/>
          </p:cNvSpPr>
          <p:nvPr/>
        </p:nvSpPr>
        <p:spPr bwMode="auto">
          <a:xfrm>
            <a:off x="5926138" y="5683250"/>
            <a:ext cx="3217862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pt-BR" sz="1500" b="1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Arial" pitchFamily="34" charset="0"/>
            </a:endParaRPr>
          </a:p>
          <a:p>
            <a:pPr algn="l" eaLnBrk="1" hangingPunct="1"/>
            <a:r>
              <a:rPr lang="pt-BR" sz="15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PAC 2: R$ 758 milhões</a:t>
            </a:r>
          </a:p>
          <a:p>
            <a:pPr algn="l" eaLnBrk="1" hangingPunct="1"/>
            <a:r>
              <a:rPr lang="pt-BR" sz="15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Estado: R$ 95 milhões</a:t>
            </a:r>
          </a:p>
          <a:p>
            <a:pPr algn="l" eaLnBrk="1" hangingPunct="1"/>
            <a:endParaRPr lang="pt-BR" sz="1500" b="1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Arial" pitchFamily="34" charset="0"/>
            </a:endParaRPr>
          </a:p>
          <a:p>
            <a:pPr algn="l" eaLnBrk="1" hangingPunct="1"/>
            <a:r>
              <a:rPr lang="pt-BR" sz="15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Total: 853 milhões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>
          <a:xfrm>
            <a:off x="611188" y="1412875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pt-BR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Subtítulo 4"/>
          <p:cNvSpPr txBox="1">
            <a:spLocks/>
          </p:cNvSpPr>
          <p:nvPr/>
        </p:nvSpPr>
        <p:spPr>
          <a:xfrm>
            <a:off x="1370013" y="295275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789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476250"/>
            <a:ext cx="6716713" cy="6365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0" y="365125"/>
            <a:ext cx="91440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SISTEMA ADUTOR DO OESTE</a:t>
            </a:r>
          </a:p>
        </p:txBody>
      </p:sp>
      <p:sp>
        <p:nvSpPr>
          <p:cNvPr id="2" name="Forma livre 1"/>
          <p:cNvSpPr/>
          <p:nvPr/>
        </p:nvSpPr>
        <p:spPr>
          <a:xfrm>
            <a:off x="3914775" y="1952625"/>
            <a:ext cx="3171825" cy="3371850"/>
          </a:xfrm>
          <a:custGeom>
            <a:avLst/>
            <a:gdLst>
              <a:gd name="connsiteX0" fmla="*/ 3171825 w 3171825"/>
              <a:gd name="connsiteY0" fmla="*/ 3371850 h 3371850"/>
              <a:gd name="connsiteX1" fmla="*/ 3086100 w 3171825"/>
              <a:gd name="connsiteY1" fmla="*/ 3248025 h 3371850"/>
              <a:gd name="connsiteX2" fmla="*/ 2962275 w 3171825"/>
              <a:gd name="connsiteY2" fmla="*/ 3038475 h 3371850"/>
              <a:gd name="connsiteX3" fmla="*/ 2905125 w 3171825"/>
              <a:gd name="connsiteY3" fmla="*/ 2714625 h 3371850"/>
              <a:gd name="connsiteX4" fmla="*/ 2895600 w 3171825"/>
              <a:gd name="connsiteY4" fmla="*/ 2533650 h 3371850"/>
              <a:gd name="connsiteX5" fmla="*/ 2867025 w 3171825"/>
              <a:gd name="connsiteY5" fmla="*/ 2428875 h 3371850"/>
              <a:gd name="connsiteX6" fmla="*/ 2638425 w 3171825"/>
              <a:gd name="connsiteY6" fmla="*/ 2124075 h 3371850"/>
              <a:gd name="connsiteX7" fmla="*/ 2552700 w 3171825"/>
              <a:gd name="connsiteY7" fmla="*/ 1924050 h 3371850"/>
              <a:gd name="connsiteX8" fmla="*/ 2400300 w 3171825"/>
              <a:gd name="connsiteY8" fmla="*/ 1590675 h 3371850"/>
              <a:gd name="connsiteX9" fmla="*/ 2295525 w 3171825"/>
              <a:gd name="connsiteY9" fmla="*/ 1362075 h 3371850"/>
              <a:gd name="connsiteX10" fmla="*/ 2114550 w 3171825"/>
              <a:gd name="connsiteY10" fmla="*/ 1266825 h 3371850"/>
              <a:gd name="connsiteX11" fmla="*/ 1809750 w 3171825"/>
              <a:gd name="connsiteY11" fmla="*/ 1133475 h 3371850"/>
              <a:gd name="connsiteX12" fmla="*/ 1590675 w 3171825"/>
              <a:gd name="connsiteY12" fmla="*/ 1038225 h 3371850"/>
              <a:gd name="connsiteX13" fmla="*/ 1428750 w 3171825"/>
              <a:gd name="connsiteY13" fmla="*/ 952500 h 3371850"/>
              <a:gd name="connsiteX14" fmla="*/ 1371600 w 3171825"/>
              <a:gd name="connsiteY14" fmla="*/ 914400 h 3371850"/>
              <a:gd name="connsiteX15" fmla="*/ 1247775 w 3171825"/>
              <a:gd name="connsiteY15" fmla="*/ 847725 h 3371850"/>
              <a:gd name="connsiteX16" fmla="*/ 1076325 w 3171825"/>
              <a:gd name="connsiteY16" fmla="*/ 704850 h 3371850"/>
              <a:gd name="connsiteX17" fmla="*/ 923925 w 3171825"/>
              <a:gd name="connsiteY17" fmla="*/ 666750 h 3371850"/>
              <a:gd name="connsiteX18" fmla="*/ 809625 w 3171825"/>
              <a:gd name="connsiteY18" fmla="*/ 571500 h 3371850"/>
              <a:gd name="connsiteX19" fmla="*/ 638175 w 3171825"/>
              <a:gd name="connsiteY19" fmla="*/ 457200 h 3371850"/>
              <a:gd name="connsiteX20" fmla="*/ 419100 w 3171825"/>
              <a:gd name="connsiteY20" fmla="*/ 314325 h 3371850"/>
              <a:gd name="connsiteX21" fmla="*/ 285750 w 3171825"/>
              <a:gd name="connsiteY21" fmla="*/ 228600 h 3371850"/>
              <a:gd name="connsiteX22" fmla="*/ 171450 w 3171825"/>
              <a:gd name="connsiteY22" fmla="*/ 152400 h 3371850"/>
              <a:gd name="connsiteX23" fmla="*/ 66675 w 3171825"/>
              <a:gd name="connsiteY23" fmla="*/ 85725 h 3371850"/>
              <a:gd name="connsiteX24" fmla="*/ 0 w 3171825"/>
              <a:gd name="connsiteY24" fmla="*/ 0 h 3371850"/>
              <a:gd name="connsiteX0" fmla="*/ 3171825 w 3171825"/>
              <a:gd name="connsiteY0" fmla="*/ 3371850 h 3371850"/>
              <a:gd name="connsiteX1" fmla="*/ 3086100 w 3171825"/>
              <a:gd name="connsiteY1" fmla="*/ 3248025 h 3371850"/>
              <a:gd name="connsiteX2" fmla="*/ 2962275 w 3171825"/>
              <a:gd name="connsiteY2" fmla="*/ 3038475 h 3371850"/>
              <a:gd name="connsiteX3" fmla="*/ 2905125 w 3171825"/>
              <a:gd name="connsiteY3" fmla="*/ 2714625 h 3371850"/>
              <a:gd name="connsiteX4" fmla="*/ 2895600 w 3171825"/>
              <a:gd name="connsiteY4" fmla="*/ 2533650 h 3371850"/>
              <a:gd name="connsiteX5" fmla="*/ 2867025 w 3171825"/>
              <a:gd name="connsiteY5" fmla="*/ 2428875 h 3371850"/>
              <a:gd name="connsiteX6" fmla="*/ 2638425 w 3171825"/>
              <a:gd name="connsiteY6" fmla="*/ 2124075 h 3371850"/>
              <a:gd name="connsiteX7" fmla="*/ 2552700 w 3171825"/>
              <a:gd name="connsiteY7" fmla="*/ 1924050 h 3371850"/>
              <a:gd name="connsiteX8" fmla="*/ 2400300 w 3171825"/>
              <a:gd name="connsiteY8" fmla="*/ 1590675 h 3371850"/>
              <a:gd name="connsiteX9" fmla="*/ 2295525 w 3171825"/>
              <a:gd name="connsiteY9" fmla="*/ 1362075 h 3371850"/>
              <a:gd name="connsiteX10" fmla="*/ 2114550 w 3171825"/>
              <a:gd name="connsiteY10" fmla="*/ 1266825 h 3371850"/>
              <a:gd name="connsiteX11" fmla="*/ 1809750 w 3171825"/>
              <a:gd name="connsiteY11" fmla="*/ 1133475 h 3371850"/>
              <a:gd name="connsiteX12" fmla="*/ 1590675 w 3171825"/>
              <a:gd name="connsiteY12" fmla="*/ 1038225 h 3371850"/>
              <a:gd name="connsiteX13" fmla="*/ 1428750 w 3171825"/>
              <a:gd name="connsiteY13" fmla="*/ 952500 h 3371850"/>
              <a:gd name="connsiteX14" fmla="*/ 1371600 w 3171825"/>
              <a:gd name="connsiteY14" fmla="*/ 914400 h 3371850"/>
              <a:gd name="connsiteX15" fmla="*/ 1247775 w 3171825"/>
              <a:gd name="connsiteY15" fmla="*/ 847725 h 3371850"/>
              <a:gd name="connsiteX16" fmla="*/ 1076325 w 3171825"/>
              <a:gd name="connsiteY16" fmla="*/ 704850 h 3371850"/>
              <a:gd name="connsiteX17" fmla="*/ 923925 w 3171825"/>
              <a:gd name="connsiteY17" fmla="*/ 666750 h 3371850"/>
              <a:gd name="connsiteX18" fmla="*/ 809625 w 3171825"/>
              <a:gd name="connsiteY18" fmla="*/ 571500 h 3371850"/>
              <a:gd name="connsiteX19" fmla="*/ 638175 w 3171825"/>
              <a:gd name="connsiteY19" fmla="*/ 457200 h 3371850"/>
              <a:gd name="connsiteX20" fmla="*/ 419100 w 3171825"/>
              <a:gd name="connsiteY20" fmla="*/ 314325 h 3371850"/>
              <a:gd name="connsiteX21" fmla="*/ 285750 w 3171825"/>
              <a:gd name="connsiteY21" fmla="*/ 228600 h 3371850"/>
              <a:gd name="connsiteX22" fmla="*/ 171450 w 3171825"/>
              <a:gd name="connsiteY22" fmla="*/ 152400 h 3371850"/>
              <a:gd name="connsiteX23" fmla="*/ 36195 w 3171825"/>
              <a:gd name="connsiteY23" fmla="*/ 95885 h 3371850"/>
              <a:gd name="connsiteX24" fmla="*/ 0 w 3171825"/>
              <a:gd name="connsiteY24" fmla="*/ 0 h 3371850"/>
              <a:gd name="connsiteX0" fmla="*/ 3171825 w 3171825"/>
              <a:gd name="connsiteY0" fmla="*/ 3371850 h 3371850"/>
              <a:gd name="connsiteX1" fmla="*/ 3086100 w 3171825"/>
              <a:gd name="connsiteY1" fmla="*/ 3248025 h 3371850"/>
              <a:gd name="connsiteX2" fmla="*/ 2962275 w 3171825"/>
              <a:gd name="connsiteY2" fmla="*/ 3038475 h 3371850"/>
              <a:gd name="connsiteX3" fmla="*/ 2905125 w 3171825"/>
              <a:gd name="connsiteY3" fmla="*/ 2714625 h 3371850"/>
              <a:gd name="connsiteX4" fmla="*/ 2895600 w 3171825"/>
              <a:gd name="connsiteY4" fmla="*/ 2533650 h 3371850"/>
              <a:gd name="connsiteX5" fmla="*/ 2867025 w 3171825"/>
              <a:gd name="connsiteY5" fmla="*/ 2428875 h 3371850"/>
              <a:gd name="connsiteX6" fmla="*/ 2780665 w 3171825"/>
              <a:gd name="connsiteY6" fmla="*/ 2355215 h 3371850"/>
              <a:gd name="connsiteX7" fmla="*/ 2638425 w 3171825"/>
              <a:gd name="connsiteY7" fmla="*/ 2124075 h 3371850"/>
              <a:gd name="connsiteX8" fmla="*/ 2552700 w 3171825"/>
              <a:gd name="connsiteY8" fmla="*/ 1924050 h 3371850"/>
              <a:gd name="connsiteX9" fmla="*/ 2400300 w 3171825"/>
              <a:gd name="connsiteY9" fmla="*/ 1590675 h 3371850"/>
              <a:gd name="connsiteX10" fmla="*/ 2295525 w 3171825"/>
              <a:gd name="connsiteY10" fmla="*/ 1362075 h 3371850"/>
              <a:gd name="connsiteX11" fmla="*/ 2114550 w 3171825"/>
              <a:gd name="connsiteY11" fmla="*/ 1266825 h 3371850"/>
              <a:gd name="connsiteX12" fmla="*/ 1809750 w 3171825"/>
              <a:gd name="connsiteY12" fmla="*/ 1133475 h 3371850"/>
              <a:gd name="connsiteX13" fmla="*/ 1590675 w 3171825"/>
              <a:gd name="connsiteY13" fmla="*/ 1038225 h 3371850"/>
              <a:gd name="connsiteX14" fmla="*/ 1428750 w 3171825"/>
              <a:gd name="connsiteY14" fmla="*/ 952500 h 3371850"/>
              <a:gd name="connsiteX15" fmla="*/ 1371600 w 3171825"/>
              <a:gd name="connsiteY15" fmla="*/ 914400 h 3371850"/>
              <a:gd name="connsiteX16" fmla="*/ 1247775 w 3171825"/>
              <a:gd name="connsiteY16" fmla="*/ 847725 h 3371850"/>
              <a:gd name="connsiteX17" fmla="*/ 1076325 w 3171825"/>
              <a:gd name="connsiteY17" fmla="*/ 704850 h 3371850"/>
              <a:gd name="connsiteX18" fmla="*/ 923925 w 3171825"/>
              <a:gd name="connsiteY18" fmla="*/ 666750 h 3371850"/>
              <a:gd name="connsiteX19" fmla="*/ 809625 w 3171825"/>
              <a:gd name="connsiteY19" fmla="*/ 571500 h 3371850"/>
              <a:gd name="connsiteX20" fmla="*/ 638175 w 3171825"/>
              <a:gd name="connsiteY20" fmla="*/ 457200 h 3371850"/>
              <a:gd name="connsiteX21" fmla="*/ 419100 w 3171825"/>
              <a:gd name="connsiteY21" fmla="*/ 314325 h 3371850"/>
              <a:gd name="connsiteX22" fmla="*/ 285750 w 3171825"/>
              <a:gd name="connsiteY22" fmla="*/ 228600 h 3371850"/>
              <a:gd name="connsiteX23" fmla="*/ 171450 w 3171825"/>
              <a:gd name="connsiteY23" fmla="*/ 152400 h 3371850"/>
              <a:gd name="connsiteX24" fmla="*/ 36195 w 3171825"/>
              <a:gd name="connsiteY24" fmla="*/ 95885 h 3371850"/>
              <a:gd name="connsiteX25" fmla="*/ 0 w 3171825"/>
              <a:gd name="connsiteY25" fmla="*/ 0 h 3371850"/>
              <a:gd name="connsiteX0" fmla="*/ 3171825 w 3171825"/>
              <a:gd name="connsiteY0" fmla="*/ 3371850 h 3371850"/>
              <a:gd name="connsiteX1" fmla="*/ 3086100 w 3171825"/>
              <a:gd name="connsiteY1" fmla="*/ 3248025 h 3371850"/>
              <a:gd name="connsiteX2" fmla="*/ 2962275 w 3171825"/>
              <a:gd name="connsiteY2" fmla="*/ 3038475 h 3371850"/>
              <a:gd name="connsiteX3" fmla="*/ 2905125 w 3171825"/>
              <a:gd name="connsiteY3" fmla="*/ 2714625 h 3371850"/>
              <a:gd name="connsiteX4" fmla="*/ 2895600 w 3171825"/>
              <a:gd name="connsiteY4" fmla="*/ 2533650 h 3371850"/>
              <a:gd name="connsiteX5" fmla="*/ 2836545 w 3171825"/>
              <a:gd name="connsiteY5" fmla="*/ 2439035 h 3371850"/>
              <a:gd name="connsiteX6" fmla="*/ 2780665 w 3171825"/>
              <a:gd name="connsiteY6" fmla="*/ 2355215 h 3371850"/>
              <a:gd name="connsiteX7" fmla="*/ 2638425 w 3171825"/>
              <a:gd name="connsiteY7" fmla="*/ 2124075 h 3371850"/>
              <a:gd name="connsiteX8" fmla="*/ 2552700 w 3171825"/>
              <a:gd name="connsiteY8" fmla="*/ 1924050 h 3371850"/>
              <a:gd name="connsiteX9" fmla="*/ 2400300 w 3171825"/>
              <a:gd name="connsiteY9" fmla="*/ 1590675 h 3371850"/>
              <a:gd name="connsiteX10" fmla="*/ 2295525 w 3171825"/>
              <a:gd name="connsiteY10" fmla="*/ 1362075 h 3371850"/>
              <a:gd name="connsiteX11" fmla="*/ 2114550 w 3171825"/>
              <a:gd name="connsiteY11" fmla="*/ 1266825 h 3371850"/>
              <a:gd name="connsiteX12" fmla="*/ 1809750 w 3171825"/>
              <a:gd name="connsiteY12" fmla="*/ 1133475 h 3371850"/>
              <a:gd name="connsiteX13" fmla="*/ 1590675 w 3171825"/>
              <a:gd name="connsiteY13" fmla="*/ 1038225 h 3371850"/>
              <a:gd name="connsiteX14" fmla="*/ 1428750 w 3171825"/>
              <a:gd name="connsiteY14" fmla="*/ 952500 h 3371850"/>
              <a:gd name="connsiteX15" fmla="*/ 1371600 w 3171825"/>
              <a:gd name="connsiteY15" fmla="*/ 914400 h 3371850"/>
              <a:gd name="connsiteX16" fmla="*/ 1247775 w 3171825"/>
              <a:gd name="connsiteY16" fmla="*/ 847725 h 3371850"/>
              <a:gd name="connsiteX17" fmla="*/ 1076325 w 3171825"/>
              <a:gd name="connsiteY17" fmla="*/ 704850 h 3371850"/>
              <a:gd name="connsiteX18" fmla="*/ 923925 w 3171825"/>
              <a:gd name="connsiteY18" fmla="*/ 666750 h 3371850"/>
              <a:gd name="connsiteX19" fmla="*/ 809625 w 3171825"/>
              <a:gd name="connsiteY19" fmla="*/ 571500 h 3371850"/>
              <a:gd name="connsiteX20" fmla="*/ 638175 w 3171825"/>
              <a:gd name="connsiteY20" fmla="*/ 457200 h 3371850"/>
              <a:gd name="connsiteX21" fmla="*/ 419100 w 3171825"/>
              <a:gd name="connsiteY21" fmla="*/ 314325 h 3371850"/>
              <a:gd name="connsiteX22" fmla="*/ 285750 w 3171825"/>
              <a:gd name="connsiteY22" fmla="*/ 228600 h 3371850"/>
              <a:gd name="connsiteX23" fmla="*/ 171450 w 3171825"/>
              <a:gd name="connsiteY23" fmla="*/ 152400 h 3371850"/>
              <a:gd name="connsiteX24" fmla="*/ 36195 w 3171825"/>
              <a:gd name="connsiteY24" fmla="*/ 95885 h 3371850"/>
              <a:gd name="connsiteX25" fmla="*/ 0 w 3171825"/>
              <a:gd name="connsiteY25" fmla="*/ 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171825" h="3371850">
                <a:moveTo>
                  <a:pt x="3171825" y="3371850"/>
                </a:moveTo>
                <a:lnTo>
                  <a:pt x="3086100" y="3248025"/>
                </a:lnTo>
                <a:lnTo>
                  <a:pt x="2962275" y="3038475"/>
                </a:lnTo>
                <a:lnTo>
                  <a:pt x="2905125" y="2714625"/>
                </a:lnTo>
                <a:lnTo>
                  <a:pt x="2895600" y="2533650"/>
                </a:lnTo>
                <a:lnTo>
                  <a:pt x="2836545" y="2439035"/>
                </a:lnTo>
                <a:cubicBezTo>
                  <a:pt x="2807758" y="2400935"/>
                  <a:pt x="2809452" y="2393315"/>
                  <a:pt x="2780665" y="2355215"/>
                </a:cubicBezTo>
                <a:lnTo>
                  <a:pt x="2638425" y="2124075"/>
                </a:lnTo>
                <a:lnTo>
                  <a:pt x="2552700" y="1924050"/>
                </a:lnTo>
                <a:lnTo>
                  <a:pt x="2400300" y="1590675"/>
                </a:lnTo>
                <a:lnTo>
                  <a:pt x="2295525" y="1362075"/>
                </a:lnTo>
                <a:lnTo>
                  <a:pt x="2114550" y="1266825"/>
                </a:lnTo>
                <a:lnTo>
                  <a:pt x="1809750" y="1133475"/>
                </a:lnTo>
                <a:lnTo>
                  <a:pt x="1590675" y="1038225"/>
                </a:lnTo>
                <a:lnTo>
                  <a:pt x="1428750" y="952500"/>
                </a:lnTo>
                <a:lnTo>
                  <a:pt x="1371600" y="914400"/>
                </a:lnTo>
                <a:lnTo>
                  <a:pt x="1247775" y="847725"/>
                </a:lnTo>
                <a:lnTo>
                  <a:pt x="1076325" y="704850"/>
                </a:lnTo>
                <a:lnTo>
                  <a:pt x="923925" y="666750"/>
                </a:lnTo>
                <a:lnTo>
                  <a:pt x="809625" y="571500"/>
                </a:lnTo>
                <a:lnTo>
                  <a:pt x="638175" y="457200"/>
                </a:lnTo>
                <a:lnTo>
                  <a:pt x="419100" y="314325"/>
                </a:lnTo>
                <a:lnTo>
                  <a:pt x="285750" y="228600"/>
                </a:lnTo>
                <a:lnTo>
                  <a:pt x="171450" y="152400"/>
                </a:lnTo>
                <a:lnTo>
                  <a:pt x="36195" y="95885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Forma livre 7"/>
          <p:cNvSpPr/>
          <p:nvPr/>
        </p:nvSpPr>
        <p:spPr>
          <a:xfrm>
            <a:off x="1968500" y="5327650"/>
            <a:ext cx="447675" cy="0"/>
          </a:xfrm>
          <a:custGeom>
            <a:avLst/>
            <a:gdLst>
              <a:gd name="connsiteX0" fmla="*/ 0 w 447675"/>
              <a:gd name="connsiteY0" fmla="*/ 0 h 0"/>
              <a:gd name="connsiteX1" fmla="*/ 447675 w 4476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7675">
                <a:moveTo>
                  <a:pt x="0" y="0"/>
                </a:moveTo>
                <a:lnTo>
                  <a:pt x="447675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Forma livre 2"/>
          <p:cNvSpPr/>
          <p:nvPr/>
        </p:nvSpPr>
        <p:spPr>
          <a:xfrm>
            <a:off x="6045200" y="3284538"/>
            <a:ext cx="1839913" cy="614362"/>
          </a:xfrm>
          <a:custGeom>
            <a:avLst/>
            <a:gdLst>
              <a:gd name="connsiteX0" fmla="*/ 0 w 927100"/>
              <a:gd name="connsiteY0" fmla="*/ 406400 h 406400"/>
              <a:gd name="connsiteX1" fmla="*/ 146050 w 927100"/>
              <a:gd name="connsiteY1" fmla="*/ 349250 h 406400"/>
              <a:gd name="connsiteX2" fmla="*/ 247650 w 927100"/>
              <a:gd name="connsiteY2" fmla="*/ 254000 h 406400"/>
              <a:gd name="connsiteX3" fmla="*/ 406400 w 927100"/>
              <a:gd name="connsiteY3" fmla="*/ 222250 h 406400"/>
              <a:gd name="connsiteX4" fmla="*/ 508000 w 927100"/>
              <a:gd name="connsiteY4" fmla="*/ 133350 h 406400"/>
              <a:gd name="connsiteX5" fmla="*/ 673100 w 927100"/>
              <a:gd name="connsiteY5" fmla="*/ 114300 h 406400"/>
              <a:gd name="connsiteX6" fmla="*/ 869950 w 927100"/>
              <a:gd name="connsiteY6" fmla="*/ 82550 h 406400"/>
              <a:gd name="connsiteX7" fmla="*/ 869950 w 927100"/>
              <a:gd name="connsiteY7" fmla="*/ 31750 h 406400"/>
              <a:gd name="connsiteX8" fmla="*/ 927100 w 927100"/>
              <a:gd name="connsiteY8" fmla="*/ 0 h 406400"/>
              <a:gd name="connsiteX0" fmla="*/ 0 w 927100"/>
              <a:gd name="connsiteY0" fmla="*/ 355600 h 355600"/>
              <a:gd name="connsiteX1" fmla="*/ 146050 w 927100"/>
              <a:gd name="connsiteY1" fmla="*/ 349250 h 355600"/>
              <a:gd name="connsiteX2" fmla="*/ 247650 w 927100"/>
              <a:gd name="connsiteY2" fmla="*/ 254000 h 355600"/>
              <a:gd name="connsiteX3" fmla="*/ 406400 w 927100"/>
              <a:gd name="connsiteY3" fmla="*/ 222250 h 355600"/>
              <a:gd name="connsiteX4" fmla="*/ 508000 w 927100"/>
              <a:gd name="connsiteY4" fmla="*/ 133350 h 355600"/>
              <a:gd name="connsiteX5" fmla="*/ 673100 w 927100"/>
              <a:gd name="connsiteY5" fmla="*/ 114300 h 355600"/>
              <a:gd name="connsiteX6" fmla="*/ 869950 w 927100"/>
              <a:gd name="connsiteY6" fmla="*/ 82550 h 355600"/>
              <a:gd name="connsiteX7" fmla="*/ 869950 w 927100"/>
              <a:gd name="connsiteY7" fmla="*/ 31750 h 355600"/>
              <a:gd name="connsiteX8" fmla="*/ 927100 w 927100"/>
              <a:gd name="connsiteY8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7100" h="355600">
                <a:moveTo>
                  <a:pt x="0" y="355600"/>
                </a:moveTo>
                <a:lnTo>
                  <a:pt x="146050" y="349250"/>
                </a:lnTo>
                <a:lnTo>
                  <a:pt x="247650" y="254000"/>
                </a:lnTo>
                <a:lnTo>
                  <a:pt x="406400" y="222250"/>
                </a:lnTo>
                <a:lnTo>
                  <a:pt x="508000" y="133350"/>
                </a:lnTo>
                <a:lnTo>
                  <a:pt x="673100" y="114300"/>
                </a:lnTo>
                <a:lnTo>
                  <a:pt x="869950" y="82550"/>
                </a:lnTo>
                <a:lnTo>
                  <a:pt x="869950" y="31750"/>
                </a:lnTo>
                <a:lnTo>
                  <a:pt x="927100" y="0"/>
                </a:ln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7897" name="CaixaDeTexto 9"/>
          <p:cNvSpPr txBox="1">
            <a:spLocks noChangeArrowheads="1"/>
          </p:cNvSpPr>
          <p:nvPr/>
        </p:nvSpPr>
        <p:spPr bwMode="auto">
          <a:xfrm rot="-807513">
            <a:off x="6334125" y="3221038"/>
            <a:ext cx="1679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000">
                <a:solidFill>
                  <a:srgbClr val="000000"/>
                </a:solidFill>
              </a:rPr>
              <a:t>Ramal do Entremontes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0" y="365125"/>
            <a:ext cx="91440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ADUTORA DO AGRESTE - PE</a:t>
            </a:r>
          </a:p>
        </p:txBody>
      </p:sp>
      <p:grpSp>
        <p:nvGrpSpPr>
          <p:cNvPr id="38915" name="Grupo 4"/>
          <p:cNvGrpSpPr>
            <a:grpSpLocks/>
          </p:cNvGrpSpPr>
          <p:nvPr/>
        </p:nvGrpSpPr>
        <p:grpSpPr bwMode="auto">
          <a:xfrm>
            <a:off x="611188" y="908050"/>
            <a:ext cx="8208962" cy="5473700"/>
            <a:chOff x="611560" y="503238"/>
            <a:chExt cx="8208912" cy="5473700"/>
          </a:xfrm>
        </p:grpSpPr>
        <p:sp>
          <p:nvSpPr>
            <p:cNvPr id="6" name="Título 3"/>
            <p:cNvSpPr txBox="1">
              <a:spLocks/>
            </p:cNvSpPr>
            <p:nvPr/>
          </p:nvSpPr>
          <p:spPr>
            <a:xfrm>
              <a:off x="611560" y="1412876"/>
              <a:ext cx="7772353" cy="14700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endParaRPr lang="pt-BR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" name="Subtítulo 4"/>
            <p:cNvSpPr txBox="1">
              <a:spLocks/>
            </p:cNvSpPr>
            <p:nvPr/>
          </p:nvSpPr>
          <p:spPr>
            <a:xfrm>
              <a:off x="1368792" y="2952751"/>
              <a:ext cx="6400761" cy="175260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pic>
          <p:nvPicPr>
            <p:cNvPr id="8" name="Imagem 7" descr="1A ETAPA.jpg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0EFEF"/>
                </a:clrFrom>
                <a:clrTo>
                  <a:srgbClr val="F0EFE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1621204" y="503238"/>
              <a:ext cx="6957970" cy="54737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Forma livre 9"/>
            <p:cNvSpPr/>
            <p:nvPr/>
          </p:nvSpPr>
          <p:spPr bwMode="auto">
            <a:xfrm>
              <a:off x="2333987" y="4978401"/>
              <a:ext cx="1465254" cy="360362"/>
            </a:xfrm>
            <a:custGeom>
              <a:avLst/>
              <a:gdLst>
                <a:gd name="connsiteX0" fmla="*/ 1465942 w 1465942"/>
                <a:gd name="connsiteY0" fmla="*/ 101600 h 359954"/>
                <a:gd name="connsiteX1" fmla="*/ 1419497 w 1465942"/>
                <a:gd name="connsiteY1" fmla="*/ 58057 h 359954"/>
                <a:gd name="connsiteX2" fmla="*/ 1402080 w 1465942"/>
                <a:gd name="connsiteY2" fmla="*/ 87086 h 359954"/>
                <a:gd name="connsiteX3" fmla="*/ 1346925 w 1465942"/>
                <a:gd name="connsiteY3" fmla="*/ 0 h 359954"/>
                <a:gd name="connsiteX4" fmla="*/ 1285965 w 1465942"/>
                <a:gd name="connsiteY4" fmla="*/ 37737 h 359954"/>
                <a:gd name="connsiteX5" fmla="*/ 1187268 w 1465942"/>
                <a:gd name="connsiteY5" fmla="*/ 101600 h 359954"/>
                <a:gd name="connsiteX6" fmla="*/ 1024708 w 1465942"/>
                <a:gd name="connsiteY6" fmla="*/ 238034 h 359954"/>
                <a:gd name="connsiteX7" fmla="*/ 902788 w 1465942"/>
                <a:gd name="connsiteY7" fmla="*/ 345440 h 359954"/>
                <a:gd name="connsiteX8" fmla="*/ 757645 w 1465942"/>
                <a:gd name="connsiteY8" fmla="*/ 354149 h 359954"/>
                <a:gd name="connsiteX9" fmla="*/ 600891 w 1465942"/>
                <a:gd name="connsiteY9" fmla="*/ 359954 h 359954"/>
                <a:gd name="connsiteX10" fmla="*/ 545737 w 1465942"/>
                <a:gd name="connsiteY10" fmla="*/ 357051 h 359954"/>
                <a:gd name="connsiteX11" fmla="*/ 574765 w 1465942"/>
                <a:gd name="connsiteY11" fmla="*/ 293189 h 359954"/>
                <a:gd name="connsiteX12" fmla="*/ 531222 w 1465942"/>
                <a:gd name="connsiteY12" fmla="*/ 264160 h 359954"/>
                <a:gd name="connsiteX13" fmla="*/ 444137 w 1465942"/>
                <a:gd name="connsiteY13" fmla="*/ 235131 h 359954"/>
                <a:gd name="connsiteX14" fmla="*/ 229325 w 1465942"/>
                <a:gd name="connsiteY14" fmla="*/ 156754 h 359954"/>
                <a:gd name="connsiteX15" fmla="*/ 81280 w 1465942"/>
                <a:gd name="connsiteY15" fmla="*/ 60960 h 359954"/>
                <a:gd name="connsiteX16" fmla="*/ 0 w 1465942"/>
                <a:gd name="connsiteY16" fmla="*/ 5806 h 35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65942" h="359954">
                  <a:moveTo>
                    <a:pt x="1465942" y="101600"/>
                  </a:moveTo>
                  <a:lnTo>
                    <a:pt x="1419497" y="58057"/>
                  </a:lnTo>
                  <a:lnTo>
                    <a:pt x="1402080" y="87086"/>
                  </a:lnTo>
                  <a:lnTo>
                    <a:pt x="1346925" y="0"/>
                  </a:lnTo>
                  <a:lnTo>
                    <a:pt x="1285965" y="37737"/>
                  </a:lnTo>
                  <a:lnTo>
                    <a:pt x="1187268" y="101600"/>
                  </a:lnTo>
                  <a:lnTo>
                    <a:pt x="1024708" y="238034"/>
                  </a:lnTo>
                  <a:lnTo>
                    <a:pt x="902788" y="345440"/>
                  </a:lnTo>
                  <a:lnTo>
                    <a:pt x="757645" y="354149"/>
                  </a:lnTo>
                  <a:lnTo>
                    <a:pt x="600891" y="359954"/>
                  </a:lnTo>
                  <a:lnTo>
                    <a:pt x="545737" y="357051"/>
                  </a:lnTo>
                  <a:lnTo>
                    <a:pt x="574765" y="293189"/>
                  </a:lnTo>
                  <a:lnTo>
                    <a:pt x="531222" y="264160"/>
                  </a:lnTo>
                  <a:lnTo>
                    <a:pt x="444137" y="235131"/>
                  </a:lnTo>
                  <a:lnTo>
                    <a:pt x="229325" y="156754"/>
                  </a:lnTo>
                  <a:lnTo>
                    <a:pt x="81280" y="60960"/>
                  </a:lnTo>
                  <a:lnTo>
                    <a:pt x="0" y="5806"/>
                  </a:ln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11" name="Forma livre 10"/>
            <p:cNvSpPr/>
            <p:nvPr/>
          </p:nvSpPr>
          <p:spPr bwMode="auto">
            <a:xfrm>
              <a:off x="1987914" y="4195763"/>
              <a:ext cx="346073" cy="792163"/>
            </a:xfrm>
            <a:custGeom>
              <a:avLst/>
              <a:gdLst>
                <a:gd name="connsiteX0" fmla="*/ 345440 w 345440"/>
                <a:gd name="connsiteY0" fmla="*/ 792480 h 792480"/>
                <a:gd name="connsiteX1" fmla="*/ 127725 w 345440"/>
                <a:gd name="connsiteY1" fmla="*/ 635725 h 792480"/>
                <a:gd name="connsiteX2" fmla="*/ 34834 w 345440"/>
                <a:gd name="connsiteY2" fmla="*/ 568960 h 792480"/>
                <a:gd name="connsiteX3" fmla="*/ 0 w 345440"/>
                <a:gd name="connsiteY3" fmla="*/ 542834 h 792480"/>
                <a:gd name="connsiteX4" fmla="*/ 0 w 345440"/>
                <a:gd name="connsiteY4" fmla="*/ 525417 h 792480"/>
                <a:gd name="connsiteX5" fmla="*/ 14514 w 345440"/>
                <a:gd name="connsiteY5" fmla="*/ 476068 h 792480"/>
                <a:gd name="connsiteX6" fmla="*/ 37737 w 345440"/>
                <a:gd name="connsiteY6" fmla="*/ 426720 h 792480"/>
                <a:gd name="connsiteX7" fmla="*/ 92891 w 345440"/>
                <a:gd name="connsiteY7" fmla="*/ 310605 h 792480"/>
                <a:gd name="connsiteX8" fmla="*/ 113211 w 345440"/>
                <a:gd name="connsiteY8" fmla="*/ 240937 h 792480"/>
                <a:gd name="connsiteX9" fmla="*/ 136434 w 345440"/>
                <a:gd name="connsiteY9" fmla="*/ 162560 h 792480"/>
                <a:gd name="connsiteX10" fmla="*/ 182880 w 345440"/>
                <a:gd name="connsiteY10" fmla="*/ 121920 h 792480"/>
                <a:gd name="connsiteX11" fmla="*/ 240937 w 345440"/>
                <a:gd name="connsiteY11" fmla="*/ 75474 h 792480"/>
                <a:gd name="connsiteX12" fmla="*/ 269965 w 345440"/>
                <a:gd name="connsiteY12" fmla="*/ 40640 h 792480"/>
                <a:gd name="connsiteX13" fmla="*/ 249645 w 345440"/>
                <a:gd name="connsiteY13" fmla="*/ 0 h 79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5440" h="792480">
                  <a:moveTo>
                    <a:pt x="345440" y="792480"/>
                  </a:moveTo>
                  <a:lnTo>
                    <a:pt x="127725" y="635725"/>
                  </a:lnTo>
                  <a:lnTo>
                    <a:pt x="34834" y="568960"/>
                  </a:lnTo>
                  <a:lnTo>
                    <a:pt x="0" y="542834"/>
                  </a:lnTo>
                  <a:lnTo>
                    <a:pt x="0" y="525417"/>
                  </a:lnTo>
                  <a:lnTo>
                    <a:pt x="14514" y="476068"/>
                  </a:lnTo>
                  <a:lnTo>
                    <a:pt x="37737" y="426720"/>
                  </a:lnTo>
                  <a:lnTo>
                    <a:pt x="92891" y="310605"/>
                  </a:lnTo>
                  <a:lnTo>
                    <a:pt x="113211" y="240937"/>
                  </a:lnTo>
                  <a:lnTo>
                    <a:pt x="136434" y="162560"/>
                  </a:lnTo>
                  <a:lnTo>
                    <a:pt x="182880" y="121920"/>
                  </a:lnTo>
                  <a:lnTo>
                    <a:pt x="240937" y="75474"/>
                  </a:lnTo>
                  <a:lnTo>
                    <a:pt x="269965" y="40640"/>
                  </a:lnTo>
                  <a:lnTo>
                    <a:pt x="249645" y="0"/>
                  </a:ln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13" name="Forma livre 12"/>
            <p:cNvSpPr/>
            <p:nvPr/>
          </p:nvSpPr>
          <p:spPr bwMode="auto">
            <a:xfrm>
              <a:off x="2214925" y="2998788"/>
              <a:ext cx="1944675" cy="1196975"/>
            </a:xfrm>
            <a:custGeom>
              <a:avLst/>
              <a:gdLst>
                <a:gd name="connsiteX0" fmla="*/ 23223 w 1944915"/>
                <a:gd name="connsiteY0" fmla="*/ 1195978 h 1195978"/>
                <a:gd name="connsiteX1" fmla="*/ 0 w 1944915"/>
                <a:gd name="connsiteY1" fmla="*/ 1132115 h 1195978"/>
                <a:gd name="connsiteX2" fmla="*/ 40640 w 1944915"/>
                <a:gd name="connsiteY2" fmla="*/ 1097280 h 1195978"/>
                <a:gd name="connsiteX3" fmla="*/ 89989 w 1944915"/>
                <a:gd name="connsiteY3" fmla="*/ 1033418 h 1195978"/>
                <a:gd name="connsiteX4" fmla="*/ 150949 w 1944915"/>
                <a:gd name="connsiteY4" fmla="*/ 1013098 h 1195978"/>
                <a:gd name="connsiteX5" fmla="*/ 214812 w 1944915"/>
                <a:gd name="connsiteY5" fmla="*/ 995680 h 1195978"/>
                <a:gd name="connsiteX6" fmla="*/ 301898 w 1944915"/>
                <a:gd name="connsiteY6" fmla="*/ 949235 h 1195978"/>
                <a:gd name="connsiteX7" fmla="*/ 394789 w 1944915"/>
                <a:gd name="connsiteY7" fmla="*/ 876663 h 1195978"/>
                <a:gd name="connsiteX8" fmla="*/ 473166 w 1944915"/>
                <a:gd name="connsiteY8" fmla="*/ 804092 h 1195978"/>
                <a:gd name="connsiteX9" fmla="*/ 577669 w 1944915"/>
                <a:gd name="connsiteY9" fmla="*/ 760549 h 1195978"/>
                <a:gd name="connsiteX10" fmla="*/ 656046 w 1944915"/>
                <a:gd name="connsiteY10" fmla="*/ 717006 h 1195978"/>
                <a:gd name="connsiteX11" fmla="*/ 777966 w 1944915"/>
                <a:gd name="connsiteY11" fmla="*/ 624115 h 1195978"/>
                <a:gd name="connsiteX12" fmla="*/ 847635 w 1944915"/>
                <a:gd name="connsiteY12" fmla="*/ 566058 h 1195978"/>
                <a:gd name="connsiteX13" fmla="*/ 917303 w 1944915"/>
                <a:gd name="connsiteY13" fmla="*/ 528320 h 1195978"/>
                <a:gd name="connsiteX14" fmla="*/ 989875 w 1944915"/>
                <a:gd name="connsiteY14" fmla="*/ 476069 h 1195978"/>
                <a:gd name="connsiteX15" fmla="*/ 1016000 w 1944915"/>
                <a:gd name="connsiteY15" fmla="*/ 429623 h 1195978"/>
                <a:gd name="connsiteX16" fmla="*/ 1027612 w 1944915"/>
                <a:gd name="connsiteY16" fmla="*/ 377372 h 1195978"/>
                <a:gd name="connsiteX17" fmla="*/ 1018903 w 1944915"/>
                <a:gd name="connsiteY17" fmla="*/ 354149 h 1195978"/>
                <a:gd name="connsiteX18" fmla="*/ 1158240 w 1944915"/>
                <a:gd name="connsiteY18" fmla="*/ 362858 h 1195978"/>
                <a:gd name="connsiteX19" fmla="*/ 1274355 w 1944915"/>
                <a:gd name="connsiteY19" fmla="*/ 371566 h 1195978"/>
                <a:gd name="connsiteX20" fmla="*/ 1335315 w 1944915"/>
                <a:gd name="connsiteY20" fmla="*/ 470263 h 1195978"/>
                <a:gd name="connsiteX21" fmla="*/ 1416595 w 1944915"/>
                <a:gd name="connsiteY21" fmla="*/ 563155 h 1195978"/>
                <a:gd name="connsiteX22" fmla="*/ 1465943 w 1944915"/>
                <a:gd name="connsiteY22" fmla="*/ 612503 h 1195978"/>
                <a:gd name="connsiteX23" fmla="*/ 1535612 w 1944915"/>
                <a:gd name="connsiteY23" fmla="*/ 560252 h 1195978"/>
                <a:gd name="connsiteX24" fmla="*/ 1637212 w 1944915"/>
                <a:gd name="connsiteY24" fmla="*/ 452846 h 1195978"/>
                <a:gd name="connsiteX25" fmla="*/ 1674949 w 1944915"/>
                <a:gd name="connsiteY25" fmla="*/ 374469 h 1195978"/>
                <a:gd name="connsiteX26" fmla="*/ 1680755 w 1944915"/>
                <a:gd name="connsiteY26" fmla="*/ 304800 h 1195978"/>
                <a:gd name="connsiteX27" fmla="*/ 1715589 w 1944915"/>
                <a:gd name="connsiteY27" fmla="*/ 322218 h 1195978"/>
                <a:gd name="connsiteX28" fmla="*/ 1759132 w 1944915"/>
                <a:gd name="connsiteY28" fmla="*/ 287383 h 1195978"/>
                <a:gd name="connsiteX29" fmla="*/ 1825898 w 1944915"/>
                <a:gd name="connsiteY29" fmla="*/ 214812 h 1195978"/>
                <a:gd name="connsiteX30" fmla="*/ 1883955 w 1944915"/>
                <a:gd name="connsiteY30" fmla="*/ 156755 h 1195978"/>
                <a:gd name="connsiteX31" fmla="*/ 1910080 w 1944915"/>
                <a:gd name="connsiteY31" fmla="*/ 72572 h 1195978"/>
                <a:gd name="connsiteX32" fmla="*/ 1944915 w 1944915"/>
                <a:gd name="connsiteY32" fmla="*/ 0 h 1195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44915" h="1195978">
                  <a:moveTo>
                    <a:pt x="23223" y="1195978"/>
                  </a:moveTo>
                  <a:lnTo>
                    <a:pt x="0" y="1132115"/>
                  </a:lnTo>
                  <a:lnTo>
                    <a:pt x="40640" y="1097280"/>
                  </a:lnTo>
                  <a:lnTo>
                    <a:pt x="89989" y="1033418"/>
                  </a:lnTo>
                  <a:lnTo>
                    <a:pt x="150949" y="1013098"/>
                  </a:lnTo>
                  <a:lnTo>
                    <a:pt x="214812" y="995680"/>
                  </a:lnTo>
                  <a:lnTo>
                    <a:pt x="301898" y="949235"/>
                  </a:lnTo>
                  <a:lnTo>
                    <a:pt x="394789" y="876663"/>
                  </a:lnTo>
                  <a:lnTo>
                    <a:pt x="473166" y="804092"/>
                  </a:lnTo>
                  <a:lnTo>
                    <a:pt x="577669" y="760549"/>
                  </a:lnTo>
                  <a:lnTo>
                    <a:pt x="656046" y="717006"/>
                  </a:lnTo>
                  <a:lnTo>
                    <a:pt x="777966" y="624115"/>
                  </a:lnTo>
                  <a:lnTo>
                    <a:pt x="847635" y="566058"/>
                  </a:lnTo>
                  <a:lnTo>
                    <a:pt x="917303" y="528320"/>
                  </a:lnTo>
                  <a:lnTo>
                    <a:pt x="989875" y="476069"/>
                  </a:lnTo>
                  <a:lnTo>
                    <a:pt x="1016000" y="429623"/>
                  </a:lnTo>
                  <a:lnTo>
                    <a:pt x="1027612" y="377372"/>
                  </a:lnTo>
                  <a:lnTo>
                    <a:pt x="1018903" y="354149"/>
                  </a:lnTo>
                  <a:lnTo>
                    <a:pt x="1158240" y="362858"/>
                  </a:lnTo>
                  <a:lnTo>
                    <a:pt x="1274355" y="371566"/>
                  </a:lnTo>
                  <a:lnTo>
                    <a:pt x="1335315" y="470263"/>
                  </a:lnTo>
                  <a:lnTo>
                    <a:pt x="1416595" y="563155"/>
                  </a:lnTo>
                  <a:lnTo>
                    <a:pt x="1465943" y="612503"/>
                  </a:lnTo>
                  <a:lnTo>
                    <a:pt x="1535612" y="560252"/>
                  </a:lnTo>
                  <a:lnTo>
                    <a:pt x="1637212" y="452846"/>
                  </a:lnTo>
                  <a:lnTo>
                    <a:pt x="1674949" y="374469"/>
                  </a:lnTo>
                  <a:lnTo>
                    <a:pt x="1680755" y="304800"/>
                  </a:lnTo>
                  <a:lnTo>
                    <a:pt x="1715589" y="322218"/>
                  </a:lnTo>
                  <a:lnTo>
                    <a:pt x="1759132" y="287383"/>
                  </a:lnTo>
                  <a:lnTo>
                    <a:pt x="1825898" y="214812"/>
                  </a:lnTo>
                  <a:lnTo>
                    <a:pt x="1883955" y="156755"/>
                  </a:lnTo>
                  <a:lnTo>
                    <a:pt x="1910080" y="72572"/>
                  </a:lnTo>
                  <a:lnTo>
                    <a:pt x="1944915" y="0"/>
                  </a:ln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black"/>
                </a:solidFill>
              </a:endParaRPr>
            </a:p>
          </p:txBody>
        </p:sp>
        <p:grpSp>
          <p:nvGrpSpPr>
            <p:cNvPr id="38922" name="Grupo 18"/>
            <p:cNvGrpSpPr>
              <a:grpSpLocks/>
            </p:cNvGrpSpPr>
            <p:nvPr/>
          </p:nvGrpSpPr>
          <p:grpSpPr bwMode="auto">
            <a:xfrm>
              <a:off x="3206821" y="2795939"/>
              <a:ext cx="949289" cy="330916"/>
              <a:chOff x="3422469" y="2795451"/>
              <a:chExt cx="949234" cy="330926"/>
            </a:xfrm>
          </p:grpSpPr>
          <p:sp>
            <p:nvSpPr>
              <p:cNvPr id="18" name="Forma livre 17"/>
              <p:cNvSpPr/>
              <p:nvPr/>
            </p:nvSpPr>
            <p:spPr>
              <a:xfrm>
                <a:off x="3692612" y="2795100"/>
                <a:ext cx="679406" cy="279408"/>
              </a:xfrm>
              <a:custGeom>
                <a:avLst/>
                <a:gdLst>
                  <a:gd name="connsiteX0" fmla="*/ 679269 w 679269"/>
                  <a:gd name="connsiteY0" fmla="*/ 203200 h 278675"/>
                  <a:gd name="connsiteX1" fmla="*/ 621212 w 679269"/>
                  <a:gd name="connsiteY1" fmla="*/ 209006 h 278675"/>
                  <a:gd name="connsiteX2" fmla="*/ 566057 w 679269"/>
                  <a:gd name="connsiteY2" fmla="*/ 243840 h 278675"/>
                  <a:gd name="connsiteX3" fmla="*/ 444137 w 679269"/>
                  <a:gd name="connsiteY3" fmla="*/ 278675 h 278675"/>
                  <a:gd name="connsiteX4" fmla="*/ 394789 w 679269"/>
                  <a:gd name="connsiteY4" fmla="*/ 278675 h 278675"/>
                  <a:gd name="connsiteX5" fmla="*/ 310606 w 679269"/>
                  <a:gd name="connsiteY5" fmla="*/ 278675 h 278675"/>
                  <a:gd name="connsiteX6" fmla="*/ 264160 w 679269"/>
                  <a:gd name="connsiteY6" fmla="*/ 258355 h 278675"/>
                  <a:gd name="connsiteX7" fmla="*/ 185783 w 679269"/>
                  <a:gd name="connsiteY7" fmla="*/ 278675 h 278675"/>
                  <a:gd name="connsiteX8" fmla="*/ 136435 w 679269"/>
                  <a:gd name="connsiteY8" fmla="*/ 269966 h 278675"/>
                  <a:gd name="connsiteX9" fmla="*/ 81280 w 679269"/>
                  <a:gd name="connsiteY9" fmla="*/ 232229 h 278675"/>
                  <a:gd name="connsiteX10" fmla="*/ 69669 w 679269"/>
                  <a:gd name="connsiteY10" fmla="*/ 148046 h 278675"/>
                  <a:gd name="connsiteX11" fmla="*/ 66766 w 679269"/>
                  <a:gd name="connsiteY11" fmla="*/ 92892 h 278675"/>
                  <a:gd name="connsiteX12" fmla="*/ 60960 w 679269"/>
                  <a:gd name="connsiteY12" fmla="*/ 40640 h 278675"/>
                  <a:gd name="connsiteX13" fmla="*/ 23223 w 679269"/>
                  <a:gd name="connsiteY13" fmla="*/ 14515 h 278675"/>
                  <a:gd name="connsiteX14" fmla="*/ 0 w 679269"/>
                  <a:gd name="connsiteY14" fmla="*/ 0 h 27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79269" h="278675">
                    <a:moveTo>
                      <a:pt x="679269" y="203200"/>
                    </a:moveTo>
                    <a:lnTo>
                      <a:pt x="621212" y="209006"/>
                    </a:lnTo>
                    <a:lnTo>
                      <a:pt x="566057" y="243840"/>
                    </a:lnTo>
                    <a:lnTo>
                      <a:pt x="444137" y="278675"/>
                    </a:lnTo>
                    <a:lnTo>
                      <a:pt x="394789" y="278675"/>
                    </a:lnTo>
                    <a:lnTo>
                      <a:pt x="310606" y="278675"/>
                    </a:lnTo>
                    <a:lnTo>
                      <a:pt x="264160" y="258355"/>
                    </a:lnTo>
                    <a:lnTo>
                      <a:pt x="185783" y="278675"/>
                    </a:lnTo>
                    <a:lnTo>
                      <a:pt x="136435" y="269966"/>
                    </a:lnTo>
                    <a:lnTo>
                      <a:pt x="81280" y="232229"/>
                    </a:lnTo>
                    <a:lnTo>
                      <a:pt x="69669" y="148046"/>
                    </a:lnTo>
                    <a:lnTo>
                      <a:pt x="66766" y="92892"/>
                    </a:lnTo>
                    <a:lnTo>
                      <a:pt x="60960" y="40640"/>
                    </a:lnTo>
                    <a:lnTo>
                      <a:pt x="23223" y="14515"/>
                    </a:lnTo>
                    <a:lnTo>
                      <a:pt x="0" y="0"/>
                    </a:lnTo>
                  </a:path>
                </a:pathLst>
              </a:cu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3422754" y="3071333"/>
                <a:ext cx="412723" cy="55565"/>
              </a:xfrm>
              <a:custGeom>
                <a:avLst/>
                <a:gdLst>
                  <a:gd name="connsiteX0" fmla="*/ 412205 w 412205"/>
                  <a:gd name="connsiteY0" fmla="*/ 0 h 55154"/>
                  <a:gd name="connsiteX1" fmla="*/ 296091 w 412205"/>
                  <a:gd name="connsiteY1" fmla="*/ 20320 h 55154"/>
                  <a:gd name="connsiteX2" fmla="*/ 281577 w 412205"/>
                  <a:gd name="connsiteY2" fmla="*/ 43543 h 55154"/>
                  <a:gd name="connsiteX3" fmla="*/ 211908 w 412205"/>
                  <a:gd name="connsiteY3" fmla="*/ 37737 h 55154"/>
                  <a:gd name="connsiteX4" fmla="*/ 156754 w 412205"/>
                  <a:gd name="connsiteY4" fmla="*/ 23223 h 55154"/>
                  <a:gd name="connsiteX5" fmla="*/ 63862 w 412205"/>
                  <a:gd name="connsiteY5" fmla="*/ 46446 h 55154"/>
                  <a:gd name="connsiteX6" fmla="*/ 0 w 412205"/>
                  <a:gd name="connsiteY6" fmla="*/ 55154 h 55154"/>
                  <a:gd name="connsiteX7" fmla="*/ 0 w 412205"/>
                  <a:gd name="connsiteY7" fmla="*/ 55154 h 55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05" h="55154">
                    <a:moveTo>
                      <a:pt x="412205" y="0"/>
                    </a:moveTo>
                    <a:lnTo>
                      <a:pt x="296091" y="20320"/>
                    </a:lnTo>
                    <a:lnTo>
                      <a:pt x="281577" y="43543"/>
                    </a:lnTo>
                    <a:lnTo>
                      <a:pt x="211908" y="37737"/>
                    </a:lnTo>
                    <a:lnTo>
                      <a:pt x="156754" y="23223"/>
                    </a:lnTo>
                    <a:lnTo>
                      <a:pt x="63862" y="46446"/>
                    </a:lnTo>
                    <a:lnTo>
                      <a:pt x="0" y="55154"/>
                    </a:lnTo>
                    <a:lnTo>
                      <a:pt x="0" y="55154"/>
                    </a:lnTo>
                  </a:path>
                </a:pathLst>
              </a:cu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923" name="Grupo 30"/>
            <p:cNvGrpSpPr>
              <a:grpSpLocks/>
            </p:cNvGrpSpPr>
            <p:nvPr/>
          </p:nvGrpSpPr>
          <p:grpSpPr bwMode="auto">
            <a:xfrm>
              <a:off x="4165600" y="2427288"/>
              <a:ext cx="939800" cy="568335"/>
              <a:chOff x="4381192" y="2426781"/>
              <a:chExt cx="939745" cy="568351"/>
            </a:xfrm>
          </p:grpSpPr>
          <p:sp>
            <p:nvSpPr>
              <p:cNvPr id="16" name="Forma livre 15"/>
              <p:cNvSpPr/>
              <p:nvPr/>
            </p:nvSpPr>
            <p:spPr>
              <a:xfrm>
                <a:off x="4445038" y="2426781"/>
                <a:ext cx="203187" cy="530240"/>
              </a:xfrm>
              <a:custGeom>
                <a:avLst/>
                <a:gdLst>
                  <a:gd name="connsiteX0" fmla="*/ 43543 w 203200"/>
                  <a:gd name="connsiteY0" fmla="*/ 531222 h 531222"/>
                  <a:gd name="connsiteX1" fmla="*/ 14515 w 203200"/>
                  <a:gd name="connsiteY1" fmla="*/ 481874 h 531222"/>
                  <a:gd name="connsiteX2" fmla="*/ 58057 w 203200"/>
                  <a:gd name="connsiteY2" fmla="*/ 476068 h 531222"/>
                  <a:gd name="connsiteX3" fmla="*/ 89989 w 203200"/>
                  <a:gd name="connsiteY3" fmla="*/ 426720 h 531222"/>
                  <a:gd name="connsiteX4" fmla="*/ 139337 w 203200"/>
                  <a:gd name="connsiteY4" fmla="*/ 374468 h 531222"/>
                  <a:gd name="connsiteX5" fmla="*/ 194492 w 203200"/>
                  <a:gd name="connsiteY5" fmla="*/ 348342 h 531222"/>
                  <a:gd name="connsiteX6" fmla="*/ 200297 w 203200"/>
                  <a:gd name="connsiteY6" fmla="*/ 296091 h 531222"/>
                  <a:gd name="connsiteX7" fmla="*/ 200297 w 203200"/>
                  <a:gd name="connsiteY7" fmla="*/ 243840 h 531222"/>
                  <a:gd name="connsiteX8" fmla="*/ 203200 w 203200"/>
                  <a:gd name="connsiteY8" fmla="*/ 197394 h 531222"/>
                  <a:gd name="connsiteX9" fmla="*/ 182880 w 203200"/>
                  <a:gd name="connsiteY9" fmla="*/ 168365 h 531222"/>
                  <a:gd name="connsiteX10" fmla="*/ 145143 w 203200"/>
                  <a:gd name="connsiteY10" fmla="*/ 142240 h 531222"/>
                  <a:gd name="connsiteX11" fmla="*/ 119017 w 203200"/>
                  <a:gd name="connsiteY11" fmla="*/ 119017 h 531222"/>
                  <a:gd name="connsiteX12" fmla="*/ 89989 w 203200"/>
                  <a:gd name="connsiteY12" fmla="*/ 113211 h 531222"/>
                  <a:gd name="connsiteX13" fmla="*/ 69669 w 203200"/>
                  <a:gd name="connsiteY13" fmla="*/ 113211 h 531222"/>
                  <a:gd name="connsiteX14" fmla="*/ 55155 w 203200"/>
                  <a:gd name="connsiteY14" fmla="*/ 78377 h 531222"/>
                  <a:gd name="connsiteX15" fmla="*/ 26126 w 203200"/>
                  <a:gd name="connsiteY15" fmla="*/ 34834 h 531222"/>
                  <a:gd name="connsiteX16" fmla="*/ 0 w 203200"/>
                  <a:gd name="connsiteY16" fmla="*/ 0 h 53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3200" h="531222">
                    <a:moveTo>
                      <a:pt x="43543" y="531222"/>
                    </a:moveTo>
                    <a:lnTo>
                      <a:pt x="14515" y="481874"/>
                    </a:lnTo>
                    <a:lnTo>
                      <a:pt x="58057" y="476068"/>
                    </a:lnTo>
                    <a:lnTo>
                      <a:pt x="89989" y="426720"/>
                    </a:lnTo>
                    <a:lnTo>
                      <a:pt x="139337" y="374468"/>
                    </a:lnTo>
                    <a:lnTo>
                      <a:pt x="194492" y="348342"/>
                    </a:lnTo>
                    <a:lnTo>
                      <a:pt x="200297" y="296091"/>
                    </a:lnTo>
                    <a:lnTo>
                      <a:pt x="200297" y="243840"/>
                    </a:lnTo>
                    <a:lnTo>
                      <a:pt x="203200" y="197394"/>
                    </a:lnTo>
                    <a:lnTo>
                      <a:pt x="182880" y="168365"/>
                    </a:lnTo>
                    <a:lnTo>
                      <a:pt x="145143" y="142240"/>
                    </a:lnTo>
                    <a:lnTo>
                      <a:pt x="119017" y="119017"/>
                    </a:lnTo>
                    <a:lnTo>
                      <a:pt x="89989" y="113211"/>
                    </a:lnTo>
                    <a:lnTo>
                      <a:pt x="69669" y="113211"/>
                    </a:lnTo>
                    <a:lnTo>
                      <a:pt x="55155" y="78377"/>
                    </a:lnTo>
                    <a:lnTo>
                      <a:pt x="26126" y="34834"/>
                    </a:lnTo>
                    <a:lnTo>
                      <a:pt x="0" y="0"/>
                    </a:lnTo>
                  </a:path>
                </a:pathLst>
              </a:cu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4381542" y="2853831"/>
                <a:ext cx="939739" cy="141291"/>
              </a:xfrm>
              <a:custGeom>
                <a:avLst/>
                <a:gdLst>
                  <a:gd name="connsiteX0" fmla="*/ 0 w 940526"/>
                  <a:gd name="connsiteY0" fmla="*/ 142240 h 142240"/>
                  <a:gd name="connsiteX1" fmla="*/ 34835 w 940526"/>
                  <a:gd name="connsiteY1" fmla="*/ 104502 h 142240"/>
                  <a:gd name="connsiteX2" fmla="*/ 110309 w 940526"/>
                  <a:gd name="connsiteY2" fmla="*/ 113211 h 142240"/>
                  <a:gd name="connsiteX3" fmla="*/ 252549 w 940526"/>
                  <a:gd name="connsiteY3" fmla="*/ 116114 h 142240"/>
                  <a:gd name="connsiteX4" fmla="*/ 339635 w 940526"/>
                  <a:gd name="connsiteY4" fmla="*/ 116114 h 142240"/>
                  <a:gd name="connsiteX5" fmla="*/ 461555 w 940526"/>
                  <a:gd name="connsiteY5" fmla="*/ 113211 h 142240"/>
                  <a:gd name="connsiteX6" fmla="*/ 493486 w 940526"/>
                  <a:gd name="connsiteY6" fmla="*/ 98697 h 142240"/>
                  <a:gd name="connsiteX7" fmla="*/ 557349 w 940526"/>
                  <a:gd name="connsiteY7" fmla="*/ 81280 h 142240"/>
                  <a:gd name="connsiteX8" fmla="*/ 664755 w 940526"/>
                  <a:gd name="connsiteY8" fmla="*/ 69668 h 142240"/>
                  <a:gd name="connsiteX9" fmla="*/ 760549 w 940526"/>
                  <a:gd name="connsiteY9" fmla="*/ 63862 h 142240"/>
                  <a:gd name="connsiteX10" fmla="*/ 847635 w 940526"/>
                  <a:gd name="connsiteY10" fmla="*/ 55154 h 142240"/>
                  <a:gd name="connsiteX11" fmla="*/ 896983 w 940526"/>
                  <a:gd name="connsiteY11" fmla="*/ 31931 h 142240"/>
                  <a:gd name="connsiteX12" fmla="*/ 940526 w 940526"/>
                  <a:gd name="connsiteY12" fmla="*/ 0 h 142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40526" h="142240">
                    <a:moveTo>
                      <a:pt x="0" y="142240"/>
                    </a:moveTo>
                    <a:lnTo>
                      <a:pt x="34835" y="104502"/>
                    </a:lnTo>
                    <a:lnTo>
                      <a:pt x="110309" y="113211"/>
                    </a:lnTo>
                    <a:lnTo>
                      <a:pt x="252549" y="116114"/>
                    </a:lnTo>
                    <a:lnTo>
                      <a:pt x="339635" y="116114"/>
                    </a:lnTo>
                    <a:lnTo>
                      <a:pt x="461555" y="113211"/>
                    </a:lnTo>
                    <a:lnTo>
                      <a:pt x="493486" y="98697"/>
                    </a:lnTo>
                    <a:lnTo>
                      <a:pt x="557349" y="81280"/>
                    </a:lnTo>
                    <a:lnTo>
                      <a:pt x="664755" y="69668"/>
                    </a:lnTo>
                    <a:lnTo>
                      <a:pt x="760549" y="63862"/>
                    </a:lnTo>
                    <a:lnTo>
                      <a:pt x="847635" y="55154"/>
                    </a:lnTo>
                    <a:lnTo>
                      <a:pt x="896983" y="31931"/>
                    </a:lnTo>
                    <a:lnTo>
                      <a:pt x="940526" y="0"/>
                    </a:lnTo>
                  </a:path>
                </a:pathLst>
              </a:cu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Forma livre 23"/>
            <p:cNvSpPr/>
            <p:nvPr/>
          </p:nvSpPr>
          <p:spPr>
            <a:xfrm>
              <a:off x="5470867" y="2813051"/>
              <a:ext cx="30163" cy="52387"/>
            </a:xfrm>
            <a:custGeom>
              <a:avLst/>
              <a:gdLst>
                <a:gd name="connsiteX0" fmla="*/ 28703 w 28703"/>
                <a:gd name="connsiteY0" fmla="*/ 53305 h 53305"/>
                <a:gd name="connsiteX1" fmla="*/ 0 w 28703"/>
                <a:gd name="connsiteY1" fmla="*/ 0 h 5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703" h="53305">
                  <a:moveTo>
                    <a:pt x="28703" y="53305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black"/>
                </a:solidFill>
              </a:endParaRPr>
            </a:p>
          </p:txBody>
        </p:sp>
        <p:grpSp>
          <p:nvGrpSpPr>
            <p:cNvPr id="38925" name="Grupo 2"/>
            <p:cNvGrpSpPr>
              <a:grpSpLocks/>
            </p:cNvGrpSpPr>
            <p:nvPr/>
          </p:nvGrpSpPr>
          <p:grpSpPr bwMode="auto">
            <a:xfrm>
              <a:off x="5081588" y="1681163"/>
              <a:ext cx="1411287" cy="1238250"/>
              <a:chOff x="5081588" y="1681163"/>
              <a:chExt cx="1411287" cy="1238250"/>
            </a:xfrm>
          </p:grpSpPr>
          <p:sp>
            <p:nvSpPr>
              <p:cNvPr id="23" name="Forma livre 22"/>
              <p:cNvSpPr/>
              <p:nvPr/>
            </p:nvSpPr>
            <p:spPr>
              <a:xfrm>
                <a:off x="5750266" y="1681163"/>
                <a:ext cx="742945" cy="1090613"/>
              </a:xfrm>
              <a:custGeom>
                <a:avLst/>
                <a:gdLst>
                  <a:gd name="connsiteX0" fmla="*/ 660173 w 742182"/>
                  <a:gd name="connsiteY0" fmla="*/ 1090719 h 1090719"/>
                  <a:gd name="connsiteX1" fmla="*/ 688876 w 742182"/>
                  <a:gd name="connsiteY1" fmla="*/ 1021012 h 1090719"/>
                  <a:gd name="connsiteX2" fmla="*/ 688876 w 742182"/>
                  <a:gd name="connsiteY2" fmla="*/ 980007 h 1090719"/>
                  <a:gd name="connsiteX3" fmla="*/ 709378 w 742182"/>
                  <a:gd name="connsiteY3" fmla="*/ 934902 h 1090719"/>
                  <a:gd name="connsiteX4" fmla="*/ 697077 w 742182"/>
                  <a:gd name="connsiteY4" fmla="*/ 897998 h 1090719"/>
                  <a:gd name="connsiteX5" fmla="*/ 697077 w 742182"/>
                  <a:gd name="connsiteY5" fmla="*/ 836491 h 1090719"/>
                  <a:gd name="connsiteX6" fmla="*/ 742182 w 742182"/>
                  <a:gd name="connsiteY6" fmla="*/ 758583 h 1090719"/>
                  <a:gd name="connsiteX7" fmla="*/ 742182 w 742182"/>
                  <a:gd name="connsiteY7" fmla="*/ 721679 h 1090719"/>
                  <a:gd name="connsiteX8" fmla="*/ 701177 w 742182"/>
                  <a:gd name="connsiteY8" fmla="*/ 680674 h 1090719"/>
                  <a:gd name="connsiteX9" fmla="*/ 676574 w 742182"/>
                  <a:gd name="connsiteY9" fmla="*/ 606866 h 1090719"/>
                  <a:gd name="connsiteX10" fmla="*/ 635570 w 742182"/>
                  <a:gd name="connsiteY10" fmla="*/ 524857 h 1090719"/>
                  <a:gd name="connsiteX11" fmla="*/ 590465 w 742182"/>
                  <a:gd name="connsiteY11" fmla="*/ 500255 h 1090719"/>
                  <a:gd name="connsiteX12" fmla="*/ 549461 w 742182"/>
                  <a:gd name="connsiteY12" fmla="*/ 479752 h 1090719"/>
                  <a:gd name="connsiteX13" fmla="*/ 524858 w 742182"/>
                  <a:gd name="connsiteY13" fmla="*/ 438748 h 1090719"/>
                  <a:gd name="connsiteX14" fmla="*/ 496155 w 742182"/>
                  <a:gd name="connsiteY14" fmla="*/ 405944 h 1090719"/>
                  <a:gd name="connsiteX15" fmla="*/ 483853 w 742182"/>
                  <a:gd name="connsiteY15" fmla="*/ 352638 h 1090719"/>
                  <a:gd name="connsiteX16" fmla="*/ 475652 w 742182"/>
                  <a:gd name="connsiteY16" fmla="*/ 291132 h 1090719"/>
                  <a:gd name="connsiteX17" fmla="*/ 463351 w 742182"/>
                  <a:gd name="connsiteY17" fmla="*/ 237826 h 1090719"/>
                  <a:gd name="connsiteX18" fmla="*/ 459251 w 742182"/>
                  <a:gd name="connsiteY18" fmla="*/ 180420 h 1090719"/>
                  <a:gd name="connsiteX19" fmla="*/ 397744 w 742182"/>
                  <a:gd name="connsiteY19" fmla="*/ 168118 h 1090719"/>
                  <a:gd name="connsiteX20" fmla="*/ 344438 w 742182"/>
                  <a:gd name="connsiteY20" fmla="*/ 159917 h 1090719"/>
                  <a:gd name="connsiteX21" fmla="*/ 336237 w 742182"/>
                  <a:gd name="connsiteY21" fmla="*/ 123013 h 1090719"/>
                  <a:gd name="connsiteX22" fmla="*/ 299333 w 742182"/>
                  <a:gd name="connsiteY22" fmla="*/ 69707 h 1090719"/>
                  <a:gd name="connsiteX23" fmla="*/ 258329 w 742182"/>
                  <a:gd name="connsiteY23" fmla="*/ 41004 h 1090719"/>
                  <a:gd name="connsiteX24" fmla="*/ 229626 w 742182"/>
                  <a:gd name="connsiteY24" fmla="*/ 0 h 1090719"/>
                  <a:gd name="connsiteX25" fmla="*/ 217324 w 742182"/>
                  <a:gd name="connsiteY25" fmla="*/ 41004 h 1090719"/>
                  <a:gd name="connsiteX26" fmla="*/ 180420 w 742182"/>
                  <a:gd name="connsiteY26" fmla="*/ 41004 h 1090719"/>
                  <a:gd name="connsiteX27" fmla="*/ 151717 w 742182"/>
                  <a:gd name="connsiteY27" fmla="*/ 8201 h 1090719"/>
                  <a:gd name="connsiteX28" fmla="*/ 94311 w 742182"/>
                  <a:gd name="connsiteY28" fmla="*/ 24603 h 1090719"/>
                  <a:gd name="connsiteX29" fmla="*/ 49206 w 742182"/>
                  <a:gd name="connsiteY29" fmla="*/ 32803 h 1090719"/>
                  <a:gd name="connsiteX30" fmla="*/ 0 w 742182"/>
                  <a:gd name="connsiteY30" fmla="*/ 0 h 1090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42182" h="1090719">
                    <a:moveTo>
                      <a:pt x="660173" y="1090719"/>
                    </a:moveTo>
                    <a:lnTo>
                      <a:pt x="688876" y="1021012"/>
                    </a:lnTo>
                    <a:lnTo>
                      <a:pt x="688876" y="980007"/>
                    </a:lnTo>
                    <a:lnTo>
                      <a:pt x="709378" y="934902"/>
                    </a:lnTo>
                    <a:lnTo>
                      <a:pt x="697077" y="897998"/>
                    </a:lnTo>
                    <a:lnTo>
                      <a:pt x="697077" y="836491"/>
                    </a:lnTo>
                    <a:lnTo>
                      <a:pt x="742182" y="758583"/>
                    </a:lnTo>
                    <a:lnTo>
                      <a:pt x="742182" y="721679"/>
                    </a:lnTo>
                    <a:lnTo>
                      <a:pt x="701177" y="680674"/>
                    </a:lnTo>
                    <a:lnTo>
                      <a:pt x="676574" y="606866"/>
                    </a:lnTo>
                    <a:lnTo>
                      <a:pt x="635570" y="524857"/>
                    </a:lnTo>
                    <a:lnTo>
                      <a:pt x="590465" y="500255"/>
                    </a:lnTo>
                    <a:lnTo>
                      <a:pt x="549461" y="479752"/>
                    </a:lnTo>
                    <a:lnTo>
                      <a:pt x="524858" y="438748"/>
                    </a:lnTo>
                    <a:lnTo>
                      <a:pt x="496155" y="405944"/>
                    </a:lnTo>
                    <a:lnTo>
                      <a:pt x="483853" y="352638"/>
                    </a:lnTo>
                    <a:lnTo>
                      <a:pt x="475652" y="291132"/>
                    </a:lnTo>
                    <a:lnTo>
                      <a:pt x="463351" y="237826"/>
                    </a:lnTo>
                    <a:lnTo>
                      <a:pt x="459251" y="180420"/>
                    </a:lnTo>
                    <a:lnTo>
                      <a:pt x="397744" y="168118"/>
                    </a:lnTo>
                    <a:lnTo>
                      <a:pt x="344438" y="159917"/>
                    </a:lnTo>
                    <a:lnTo>
                      <a:pt x="336237" y="123013"/>
                    </a:lnTo>
                    <a:lnTo>
                      <a:pt x="299333" y="69707"/>
                    </a:lnTo>
                    <a:lnTo>
                      <a:pt x="258329" y="41004"/>
                    </a:lnTo>
                    <a:lnTo>
                      <a:pt x="229626" y="0"/>
                    </a:lnTo>
                    <a:lnTo>
                      <a:pt x="217324" y="41004"/>
                    </a:lnTo>
                    <a:lnTo>
                      <a:pt x="180420" y="41004"/>
                    </a:lnTo>
                    <a:lnTo>
                      <a:pt x="151717" y="8201"/>
                    </a:lnTo>
                    <a:lnTo>
                      <a:pt x="94311" y="24603"/>
                    </a:lnTo>
                    <a:lnTo>
                      <a:pt x="49206" y="32803"/>
                    </a:lnTo>
                    <a:lnTo>
                      <a:pt x="0" y="0"/>
                    </a:lnTo>
                  </a:path>
                </a:pathLst>
              </a:cu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2" name="Forma livre 1"/>
              <p:cNvSpPr/>
              <p:nvPr/>
            </p:nvSpPr>
            <p:spPr>
              <a:xfrm>
                <a:off x="5081933" y="2719388"/>
                <a:ext cx="1349366" cy="200025"/>
              </a:xfrm>
              <a:custGeom>
                <a:avLst/>
                <a:gdLst>
                  <a:gd name="connsiteX0" fmla="*/ 0 w 1350168"/>
                  <a:gd name="connsiteY0" fmla="*/ 176212 h 200025"/>
                  <a:gd name="connsiteX1" fmla="*/ 59531 w 1350168"/>
                  <a:gd name="connsiteY1" fmla="*/ 200025 h 200025"/>
                  <a:gd name="connsiteX2" fmla="*/ 126206 w 1350168"/>
                  <a:gd name="connsiteY2" fmla="*/ 145256 h 200025"/>
                  <a:gd name="connsiteX3" fmla="*/ 173831 w 1350168"/>
                  <a:gd name="connsiteY3" fmla="*/ 154781 h 200025"/>
                  <a:gd name="connsiteX4" fmla="*/ 223837 w 1350168"/>
                  <a:gd name="connsiteY4" fmla="*/ 169068 h 200025"/>
                  <a:gd name="connsiteX5" fmla="*/ 273843 w 1350168"/>
                  <a:gd name="connsiteY5" fmla="*/ 161925 h 200025"/>
                  <a:gd name="connsiteX6" fmla="*/ 335756 w 1350168"/>
                  <a:gd name="connsiteY6" fmla="*/ 161925 h 200025"/>
                  <a:gd name="connsiteX7" fmla="*/ 423862 w 1350168"/>
                  <a:gd name="connsiteY7" fmla="*/ 130968 h 200025"/>
                  <a:gd name="connsiteX8" fmla="*/ 540543 w 1350168"/>
                  <a:gd name="connsiteY8" fmla="*/ 138112 h 200025"/>
                  <a:gd name="connsiteX9" fmla="*/ 783431 w 1350168"/>
                  <a:gd name="connsiteY9" fmla="*/ 119062 h 200025"/>
                  <a:gd name="connsiteX10" fmla="*/ 888206 w 1350168"/>
                  <a:gd name="connsiteY10" fmla="*/ 147637 h 200025"/>
                  <a:gd name="connsiteX11" fmla="*/ 959643 w 1350168"/>
                  <a:gd name="connsiteY11" fmla="*/ 111918 h 200025"/>
                  <a:gd name="connsiteX12" fmla="*/ 1092993 w 1350168"/>
                  <a:gd name="connsiteY12" fmla="*/ 97631 h 200025"/>
                  <a:gd name="connsiteX13" fmla="*/ 1195387 w 1350168"/>
                  <a:gd name="connsiteY13" fmla="*/ 69056 h 200025"/>
                  <a:gd name="connsiteX14" fmla="*/ 1345406 w 1350168"/>
                  <a:gd name="connsiteY14" fmla="*/ 40481 h 200025"/>
                  <a:gd name="connsiteX15" fmla="*/ 1350168 w 1350168"/>
                  <a:gd name="connsiteY15" fmla="*/ 0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50168" h="200025">
                    <a:moveTo>
                      <a:pt x="0" y="176212"/>
                    </a:moveTo>
                    <a:lnTo>
                      <a:pt x="59531" y="200025"/>
                    </a:lnTo>
                    <a:lnTo>
                      <a:pt x="126206" y="145256"/>
                    </a:lnTo>
                    <a:lnTo>
                      <a:pt x="173831" y="154781"/>
                    </a:lnTo>
                    <a:lnTo>
                      <a:pt x="223837" y="169068"/>
                    </a:lnTo>
                    <a:lnTo>
                      <a:pt x="273843" y="161925"/>
                    </a:lnTo>
                    <a:lnTo>
                      <a:pt x="335756" y="161925"/>
                    </a:lnTo>
                    <a:lnTo>
                      <a:pt x="423862" y="130968"/>
                    </a:lnTo>
                    <a:lnTo>
                      <a:pt x="540543" y="138112"/>
                    </a:lnTo>
                    <a:lnTo>
                      <a:pt x="783431" y="119062"/>
                    </a:lnTo>
                    <a:lnTo>
                      <a:pt x="888206" y="147637"/>
                    </a:lnTo>
                    <a:lnTo>
                      <a:pt x="959643" y="111918"/>
                    </a:lnTo>
                    <a:lnTo>
                      <a:pt x="1092993" y="97631"/>
                    </a:lnTo>
                    <a:lnTo>
                      <a:pt x="1195387" y="69056"/>
                    </a:lnTo>
                    <a:lnTo>
                      <a:pt x="1345406" y="40481"/>
                    </a:lnTo>
                    <a:lnTo>
                      <a:pt x="1350168" y="0"/>
                    </a:lnTo>
                  </a:path>
                </a:pathLst>
              </a:custGeom>
              <a:noFill/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" name="Text Box 34"/>
            <p:cNvSpPr txBox="1">
              <a:spLocks noChangeArrowheads="1"/>
            </p:cNvSpPr>
            <p:nvPr/>
          </p:nvSpPr>
          <p:spPr bwMode="auto">
            <a:xfrm>
              <a:off x="7429830" y="5243513"/>
              <a:ext cx="1390642" cy="554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pt-BR" sz="1200" b="1" dirty="0">
                  <a:solidFill>
                    <a:srgbClr val="00B050"/>
                  </a:solidFill>
                  <a:latin typeface="Calibri" pitchFamily="34" charset="0"/>
                </a:rPr>
                <a:t>Etapa I</a:t>
              </a:r>
            </a:p>
            <a:p>
              <a:pPr algn="l">
                <a:spcBef>
                  <a:spcPct val="50000"/>
                </a:spcBef>
                <a:defRPr/>
              </a:pPr>
              <a:r>
                <a:rPr lang="pt-BR" sz="1200" b="1" dirty="0">
                  <a:solidFill>
                    <a:srgbClr val="002060"/>
                  </a:solidFill>
                  <a:latin typeface="Calibri" pitchFamily="34" charset="0"/>
                </a:rPr>
                <a:t>1ª fase - Etapa II</a:t>
              </a:r>
            </a:p>
          </p:txBody>
        </p:sp>
        <p:sp>
          <p:nvSpPr>
            <p:cNvPr id="38927" name="Line 35"/>
            <p:cNvSpPr>
              <a:spLocks noChangeShapeType="1"/>
            </p:cNvSpPr>
            <p:nvPr/>
          </p:nvSpPr>
          <p:spPr bwMode="auto">
            <a:xfrm>
              <a:off x="7092280" y="5624323"/>
              <a:ext cx="337498" cy="0"/>
            </a:xfrm>
            <a:prstGeom prst="line">
              <a:avLst/>
            </a:prstGeom>
            <a:noFill/>
            <a:ln w="29464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pt-BR"/>
            </a:p>
          </p:txBody>
        </p:sp>
        <p:sp>
          <p:nvSpPr>
            <p:cNvPr id="38928" name="Line 36"/>
            <p:cNvSpPr>
              <a:spLocks noChangeShapeType="1"/>
            </p:cNvSpPr>
            <p:nvPr/>
          </p:nvSpPr>
          <p:spPr bwMode="auto">
            <a:xfrm>
              <a:off x="7092280" y="5395725"/>
              <a:ext cx="337498" cy="0"/>
            </a:xfrm>
            <a:prstGeom prst="line">
              <a:avLst/>
            </a:prstGeom>
            <a:noFill/>
            <a:ln w="29464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2438" tIns="52438" rIns="52438" bIns="52438" anchor="ctr"/>
            <a:lstStyle/>
            <a:p>
              <a:endParaRPr lang="pt-BR"/>
            </a:p>
          </p:txBody>
        </p:sp>
        <p:sp>
          <p:nvSpPr>
            <p:cNvPr id="38929" name="Text Box 5"/>
            <p:cNvSpPr txBox="1">
              <a:spLocks noChangeArrowheads="1"/>
            </p:cNvSpPr>
            <p:nvPr/>
          </p:nvSpPr>
          <p:spPr bwMode="auto">
            <a:xfrm>
              <a:off x="6982528" y="4876780"/>
              <a:ext cx="901840" cy="315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pt-BR" sz="1400" b="1">
                  <a:solidFill>
                    <a:srgbClr val="000000"/>
                  </a:solidFill>
                  <a:latin typeface="Calibri" pitchFamily="34" charset="0"/>
                  <a:ea typeface="MS PGothic" pitchFamily="34" charset="-128"/>
                  <a:cs typeface="Arial" pitchFamily="34" charset="0"/>
                </a:rPr>
                <a:t>Legenda</a:t>
              </a:r>
            </a:p>
          </p:txBody>
        </p:sp>
        <p:sp>
          <p:nvSpPr>
            <p:cNvPr id="31" name="Forma livre 30"/>
            <p:cNvSpPr/>
            <p:nvPr/>
          </p:nvSpPr>
          <p:spPr>
            <a:xfrm>
              <a:off x="2356211" y="1820863"/>
              <a:ext cx="1104893" cy="974725"/>
            </a:xfrm>
            <a:custGeom>
              <a:avLst/>
              <a:gdLst>
                <a:gd name="connsiteX0" fmla="*/ 15240 w 1104900"/>
                <a:gd name="connsiteY0" fmla="*/ 0 h 944880"/>
                <a:gd name="connsiteX1" fmla="*/ 129540 w 1104900"/>
                <a:gd name="connsiteY1" fmla="*/ 38100 h 944880"/>
                <a:gd name="connsiteX2" fmla="*/ 190500 w 1104900"/>
                <a:gd name="connsiteY2" fmla="*/ 53340 h 944880"/>
                <a:gd name="connsiteX3" fmla="*/ 190500 w 1104900"/>
                <a:gd name="connsiteY3" fmla="*/ 114300 h 944880"/>
                <a:gd name="connsiteX4" fmla="*/ 175260 w 1104900"/>
                <a:gd name="connsiteY4" fmla="*/ 205740 h 944880"/>
                <a:gd name="connsiteX5" fmla="*/ 175260 w 1104900"/>
                <a:gd name="connsiteY5" fmla="*/ 281940 h 944880"/>
                <a:gd name="connsiteX6" fmla="*/ 121920 w 1104900"/>
                <a:gd name="connsiteY6" fmla="*/ 320040 h 944880"/>
                <a:gd name="connsiteX7" fmla="*/ 76200 w 1104900"/>
                <a:gd name="connsiteY7" fmla="*/ 312420 h 944880"/>
                <a:gd name="connsiteX8" fmla="*/ 76200 w 1104900"/>
                <a:gd name="connsiteY8" fmla="*/ 365760 h 944880"/>
                <a:gd name="connsiteX9" fmla="*/ 30480 w 1104900"/>
                <a:gd name="connsiteY9" fmla="*/ 434340 h 944880"/>
                <a:gd name="connsiteX10" fmla="*/ 0 w 1104900"/>
                <a:gd name="connsiteY10" fmla="*/ 548640 h 944880"/>
                <a:gd name="connsiteX11" fmla="*/ 53340 w 1104900"/>
                <a:gd name="connsiteY11" fmla="*/ 601980 h 944880"/>
                <a:gd name="connsiteX12" fmla="*/ 129540 w 1104900"/>
                <a:gd name="connsiteY12" fmla="*/ 632460 h 944880"/>
                <a:gd name="connsiteX13" fmla="*/ 228600 w 1104900"/>
                <a:gd name="connsiteY13" fmla="*/ 655320 h 944880"/>
                <a:gd name="connsiteX14" fmla="*/ 281940 w 1104900"/>
                <a:gd name="connsiteY14" fmla="*/ 708660 h 944880"/>
                <a:gd name="connsiteX15" fmla="*/ 342900 w 1104900"/>
                <a:gd name="connsiteY15" fmla="*/ 762000 h 944880"/>
                <a:gd name="connsiteX16" fmla="*/ 342900 w 1104900"/>
                <a:gd name="connsiteY16" fmla="*/ 762000 h 944880"/>
                <a:gd name="connsiteX17" fmla="*/ 411480 w 1104900"/>
                <a:gd name="connsiteY17" fmla="*/ 784860 h 944880"/>
                <a:gd name="connsiteX18" fmla="*/ 358140 w 1104900"/>
                <a:gd name="connsiteY18" fmla="*/ 868680 h 944880"/>
                <a:gd name="connsiteX19" fmla="*/ 472440 w 1104900"/>
                <a:gd name="connsiteY19" fmla="*/ 929640 h 944880"/>
                <a:gd name="connsiteX20" fmla="*/ 647700 w 1104900"/>
                <a:gd name="connsiteY20" fmla="*/ 914400 h 944880"/>
                <a:gd name="connsiteX21" fmla="*/ 838200 w 1104900"/>
                <a:gd name="connsiteY21" fmla="*/ 922020 h 944880"/>
                <a:gd name="connsiteX22" fmla="*/ 1021080 w 1104900"/>
                <a:gd name="connsiteY22" fmla="*/ 944880 h 944880"/>
                <a:gd name="connsiteX23" fmla="*/ 1104900 w 1104900"/>
                <a:gd name="connsiteY23" fmla="*/ 922020 h 944880"/>
                <a:gd name="connsiteX0" fmla="*/ 15240 w 1104900"/>
                <a:gd name="connsiteY0" fmla="*/ 0 h 975360"/>
                <a:gd name="connsiteX1" fmla="*/ 129540 w 1104900"/>
                <a:gd name="connsiteY1" fmla="*/ 68580 h 975360"/>
                <a:gd name="connsiteX2" fmla="*/ 190500 w 1104900"/>
                <a:gd name="connsiteY2" fmla="*/ 83820 h 975360"/>
                <a:gd name="connsiteX3" fmla="*/ 190500 w 1104900"/>
                <a:gd name="connsiteY3" fmla="*/ 144780 h 975360"/>
                <a:gd name="connsiteX4" fmla="*/ 175260 w 1104900"/>
                <a:gd name="connsiteY4" fmla="*/ 236220 h 975360"/>
                <a:gd name="connsiteX5" fmla="*/ 175260 w 1104900"/>
                <a:gd name="connsiteY5" fmla="*/ 312420 h 975360"/>
                <a:gd name="connsiteX6" fmla="*/ 121920 w 1104900"/>
                <a:gd name="connsiteY6" fmla="*/ 350520 h 975360"/>
                <a:gd name="connsiteX7" fmla="*/ 76200 w 1104900"/>
                <a:gd name="connsiteY7" fmla="*/ 342900 h 975360"/>
                <a:gd name="connsiteX8" fmla="*/ 76200 w 1104900"/>
                <a:gd name="connsiteY8" fmla="*/ 396240 h 975360"/>
                <a:gd name="connsiteX9" fmla="*/ 30480 w 1104900"/>
                <a:gd name="connsiteY9" fmla="*/ 464820 h 975360"/>
                <a:gd name="connsiteX10" fmla="*/ 0 w 1104900"/>
                <a:gd name="connsiteY10" fmla="*/ 579120 h 975360"/>
                <a:gd name="connsiteX11" fmla="*/ 53340 w 1104900"/>
                <a:gd name="connsiteY11" fmla="*/ 632460 h 975360"/>
                <a:gd name="connsiteX12" fmla="*/ 129540 w 1104900"/>
                <a:gd name="connsiteY12" fmla="*/ 662940 h 975360"/>
                <a:gd name="connsiteX13" fmla="*/ 228600 w 1104900"/>
                <a:gd name="connsiteY13" fmla="*/ 685800 h 975360"/>
                <a:gd name="connsiteX14" fmla="*/ 281940 w 1104900"/>
                <a:gd name="connsiteY14" fmla="*/ 739140 h 975360"/>
                <a:gd name="connsiteX15" fmla="*/ 342900 w 1104900"/>
                <a:gd name="connsiteY15" fmla="*/ 792480 h 975360"/>
                <a:gd name="connsiteX16" fmla="*/ 342900 w 1104900"/>
                <a:gd name="connsiteY16" fmla="*/ 792480 h 975360"/>
                <a:gd name="connsiteX17" fmla="*/ 411480 w 1104900"/>
                <a:gd name="connsiteY17" fmla="*/ 815340 h 975360"/>
                <a:gd name="connsiteX18" fmla="*/ 358140 w 1104900"/>
                <a:gd name="connsiteY18" fmla="*/ 899160 h 975360"/>
                <a:gd name="connsiteX19" fmla="*/ 472440 w 1104900"/>
                <a:gd name="connsiteY19" fmla="*/ 960120 h 975360"/>
                <a:gd name="connsiteX20" fmla="*/ 647700 w 1104900"/>
                <a:gd name="connsiteY20" fmla="*/ 944880 h 975360"/>
                <a:gd name="connsiteX21" fmla="*/ 838200 w 1104900"/>
                <a:gd name="connsiteY21" fmla="*/ 952500 h 975360"/>
                <a:gd name="connsiteX22" fmla="*/ 1021080 w 1104900"/>
                <a:gd name="connsiteY22" fmla="*/ 975360 h 975360"/>
                <a:gd name="connsiteX23" fmla="*/ 1104900 w 1104900"/>
                <a:gd name="connsiteY23" fmla="*/ 952500 h 97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4900" h="975360">
                  <a:moveTo>
                    <a:pt x="15240" y="0"/>
                  </a:moveTo>
                  <a:lnTo>
                    <a:pt x="129540" y="68580"/>
                  </a:lnTo>
                  <a:lnTo>
                    <a:pt x="190500" y="83820"/>
                  </a:lnTo>
                  <a:lnTo>
                    <a:pt x="190500" y="144780"/>
                  </a:lnTo>
                  <a:lnTo>
                    <a:pt x="175260" y="236220"/>
                  </a:lnTo>
                  <a:lnTo>
                    <a:pt x="175260" y="312420"/>
                  </a:lnTo>
                  <a:lnTo>
                    <a:pt x="121920" y="350520"/>
                  </a:lnTo>
                  <a:lnTo>
                    <a:pt x="76200" y="342900"/>
                  </a:lnTo>
                  <a:lnTo>
                    <a:pt x="76200" y="396240"/>
                  </a:lnTo>
                  <a:lnTo>
                    <a:pt x="30480" y="464820"/>
                  </a:lnTo>
                  <a:lnTo>
                    <a:pt x="0" y="579120"/>
                  </a:lnTo>
                  <a:lnTo>
                    <a:pt x="53340" y="632460"/>
                  </a:lnTo>
                  <a:lnTo>
                    <a:pt x="129540" y="662940"/>
                  </a:lnTo>
                  <a:lnTo>
                    <a:pt x="228600" y="685800"/>
                  </a:lnTo>
                  <a:lnTo>
                    <a:pt x="281940" y="739140"/>
                  </a:lnTo>
                  <a:lnTo>
                    <a:pt x="342900" y="792480"/>
                  </a:lnTo>
                  <a:lnTo>
                    <a:pt x="342900" y="792480"/>
                  </a:lnTo>
                  <a:lnTo>
                    <a:pt x="411480" y="815340"/>
                  </a:lnTo>
                  <a:lnTo>
                    <a:pt x="358140" y="899160"/>
                  </a:lnTo>
                  <a:lnTo>
                    <a:pt x="472440" y="960120"/>
                  </a:lnTo>
                  <a:lnTo>
                    <a:pt x="647700" y="944880"/>
                  </a:lnTo>
                  <a:lnTo>
                    <a:pt x="838200" y="952500"/>
                  </a:lnTo>
                  <a:lnTo>
                    <a:pt x="1021080" y="975360"/>
                  </a:lnTo>
                  <a:lnTo>
                    <a:pt x="1104900" y="952500"/>
                  </a:lnTo>
                </a:path>
              </a:pathLst>
            </a:custGeom>
            <a:noFill/>
            <a:ln w="28575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30" name="Forma livre 29"/>
            <p:cNvSpPr/>
            <p:nvPr/>
          </p:nvSpPr>
          <p:spPr>
            <a:xfrm>
              <a:off x="1997439" y="1355726"/>
              <a:ext cx="777870" cy="617537"/>
            </a:xfrm>
            <a:custGeom>
              <a:avLst/>
              <a:gdLst>
                <a:gd name="connsiteX0" fmla="*/ 0 w 777240"/>
                <a:gd name="connsiteY0" fmla="*/ 617220 h 617220"/>
                <a:gd name="connsiteX1" fmla="*/ 99060 w 777240"/>
                <a:gd name="connsiteY1" fmla="*/ 586740 h 617220"/>
                <a:gd name="connsiteX2" fmla="*/ 175260 w 777240"/>
                <a:gd name="connsiteY2" fmla="*/ 525780 h 617220"/>
                <a:gd name="connsiteX3" fmla="*/ 281940 w 777240"/>
                <a:gd name="connsiteY3" fmla="*/ 480060 h 617220"/>
                <a:gd name="connsiteX4" fmla="*/ 335280 w 777240"/>
                <a:gd name="connsiteY4" fmla="*/ 487680 h 617220"/>
                <a:gd name="connsiteX5" fmla="*/ 426720 w 777240"/>
                <a:gd name="connsiteY5" fmla="*/ 449580 h 617220"/>
                <a:gd name="connsiteX6" fmla="*/ 518160 w 777240"/>
                <a:gd name="connsiteY6" fmla="*/ 350520 h 617220"/>
                <a:gd name="connsiteX7" fmla="*/ 579120 w 777240"/>
                <a:gd name="connsiteY7" fmla="*/ 205740 h 617220"/>
                <a:gd name="connsiteX8" fmla="*/ 708660 w 777240"/>
                <a:gd name="connsiteY8" fmla="*/ 121920 h 617220"/>
                <a:gd name="connsiteX9" fmla="*/ 777240 w 777240"/>
                <a:gd name="connsiteY9" fmla="*/ 0 h 61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7240" h="617220">
                  <a:moveTo>
                    <a:pt x="0" y="617220"/>
                  </a:moveTo>
                  <a:lnTo>
                    <a:pt x="99060" y="586740"/>
                  </a:lnTo>
                  <a:lnTo>
                    <a:pt x="175260" y="525780"/>
                  </a:lnTo>
                  <a:lnTo>
                    <a:pt x="281940" y="480060"/>
                  </a:lnTo>
                  <a:lnTo>
                    <a:pt x="335280" y="487680"/>
                  </a:lnTo>
                  <a:lnTo>
                    <a:pt x="426720" y="449580"/>
                  </a:lnTo>
                  <a:lnTo>
                    <a:pt x="518160" y="350520"/>
                  </a:lnTo>
                  <a:lnTo>
                    <a:pt x="579120" y="205740"/>
                  </a:lnTo>
                  <a:lnTo>
                    <a:pt x="708660" y="121920"/>
                  </a:lnTo>
                  <a:lnTo>
                    <a:pt x="777240" y="0"/>
                  </a:lnTo>
                </a:path>
              </a:pathLst>
            </a:cu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38932" name="CaixaDeTexto 3"/>
            <p:cNvSpPr txBox="1">
              <a:spLocks noChangeArrowheads="1"/>
            </p:cNvSpPr>
            <p:nvPr/>
          </p:nvSpPr>
          <p:spPr bwMode="auto">
            <a:xfrm rot="-2480108">
              <a:off x="2006042" y="1451432"/>
              <a:ext cx="86409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pt-BR" sz="1000">
                  <a:solidFill>
                    <a:srgbClr val="000000"/>
                  </a:solidFill>
                </a:rPr>
                <a:t>Eixo Leste</a:t>
              </a:r>
            </a:p>
          </p:txBody>
        </p:sp>
        <p:sp>
          <p:nvSpPr>
            <p:cNvPr id="38933" name="CaixaDeTexto 32"/>
            <p:cNvSpPr txBox="1">
              <a:spLocks noChangeArrowheads="1"/>
            </p:cNvSpPr>
            <p:nvPr/>
          </p:nvSpPr>
          <p:spPr bwMode="auto">
            <a:xfrm>
              <a:off x="1259632" y="2276872"/>
              <a:ext cx="124000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pt-BR" sz="800" b="1">
                  <a:solidFill>
                    <a:srgbClr val="000000"/>
                  </a:solidFill>
                </a:rPr>
                <a:t>Ramal do Agreste</a:t>
              </a:r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>
          <a:xfrm>
            <a:off x="611188" y="1412875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pt-BR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Subtítulo 4"/>
          <p:cNvSpPr txBox="1">
            <a:spLocks/>
          </p:cNvSpPr>
          <p:nvPr/>
        </p:nvSpPr>
        <p:spPr>
          <a:xfrm>
            <a:off x="1370013" y="295275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365125"/>
            <a:ext cx="91440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Eixão das Águas / CE – Trechos I a V</a:t>
            </a:r>
          </a:p>
        </p:txBody>
      </p:sp>
      <p:pic>
        <p:nvPicPr>
          <p:cNvPr id="39941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38213"/>
            <a:ext cx="7770812" cy="578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0" y="836613"/>
            <a:ext cx="607695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pt-BR" sz="1500" b="1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Arial" pitchFamily="34" charset="0"/>
            </a:endParaRPr>
          </a:p>
          <a:p>
            <a:pPr algn="l" eaLnBrk="1" hangingPunct="1"/>
            <a:r>
              <a:rPr lang="pt-BR" sz="15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PAC 1: R$ 528 milhões</a:t>
            </a:r>
          </a:p>
          <a:p>
            <a:pPr algn="l" eaLnBrk="1" hangingPunct="1"/>
            <a:r>
              <a:rPr lang="pt-BR" sz="15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PAC 2: R$ 115 milhões</a:t>
            </a:r>
          </a:p>
          <a:p>
            <a:pPr algn="l" eaLnBrk="1" hangingPunct="1"/>
            <a:r>
              <a:rPr lang="pt-BR" sz="15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BNDES: R$ 166 milhões</a:t>
            </a:r>
          </a:p>
          <a:p>
            <a:pPr algn="l" eaLnBrk="1" hangingPunct="1"/>
            <a:r>
              <a:rPr lang="pt-BR" sz="15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BIRD: R$ 87 milhões</a:t>
            </a:r>
          </a:p>
          <a:p>
            <a:pPr algn="l" eaLnBrk="1" hangingPunct="1"/>
            <a:r>
              <a:rPr lang="pt-BR" sz="15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Estado: R$ 532 milhões</a:t>
            </a:r>
          </a:p>
          <a:p>
            <a:pPr algn="l" eaLnBrk="1" hangingPunct="1"/>
            <a:endParaRPr lang="pt-BR" sz="1500" b="1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Arial" pitchFamily="34" charset="0"/>
            </a:endParaRPr>
          </a:p>
          <a:p>
            <a:pPr algn="l" eaLnBrk="1" hangingPunct="1"/>
            <a:r>
              <a:rPr lang="pt-BR" sz="15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Total: 1.445 milhões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>
          <a:xfrm>
            <a:off x="611188" y="1412875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pt-BR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Subtítulo 4"/>
          <p:cNvSpPr txBox="1">
            <a:spLocks/>
          </p:cNvSpPr>
          <p:nvPr/>
        </p:nvSpPr>
        <p:spPr>
          <a:xfrm>
            <a:off x="1370013" y="295275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365125"/>
            <a:ext cx="91440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CINTURÃO DAS ÁGUAS DO CEARÁ – CAC</a:t>
            </a:r>
          </a:p>
        </p:txBody>
      </p:sp>
      <p:pic>
        <p:nvPicPr>
          <p:cNvPr id="4096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908050"/>
            <a:ext cx="9175750" cy="568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rma livre 1"/>
          <p:cNvSpPr/>
          <p:nvPr/>
        </p:nvSpPr>
        <p:spPr>
          <a:xfrm>
            <a:off x="5741988" y="942975"/>
            <a:ext cx="2574925" cy="5553075"/>
          </a:xfrm>
          <a:custGeom>
            <a:avLst/>
            <a:gdLst>
              <a:gd name="connsiteX0" fmla="*/ 58404 w 2574404"/>
              <a:gd name="connsiteY0" fmla="*/ 5553075 h 5553075"/>
              <a:gd name="connsiteX1" fmla="*/ 210804 w 2574404"/>
              <a:gd name="connsiteY1" fmla="*/ 5124450 h 5553075"/>
              <a:gd name="connsiteX2" fmla="*/ 210804 w 2574404"/>
              <a:gd name="connsiteY2" fmla="*/ 5086350 h 5553075"/>
              <a:gd name="connsiteX3" fmla="*/ 134604 w 2574404"/>
              <a:gd name="connsiteY3" fmla="*/ 5010150 h 5553075"/>
              <a:gd name="connsiteX4" fmla="*/ 67929 w 2574404"/>
              <a:gd name="connsiteY4" fmla="*/ 4953000 h 5553075"/>
              <a:gd name="connsiteX5" fmla="*/ 67929 w 2574404"/>
              <a:gd name="connsiteY5" fmla="*/ 4848225 h 5553075"/>
              <a:gd name="connsiteX6" fmla="*/ 29829 w 2574404"/>
              <a:gd name="connsiteY6" fmla="*/ 4752975 h 5553075"/>
              <a:gd name="connsiteX7" fmla="*/ 563229 w 2574404"/>
              <a:gd name="connsiteY7" fmla="*/ 4295775 h 5553075"/>
              <a:gd name="connsiteX8" fmla="*/ 591804 w 2574404"/>
              <a:gd name="connsiteY8" fmla="*/ 4219575 h 5553075"/>
              <a:gd name="connsiteX9" fmla="*/ 706104 w 2574404"/>
              <a:gd name="connsiteY9" fmla="*/ 4124325 h 5553075"/>
              <a:gd name="connsiteX10" fmla="*/ 1068054 w 2574404"/>
              <a:gd name="connsiteY10" fmla="*/ 4048125 h 5553075"/>
              <a:gd name="connsiteX11" fmla="*/ 1125204 w 2574404"/>
              <a:gd name="connsiteY11" fmla="*/ 3857625 h 5553075"/>
              <a:gd name="connsiteX12" fmla="*/ 1306179 w 2574404"/>
              <a:gd name="connsiteY12" fmla="*/ 3733800 h 5553075"/>
              <a:gd name="connsiteX13" fmla="*/ 1639554 w 2574404"/>
              <a:gd name="connsiteY13" fmla="*/ 3419475 h 5553075"/>
              <a:gd name="connsiteX14" fmla="*/ 1649079 w 2574404"/>
              <a:gd name="connsiteY14" fmla="*/ 3314700 h 5553075"/>
              <a:gd name="connsiteX15" fmla="*/ 1734804 w 2574404"/>
              <a:gd name="connsiteY15" fmla="*/ 3276600 h 5553075"/>
              <a:gd name="connsiteX16" fmla="*/ 1896729 w 2574404"/>
              <a:gd name="connsiteY16" fmla="*/ 3000375 h 5553075"/>
              <a:gd name="connsiteX17" fmla="*/ 2125329 w 2574404"/>
              <a:gd name="connsiteY17" fmla="*/ 2524125 h 5553075"/>
              <a:gd name="connsiteX18" fmla="*/ 2277729 w 2574404"/>
              <a:gd name="connsiteY18" fmla="*/ 2371725 h 5553075"/>
              <a:gd name="connsiteX19" fmla="*/ 2515854 w 2574404"/>
              <a:gd name="connsiteY19" fmla="*/ 1438275 h 5553075"/>
              <a:gd name="connsiteX20" fmla="*/ 2563479 w 2574404"/>
              <a:gd name="connsiteY20" fmla="*/ 1352550 h 5553075"/>
              <a:gd name="connsiteX21" fmla="*/ 2506329 w 2574404"/>
              <a:gd name="connsiteY21" fmla="*/ 1143000 h 5553075"/>
              <a:gd name="connsiteX22" fmla="*/ 2573004 w 2574404"/>
              <a:gd name="connsiteY22" fmla="*/ 876300 h 5553075"/>
              <a:gd name="connsiteX23" fmla="*/ 2430129 w 2574404"/>
              <a:gd name="connsiteY23" fmla="*/ 704850 h 5553075"/>
              <a:gd name="connsiteX24" fmla="*/ 2439654 w 2574404"/>
              <a:gd name="connsiteY24" fmla="*/ 647700 h 5553075"/>
              <a:gd name="connsiteX25" fmla="*/ 2287254 w 2574404"/>
              <a:gd name="connsiteY25" fmla="*/ 581025 h 5553075"/>
              <a:gd name="connsiteX26" fmla="*/ 2325354 w 2574404"/>
              <a:gd name="connsiteY26" fmla="*/ 304800 h 5553075"/>
              <a:gd name="connsiteX27" fmla="*/ 2258679 w 2574404"/>
              <a:gd name="connsiteY27" fmla="*/ 247650 h 5553075"/>
              <a:gd name="connsiteX28" fmla="*/ 2230104 w 2574404"/>
              <a:gd name="connsiteY28" fmla="*/ 180975 h 5553075"/>
              <a:gd name="connsiteX29" fmla="*/ 2249154 w 2574404"/>
              <a:gd name="connsiteY29" fmla="*/ 104775 h 5553075"/>
              <a:gd name="connsiteX30" fmla="*/ 2211054 w 2574404"/>
              <a:gd name="connsiteY30" fmla="*/ 0 h 555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574404" h="5553075">
                <a:moveTo>
                  <a:pt x="58404" y="5553075"/>
                </a:moveTo>
                <a:cubicBezTo>
                  <a:pt x="121904" y="5377656"/>
                  <a:pt x="185404" y="5202237"/>
                  <a:pt x="210804" y="5124450"/>
                </a:cubicBezTo>
                <a:cubicBezTo>
                  <a:pt x="236204" y="5046663"/>
                  <a:pt x="223504" y="5105400"/>
                  <a:pt x="210804" y="5086350"/>
                </a:cubicBezTo>
                <a:cubicBezTo>
                  <a:pt x="198104" y="5067300"/>
                  <a:pt x="158416" y="5032375"/>
                  <a:pt x="134604" y="5010150"/>
                </a:cubicBezTo>
                <a:cubicBezTo>
                  <a:pt x="110792" y="4987925"/>
                  <a:pt x="79041" y="4979987"/>
                  <a:pt x="67929" y="4953000"/>
                </a:cubicBezTo>
                <a:cubicBezTo>
                  <a:pt x="56817" y="4926013"/>
                  <a:pt x="74279" y="4881562"/>
                  <a:pt x="67929" y="4848225"/>
                </a:cubicBezTo>
                <a:cubicBezTo>
                  <a:pt x="61579" y="4814887"/>
                  <a:pt x="-52721" y="4845050"/>
                  <a:pt x="29829" y="4752975"/>
                </a:cubicBezTo>
                <a:cubicBezTo>
                  <a:pt x="112379" y="4660900"/>
                  <a:pt x="469567" y="4384675"/>
                  <a:pt x="563229" y="4295775"/>
                </a:cubicBezTo>
                <a:cubicBezTo>
                  <a:pt x="656891" y="4206875"/>
                  <a:pt x="567992" y="4248150"/>
                  <a:pt x="591804" y="4219575"/>
                </a:cubicBezTo>
                <a:cubicBezTo>
                  <a:pt x="615616" y="4191000"/>
                  <a:pt x="626729" y="4152900"/>
                  <a:pt x="706104" y="4124325"/>
                </a:cubicBezTo>
                <a:cubicBezTo>
                  <a:pt x="785479" y="4095750"/>
                  <a:pt x="998204" y="4092575"/>
                  <a:pt x="1068054" y="4048125"/>
                </a:cubicBezTo>
                <a:cubicBezTo>
                  <a:pt x="1137904" y="4003675"/>
                  <a:pt x="1085517" y="3910012"/>
                  <a:pt x="1125204" y="3857625"/>
                </a:cubicBezTo>
                <a:cubicBezTo>
                  <a:pt x="1164892" y="3805237"/>
                  <a:pt x="1220454" y="3806825"/>
                  <a:pt x="1306179" y="3733800"/>
                </a:cubicBezTo>
                <a:cubicBezTo>
                  <a:pt x="1391904" y="3660775"/>
                  <a:pt x="1582404" y="3489325"/>
                  <a:pt x="1639554" y="3419475"/>
                </a:cubicBezTo>
                <a:cubicBezTo>
                  <a:pt x="1696704" y="3349625"/>
                  <a:pt x="1633204" y="3338512"/>
                  <a:pt x="1649079" y="3314700"/>
                </a:cubicBezTo>
                <a:cubicBezTo>
                  <a:pt x="1664954" y="3290887"/>
                  <a:pt x="1693529" y="3328987"/>
                  <a:pt x="1734804" y="3276600"/>
                </a:cubicBezTo>
                <a:cubicBezTo>
                  <a:pt x="1776079" y="3224213"/>
                  <a:pt x="1831642" y="3125787"/>
                  <a:pt x="1896729" y="3000375"/>
                </a:cubicBezTo>
                <a:cubicBezTo>
                  <a:pt x="1961816" y="2874963"/>
                  <a:pt x="2061829" y="2628900"/>
                  <a:pt x="2125329" y="2524125"/>
                </a:cubicBezTo>
                <a:cubicBezTo>
                  <a:pt x="2188829" y="2419350"/>
                  <a:pt x="2212642" y="2552700"/>
                  <a:pt x="2277729" y="2371725"/>
                </a:cubicBezTo>
                <a:cubicBezTo>
                  <a:pt x="2342817" y="2190750"/>
                  <a:pt x="2468229" y="1608137"/>
                  <a:pt x="2515854" y="1438275"/>
                </a:cubicBezTo>
                <a:cubicBezTo>
                  <a:pt x="2563479" y="1268413"/>
                  <a:pt x="2565066" y="1401762"/>
                  <a:pt x="2563479" y="1352550"/>
                </a:cubicBezTo>
                <a:cubicBezTo>
                  <a:pt x="2561892" y="1303338"/>
                  <a:pt x="2504742" y="1222375"/>
                  <a:pt x="2506329" y="1143000"/>
                </a:cubicBezTo>
                <a:cubicBezTo>
                  <a:pt x="2507916" y="1063625"/>
                  <a:pt x="2585704" y="949325"/>
                  <a:pt x="2573004" y="876300"/>
                </a:cubicBezTo>
                <a:cubicBezTo>
                  <a:pt x="2560304" y="803275"/>
                  <a:pt x="2452354" y="742950"/>
                  <a:pt x="2430129" y="704850"/>
                </a:cubicBezTo>
                <a:cubicBezTo>
                  <a:pt x="2407904" y="666750"/>
                  <a:pt x="2463466" y="668337"/>
                  <a:pt x="2439654" y="647700"/>
                </a:cubicBezTo>
                <a:cubicBezTo>
                  <a:pt x="2415842" y="627063"/>
                  <a:pt x="2306304" y="638175"/>
                  <a:pt x="2287254" y="581025"/>
                </a:cubicBezTo>
                <a:cubicBezTo>
                  <a:pt x="2268204" y="523875"/>
                  <a:pt x="2330117" y="360362"/>
                  <a:pt x="2325354" y="304800"/>
                </a:cubicBezTo>
                <a:cubicBezTo>
                  <a:pt x="2320592" y="249237"/>
                  <a:pt x="2274554" y="268287"/>
                  <a:pt x="2258679" y="247650"/>
                </a:cubicBezTo>
                <a:cubicBezTo>
                  <a:pt x="2242804" y="227012"/>
                  <a:pt x="2231692" y="204788"/>
                  <a:pt x="2230104" y="180975"/>
                </a:cubicBezTo>
                <a:cubicBezTo>
                  <a:pt x="2228516" y="157162"/>
                  <a:pt x="2252329" y="134938"/>
                  <a:pt x="2249154" y="104775"/>
                </a:cubicBezTo>
                <a:cubicBezTo>
                  <a:pt x="2245979" y="74612"/>
                  <a:pt x="2228516" y="37306"/>
                  <a:pt x="2211054" y="0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0967" name="CaixaDeTexto 7"/>
          <p:cNvSpPr txBox="1">
            <a:spLocks noChangeArrowheads="1"/>
          </p:cNvSpPr>
          <p:nvPr/>
        </p:nvSpPr>
        <p:spPr bwMode="auto">
          <a:xfrm rot="-4113310">
            <a:off x="5625306" y="6203157"/>
            <a:ext cx="86518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000">
                <a:solidFill>
                  <a:srgbClr val="000000"/>
                </a:solidFill>
              </a:rPr>
              <a:t>Eixo Norte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municipios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56"/>
          <p:cNvSpPr txBox="1">
            <a:spLocks noChangeArrowheads="1"/>
          </p:cNvSpPr>
          <p:nvPr/>
        </p:nvSpPr>
        <p:spPr bwMode="auto">
          <a:xfrm>
            <a:off x="871538" y="160338"/>
            <a:ext cx="75469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2200" i="1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Municípios a Serem Beneficiados</a:t>
            </a:r>
          </a:p>
        </p:txBody>
      </p:sp>
      <p:sp>
        <p:nvSpPr>
          <p:cNvPr id="41988" name="Straight Connector 9218"/>
          <p:cNvSpPr>
            <a:spLocks noChangeShapeType="1"/>
          </p:cNvSpPr>
          <p:nvPr/>
        </p:nvSpPr>
        <p:spPr bwMode="auto">
          <a:xfrm>
            <a:off x="533400" y="600075"/>
            <a:ext cx="792480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69" name="Conector reto 68"/>
          <p:cNvCxnSpPr/>
          <p:nvPr/>
        </p:nvCxnSpPr>
        <p:spPr>
          <a:xfrm>
            <a:off x="285750" y="5489575"/>
            <a:ext cx="28575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/>
          <p:cNvCxnSpPr/>
          <p:nvPr/>
        </p:nvCxnSpPr>
        <p:spPr>
          <a:xfrm>
            <a:off x="285750" y="5918200"/>
            <a:ext cx="2857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91" name="Conector reto 70"/>
          <p:cNvCxnSpPr>
            <a:cxnSpLocks noChangeShapeType="1"/>
          </p:cNvCxnSpPr>
          <p:nvPr/>
        </p:nvCxnSpPr>
        <p:spPr bwMode="auto">
          <a:xfrm>
            <a:off x="285750" y="6275388"/>
            <a:ext cx="28575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2" name="CaixaDeTexto 76"/>
          <p:cNvSpPr txBox="1">
            <a:spLocks noChangeArrowheads="1"/>
          </p:cNvSpPr>
          <p:nvPr/>
        </p:nvSpPr>
        <p:spPr bwMode="auto">
          <a:xfrm>
            <a:off x="642938" y="5334000"/>
            <a:ext cx="43862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>
                <a:solidFill>
                  <a:srgbClr val="000000"/>
                </a:solidFill>
                <a:latin typeface="Calibri" pitchFamily="34" charset="0"/>
              </a:rPr>
              <a:t>PAC 1 – km zero ao km 64,7</a:t>
            </a:r>
          </a:p>
        </p:txBody>
      </p:sp>
      <p:sp>
        <p:nvSpPr>
          <p:cNvPr id="41993" name="CaixaDeTexto 77"/>
          <p:cNvSpPr txBox="1">
            <a:spLocks noChangeArrowheads="1"/>
          </p:cNvSpPr>
          <p:nvPr/>
        </p:nvSpPr>
        <p:spPr bwMode="auto">
          <a:xfrm>
            <a:off x="642938" y="5703888"/>
            <a:ext cx="42338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>
                <a:solidFill>
                  <a:srgbClr val="000000"/>
                </a:solidFill>
                <a:latin typeface="Calibri" pitchFamily="34" charset="0"/>
              </a:rPr>
              <a:t>PAC 2 – km 64,7 ao km 92,93</a:t>
            </a:r>
          </a:p>
        </p:txBody>
      </p:sp>
      <p:sp>
        <p:nvSpPr>
          <p:cNvPr id="41994" name="CaixaDeTexto 78"/>
          <p:cNvSpPr txBox="1">
            <a:spLocks noChangeArrowheads="1"/>
          </p:cNvSpPr>
          <p:nvPr/>
        </p:nvSpPr>
        <p:spPr bwMode="auto">
          <a:xfrm>
            <a:off x="642938" y="6048375"/>
            <a:ext cx="45386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>
                <a:solidFill>
                  <a:srgbClr val="000000"/>
                </a:solidFill>
                <a:latin typeface="Calibri" pitchFamily="34" charset="0"/>
              </a:rPr>
              <a:t>Trechos  IV e V – km 92,93 ao km 150</a:t>
            </a:r>
          </a:p>
        </p:txBody>
      </p:sp>
      <p:pic>
        <p:nvPicPr>
          <p:cNvPr id="4199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341438"/>
            <a:ext cx="5364163" cy="364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3175" y="406400"/>
            <a:ext cx="9140825" cy="6451600"/>
            <a:chOff x="48" y="256"/>
            <a:chExt cx="5758" cy="4064"/>
          </a:xfrm>
        </p:grpSpPr>
        <p:pic>
          <p:nvPicPr>
            <p:cNvPr id="2571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256"/>
              <a:ext cx="5758" cy="4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713" name="Freeform 4"/>
            <p:cNvSpPr>
              <a:spLocks/>
            </p:cNvSpPr>
            <p:nvPr/>
          </p:nvSpPr>
          <p:spPr bwMode="auto">
            <a:xfrm>
              <a:off x="704" y="3785"/>
              <a:ext cx="442" cy="234"/>
            </a:xfrm>
            <a:custGeom>
              <a:avLst/>
              <a:gdLst>
                <a:gd name="T0" fmla="*/ 0 w 442"/>
                <a:gd name="T1" fmla="*/ 184 h 234"/>
                <a:gd name="T2" fmla="*/ 154 w 442"/>
                <a:gd name="T3" fmla="*/ 232 h 234"/>
                <a:gd name="T4" fmla="*/ 258 w 442"/>
                <a:gd name="T5" fmla="*/ 234 h 234"/>
                <a:gd name="T6" fmla="*/ 396 w 442"/>
                <a:gd name="T7" fmla="*/ 159 h 234"/>
                <a:gd name="T8" fmla="*/ 442 w 442"/>
                <a:gd name="T9" fmla="*/ 0 h 2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2"/>
                <a:gd name="T16" fmla="*/ 0 h 234"/>
                <a:gd name="T17" fmla="*/ 442 w 442"/>
                <a:gd name="T18" fmla="*/ 234 h 2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2" h="234">
                  <a:moveTo>
                    <a:pt x="0" y="184"/>
                  </a:moveTo>
                  <a:lnTo>
                    <a:pt x="154" y="232"/>
                  </a:lnTo>
                  <a:lnTo>
                    <a:pt x="258" y="234"/>
                  </a:lnTo>
                  <a:lnTo>
                    <a:pt x="396" y="159"/>
                  </a:lnTo>
                  <a:lnTo>
                    <a:pt x="442" y="0"/>
                  </a:lnTo>
                </a:path>
              </a:pathLst>
            </a:custGeom>
            <a:noFill/>
            <a:ln w="38100" cmpd="dbl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pt-BR"/>
            </a:p>
          </p:txBody>
        </p:sp>
      </p:grpSp>
      <p:grpSp>
        <p:nvGrpSpPr>
          <p:cNvPr id="25603" name="Grupo 117"/>
          <p:cNvGrpSpPr>
            <a:grpSpLocks/>
          </p:cNvGrpSpPr>
          <p:nvPr/>
        </p:nvGrpSpPr>
        <p:grpSpPr bwMode="auto">
          <a:xfrm>
            <a:off x="615950" y="2133600"/>
            <a:ext cx="7556500" cy="4737100"/>
            <a:chOff x="616508" y="2070100"/>
            <a:chExt cx="7555892" cy="4738250"/>
          </a:xfrm>
        </p:grpSpPr>
        <p:grpSp>
          <p:nvGrpSpPr>
            <p:cNvPr id="25705" name="Grupo 119"/>
            <p:cNvGrpSpPr>
              <a:grpSpLocks/>
            </p:cNvGrpSpPr>
            <p:nvPr/>
          </p:nvGrpSpPr>
          <p:grpSpPr bwMode="auto">
            <a:xfrm>
              <a:off x="2232025" y="2070100"/>
              <a:ext cx="3754437" cy="2706687"/>
              <a:chOff x="2232025" y="2070100"/>
              <a:chExt cx="3754437" cy="2706687"/>
            </a:xfrm>
          </p:grpSpPr>
          <p:sp>
            <p:nvSpPr>
              <p:cNvPr id="128" name="Freeform 154"/>
              <p:cNvSpPr>
                <a:spLocks/>
              </p:cNvSpPr>
              <p:nvPr/>
            </p:nvSpPr>
            <p:spPr bwMode="auto">
              <a:xfrm>
                <a:off x="2232453" y="4364595"/>
                <a:ext cx="1009569" cy="200074"/>
              </a:xfrm>
              <a:custGeom>
                <a:avLst/>
                <a:gdLst>
                  <a:gd name="T0" fmla="*/ 636 w 636"/>
                  <a:gd name="T1" fmla="*/ 60 h 126"/>
                  <a:gd name="T2" fmla="*/ 510 w 636"/>
                  <a:gd name="T3" fmla="*/ 42 h 126"/>
                  <a:gd name="T4" fmla="*/ 342 w 636"/>
                  <a:gd name="T5" fmla="*/ 0 h 126"/>
                  <a:gd name="T6" fmla="*/ 252 w 636"/>
                  <a:gd name="T7" fmla="*/ 6 h 126"/>
                  <a:gd name="T8" fmla="*/ 198 w 636"/>
                  <a:gd name="T9" fmla="*/ 36 h 126"/>
                  <a:gd name="T10" fmla="*/ 138 w 636"/>
                  <a:gd name="T11" fmla="*/ 48 h 126"/>
                  <a:gd name="T12" fmla="*/ 66 w 636"/>
                  <a:gd name="T13" fmla="*/ 102 h 126"/>
                  <a:gd name="T14" fmla="*/ 0 w 636"/>
                  <a:gd name="T15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6" h="126">
                    <a:moveTo>
                      <a:pt x="636" y="60"/>
                    </a:moveTo>
                    <a:cubicBezTo>
                      <a:pt x="592" y="45"/>
                      <a:pt x="562" y="46"/>
                      <a:pt x="510" y="42"/>
                    </a:cubicBezTo>
                    <a:cubicBezTo>
                      <a:pt x="469" y="15"/>
                      <a:pt x="392" y="13"/>
                      <a:pt x="342" y="0"/>
                    </a:cubicBezTo>
                    <a:cubicBezTo>
                      <a:pt x="312" y="2"/>
                      <a:pt x="282" y="3"/>
                      <a:pt x="252" y="6"/>
                    </a:cubicBezTo>
                    <a:cubicBezTo>
                      <a:pt x="225" y="9"/>
                      <a:pt x="229" y="26"/>
                      <a:pt x="198" y="36"/>
                    </a:cubicBezTo>
                    <a:cubicBezTo>
                      <a:pt x="167" y="46"/>
                      <a:pt x="186" y="41"/>
                      <a:pt x="138" y="48"/>
                    </a:cubicBezTo>
                    <a:cubicBezTo>
                      <a:pt x="119" y="76"/>
                      <a:pt x="99" y="91"/>
                      <a:pt x="66" y="102"/>
                    </a:cubicBezTo>
                    <a:cubicBezTo>
                      <a:pt x="40" y="111"/>
                      <a:pt x="20" y="106"/>
                      <a:pt x="0" y="126"/>
                    </a:cubicBezTo>
                  </a:path>
                </a:pathLst>
              </a:custGeom>
              <a:ln>
                <a:headEnd/>
                <a:tailEnd/>
              </a:ln>
              <a:ex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algn="l">
                  <a:defRPr/>
                </a:pPr>
                <a:endParaRPr lang="pt-BR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29" name="Forma livre 128"/>
              <p:cNvSpPr/>
              <p:nvPr/>
            </p:nvSpPr>
            <p:spPr>
              <a:xfrm>
                <a:off x="2688029" y="3159389"/>
                <a:ext cx="757176" cy="797118"/>
              </a:xfrm>
              <a:custGeom>
                <a:avLst/>
                <a:gdLst>
                  <a:gd name="connsiteX0" fmla="*/ 738188 w 738188"/>
                  <a:gd name="connsiteY0" fmla="*/ 771525 h 771525"/>
                  <a:gd name="connsiteX1" fmla="*/ 645319 w 738188"/>
                  <a:gd name="connsiteY1" fmla="*/ 652462 h 771525"/>
                  <a:gd name="connsiteX2" fmla="*/ 609600 w 738188"/>
                  <a:gd name="connsiteY2" fmla="*/ 600075 h 771525"/>
                  <a:gd name="connsiteX3" fmla="*/ 528638 w 738188"/>
                  <a:gd name="connsiteY3" fmla="*/ 373856 h 771525"/>
                  <a:gd name="connsiteX4" fmla="*/ 516731 w 738188"/>
                  <a:gd name="connsiteY4" fmla="*/ 259556 h 771525"/>
                  <a:gd name="connsiteX5" fmla="*/ 445294 w 738188"/>
                  <a:gd name="connsiteY5" fmla="*/ 142875 h 771525"/>
                  <a:gd name="connsiteX6" fmla="*/ 302419 w 738188"/>
                  <a:gd name="connsiteY6" fmla="*/ 38100 h 771525"/>
                  <a:gd name="connsiteX7" fmla="*/ 109538 w 738188"/>
                  <a:gd name="connsiteY7" fmla="*/ 38100 h 771525"/>
                  <a:gd name="connsiteX8" fmla="*/ 0 w 738188"/>
                  <a:gd name="connsiteY8" fmla="*/ 0 h 771525"/>
                  <a:gd name="connsiteX0" fmla="*/ 757238 w 757238"/>
                  <a:gd name="connsiteY0" fmla="*/ 796925 h 796925"/>
                  <a:gd name="connsiteX1" fmla="*/ 645319 w 757238"/>
                  <a:gd name="connsiteY1" fmla="*/ 652462 h 796925"/>
                  <a:gd name="connsiteX2" fmla="*/ 609600 w 757238"/>
                  <a:gd name="connsiteY2" fmla="*/ 600075 h 796925"/>
                  <a:gd name="connsiteX3" fmla="*/ 528638 w 757238"/>
                  <a:gd name="connsiteY3" fmla="*/ 373856 h 796925"/>
                  <a:gd name="connsiteX4" fmla="*/ 516731 w 757238"/>
                  <a:gd name="connsiteY4" fmla="*/ 259556 h 796925"/>
                  <a:gd name="connsiteX5" fmla="*/ 445294 w 757238"/>
                  <a:gd name="connsiteY5" fmla="*/ 142875 h 796925"/>
                  <a:gd name="connsiteX6" fmla="*/ 302419 w 757238"/>
                  <a:gd name="connsiteY6" fmla="*/ 38100 h 796925"/>
                  <a:gd name="connsiteX7" fmla="*/ 109538 w 757238"/>
                  <a:gd name="connsiteY7" fmla="*/ 38100 h 796925"/>
                  <a:gd name="connsiteX8" fmla="*/ 0 w 757238"/>
                  <a:gd name="connsiteY8" fmla="*/ 0 h 79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7238" h="796925">
                    <a:moveTo>
                      <a:pt x="757238" y="796925"/>
                    </a:moveTo>
                    <a:lnTo>
                      <a:pt x="645319" y="652462"/>
                    </a:lnTo>
                    <a:lnTo>
                      <a:pt x="609600" y="600075"/>
                    </a:lnTo>
                    <a:lnTo>
                      <a:pt x="528638" y="373856"/>
                    </a:lnTo>
                    <a:lnTo>
                      <a:pt x="516731" y="259556"/>
                    </a:lnTo>
                    <a:lnTo>
                      <a:pt x="445294" y="142875"/>
                    </a:lnTo>
                    <a:lnTo>
                      <a:pt x="302419" y="38100"/>
                    </a:lnTo>
                    <a:lnTo>
                      <a:pt x="109538" y="38100"/>
                    </a:lnTo>
                    <a:lnTo>
                      <a:pt x="0" y="0"/>
                    </a:lnTo>
                  </a:path>
                </a:pathLst>
              </a:custGeom>
              <a:ln>
                <a:headEnd/>
                <a:tailEnd/>
              </a:ln>
              <a:ex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algn="l">
                  <a:defRPr/>
                </a:pPr>
                <a:endParaRPr lang="pt-BR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130" name="Forma livre 129"/>
              <p:cNvSpPr/>
              <p:nvPr/>
            </p:nvSpPr>
            <p:spPr>
              <a:xfrm>
                <a:off x="5835788" y="4382061"/>
                <a:ext cx="150801" cy="395384"/>
              </a:xfrm>
              <a:custGeom>
                <a:avLst/>
                <a:gdLst>
                  <a:gd name="connsiteX0" fmla="*/ 0 w 114300"/>
                  <a:gd name="connsiteY0" fmla="*/ 0 h 323850"/>
                  <a:gd name="connsiteX1" fmla="*/ 76200 w 114300"/>
                  <a:gd name="connsiteY1" fmla="*/ 57150 h 323850"/>
                  <a:gd name="connsiteX2" fmla="*/ 114300 w 114300"/>
                  <a:gd name="connsiteY2" fmla="*/ 95250 h 323850"/>
                  <a:gd name="connsiteX3" fmla="*/ 107950 w 114300"/>
                  <a:gd name="connsiteY3" fmla="*/ 228600 h 323850"/>
                  <a:gd name="connsiteX4" fmla="*/ 82550 w 114300"/>
                  <a:gd name="connsiteY4" fmla="*/ 304800 h 323850"/>
                  <a:gd name="connsiteX5" fmla="*/ 69850 w 114300"/>
                  <a:gd name="connsiteY5" fmla="*/ 323850 h 323850"/>
                  <a:gd name="connsiteX0" fmla="*/ 0 w 107950"/>
                  <a:gd name="connsiteY0" fmla="*/ 0 h 323850"/>
                  <a:gd name="connsiteX1" fmla="*/ 76200 w 107950"/>
                  <a:gd name="connsiteY1" fmla="*/ 57150 h 323850"/>
                  <a:gd name="connsiteX2" fmla="*/ 76200 w 107950"/>
                  <a:gd name="connsiteY2" fmla="*/ 95250 h 323850"/>
                  <a:gd name="connsiteX3" fmla="*/ 107950 w 107950"/>
                  <a:gd name="connsiteY3" fmla="*/ 228600 h 323850"/>
                  <a:gd name="connsiteX4" fmla="*/ 82550 w 107950"/>
                  <a:gd name="connsiteY4" fmla="*/ 304800 h 323850"/>
                  <a:gd name="connsiteX5" fmla="*/ 69850 w 107950"/>
                  <a:gd name="connsiteY5" fmla="*/ 323850 h 323850"/>
                  <a:gd name="connsiteX0" fmla="*/ 0 w 150812"/>
                  <a:gd name="connsiteY0" fmla="*/ 0 h 395287"/>
                  <a:gd name="connsiteX1" fmla="*/ 76200 w 150812"/>
                  <a:gd name="connsiteY1" fmla="*/ 57150 h 395287"/>
                  <a:gd name="connsiteX2" fmla="*/ 76200 w 150812"/>
                  <a:gd name="connsiteY2" fmla="*/ 95250 h 395287"/>
                  <a:gd name="connsiteX3" fmla="*/ 107950 w 150812"/>
                  <a:gd name="connsiteY3" fmla="*/ 228600 h 395287"/>
                  <a:gd name="connsiteX4" fmla="*/ 82550 w 150812"/>
                  <a:gd name="connsiteY4" fmla="*/ 304800 h 395287"/>
                  <a:gd name="connsiteX5" fmla="*/ 150812 w 150812"/>
                  <a:gd name="connsiteY5" fmla="*/ 395287 h 3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812" h="395287">
                    <a:moveTo>
                      <a:pt x="0" y="0"/>
                    </a:moveTo>
                    <a:lnTo>
                      <a:pt x="76200" y="57150"/>
                    </a:lnTo>
                    <a:lnTo>
                      <a:pt x="76200" y="95250"/>
                    </a:lnTo>
                    <a:lnTo>
                      <a:pt x="107950" y="228600"/>
                    </a:lnTo>
                    <a:lnTo>
                      <a:pt x="82550" y="304800"/>
                    </a:lnTo>
                    <a:lnTo>
                      <a:pt x="150812" y="395287"/>
                    </a:lnTo>
                  </a:path>
                </a:pathLst>
              </a:custGeom>
              <a:ln>
                <a:headEnd/>
                <a:tailEnd/>
              </a:ln>
              <a:ex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algn="l">
                  <a:defRPr/>
                </a:pPr>
                <a:endParaRPr lang="pt-BR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31" name="Forma livre 130"/>
              <p:cNvSpPr/>
              <p:nvPr/>
            </p:nvSpPr>
            <p:spPr>
              <a:xfrm>
                <a:off x="3988087" y="2070100"/>
                <a:ext cx="488911" cy="647857"/>
              </a:xfrm>
              <a:custGeom>
                <a:avLst/>
                <a:gdLst>
                  <a:gd name="connsiteX0" fmla="*/ 0 w 488950"/>
                  <a:gd name="connsiteY0" fmla="*/ 590550 h 590550"/>
                  <a:gd name="connsiteX1" fmla="*/ 12700 w 488950"/>
                  <a:gd name="connsiteY1" fmla="*/ 495300 h 590550"/>
                  <a:gd name="connsiteX2" fmla="*/ 76200 w 488950"/>
                  <a:gd name="connsiteY2" fmla="*/ 368300 h 590550"/>
                  <a:gd name="connsiteX3" fmla="*/ 215900 w 488950"/>
                  <a:gd name="connsiteY3" fmla="*/ 323850 h 590550"/>
                  <a:gd name="connsiteX4" fmla="*/ 304800 w 488950"/>
                  <a:gd name="connsiteY4" fmla="*/ 241300 h 590550"/>
                  <a:gd name="connsiteX5" fmla="*/ 381000 w 488950"/>
                  <a:gd name="connsiteY5" fmla="*/ 165100 h 590550"/>
                  <a:gd name="connsiteX6" fmla="*/ 469900 w 488950"/>
                  <a:gd name="connsiteY6" fmla="*/ 82550 h 590550"/>
                  <a:gd name="connsiteX7" fmla="*/ 488950 w 488950"/>
                  <a:gd name="connsiteY7" fmla="*/ 0 h 590550"/>
                  <a:gd name="connsiteX0" fmla="*/ 0 w 488950"/>
                  <a:gd name="connsiteY0" fmla="*/ 647700 h 647700"/>
                  <a:gd name="connsiteX1" fmla="*/ 12700 w 488950"/>
                  <a:gd name="connsiteY1" fmla="*/ 495300 h 647700"/>
                  <a:gd name="connsiteX2" fmla="*/ 76200 w 488950"/>
                  <a:gd name="connsiteY2" fmla="*/ 368300 h 647700"/>
                  <a:gd name="connsiteX3" fmla="*/ 215900 w 488950"/>
                  <a:gd name="connsiteY3" fmla="*/ 323850 h 647700"/>
                  <a:gd name="connsiteX4" fmla="*/ 304800 w 488950"/>
                  <a:gd name="connsiteY4" fmla="*/ 241300 h 647700"/>
                  <a:gd name="connsiteX5" fmla="*/ 381000 w 488950"/>
                  <a:gd name="connsiteY5" fmla="*/ 165100 h 647700"/>
                  <a:gd name="connsiteX6" fmla="*/ 469900 w 488950"/>
                  <a:gd name="connsiteY6" fmla="*/ 82550 h 647700"/>
                  <a:gd name="connsiteX7" fmla="*/ 488950 w 488950"/>
                  <a:gd name="connsiteY7" fmla="*/ 0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8950" h="647700">
                    <a:moveTo>
                      <a:pt x="0" y="647700"/>
                    </a:moveTo>
                    <a:cubicBezTo>
                      <a:pt x="0" y="618596"/>
                      <a:pt x="0" y="541867"/>
                      <a:pt x="12700" y="495300"/>
                    </a:cubicBezTo>
                    <a:cubicBezTo>
                      <a:pt x="25400" y="448733"/>
                      <a:pt x="42333" y="396875"/>
                      <a:pt x="76200" y="368300"/>
                    </a:cubicBezTo>
                    <a:cubicBezTo>
                      <a:pt x="110067" y="339725"/>
                      <a:pt x="177800" y="345017"/>
                      <a:pt x="215900" y="323850"/>
                    </a:cubicBezTo>
                    <a:cubicBezTo>
                      <a:pt x="254000" y="302683"/>
                      <a:pt x="277283" y="267758"/>
                      <a:pt x="304800" y="241300"/>
                    </a:cubicBezTo>
                    <a:cubicBezTo>
                      <a:pt x="332317" y="214842"/>
                      <a:pt x="353483" y="191558"/>
                      <a:pt x="381000" y="165100"/>
                    </a:cubicBezTo>
                    <a:cubicBezTo>
                      <a:pt x="408517" y="138642"/>
                      <a:pt x="451908" y="110067"/>
                      <a:pt x="469900" y="82550"/>
                    </a:cubicBezTo>
                    <a:cubicBezTo>
                      <a:pt x="487892" y="55033"/>
                      <a:pt x="488421" y="27516"/>
                      <a:pt x="488950" y="0"/>
                    </a:cubicBezTo>
                  </a:path>
                </a:pathLst>
              </a:custGeom>
              <a:ln>
                <a:headEnd/>
                <a:tailEnd/>
              </a:ln>
              <a:ex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algn="l">
                  <a:defRPr/>
                </a:pPr>
                <a:endParaRPr lang="pt-BR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121" name="Forma livre 120"/>
            <p:cNvSpPr/>
            <p:nvPr/>
          </p:nvSpPr>
          <p:spPr>
            <a:xfrm>
              <a:off x="616508" y="6462191"/>
              <a:ext cx="942899" cy="346159"/>
            </a:xfrm>
            <a:custGeom>
              <a:avLst/>
              <a:gdLst>
                <a:gd name="connsiteX0" fmla="*/ 0 w 927100"/>
                <a:gd name="connsiteY0" fmla="*/ 0 h 368622"/>
                <a:gd name="connsiteX1" fmla="*/ 50800 w 927100"/>
                <a:gd name="connsiteY1" fmla="*/ 44450 h 368622"/>
                <a:gd name="connsiteX2" fmla="*/ 69850 w 927100"/>
                <a:gd name="connsiteY2" fmla="*/ 82550 h 368622"/>
                <a:gd name="connsiteX3" fmla="*/ 101600 w 927100"/>
                <a:gd name="connsiteY3" fmla="*/ 107950 h 368622"/>
                <a:gd name="connsiteX4" fmla="*/ 152400 w 927100"/>
                <a:gd name="connsiteY4" fmla="*/ 152400 h 368622"/>
                <a:gd name="connsiteX5" fmla="*/ 171450 w 927100"/>
                <a:gd name="connsiteY5" fmla="*/ 158750 h 368622"/>
                <a:gd name="connsiteX6" fmla="*/ 215900 w 927100"/>
                <a:gd name="connsiteY6" fmla="*/ 190500 h 368622"/>
                <a:gd name="connsiteX7" fmla="*/ 387350 w 927100"/>
                <a:gd name="connsiteY7" fmla="*/ 209550 h 368622"/>
                <a:gd name="connsiteX8" fmla="*/ 419100 w 927100"/>
                <a:gd name="connsiteY8" fmla="*/ 215900 h 368622"/>
                <a:gd name="connsiteX9" fmla="*/ 463550 w 927100"/>
                <a:gd name="connsiteY9" fmla="*/ 247650 h 368622"/>
                <a:gd name="connsiteX10" fmla="*/ 501650 w 927100"/>
                <a:gd name="connsiteY10" fmla="*/ 273050 h 368622"/>
                <a:gd name="connsiteX11" fmla="*/ 539750 w 927100"/>
                <a:gd name="connsiteY11" fmla="*/ 311150 h 368622"/>
                <a:gd name="connsiteX12" fmla="*/ 558800 w 927100"/>
                <a:gd name="connsiteY12" fmla="*/ 317500 h 368622"/>
                <a:gd name="connsiteX13" fmla="*/ 596900 w 927100"/>
                <a:gd name="connsiteY13" fmla="*/ 342900 h 368622"/>
                <a:gd name="connsiteX14" fmla="*/ 863600 w 927100"/>
                <a:gd name="connsiteY14" fmla="*/ 349250 h 368622"/>
                <a:gd name="connsiteX15" fmla="*/ 889000 w 927100"/>
                <a:gd name="connsiteY15" fmla="*/ 355600 h 368622"/>
                <a:gd name="connsiteX16" fmla="*/ 927100 w 927100"/>
                <a:gd name="connsiteY16" fmla="*/ 368300 h 368622"/>
                <a:gd name="connsiteX0" fmla="*/ 0 w 911860"/>
                <a:gd name="connsiteY0" fmla="*/ 0 h 345762"/>
                <a:gd name="connsiteX1" fmla="*/ 35560 w 911860"/>
                <a:gd name="connsiteY1" fmla="*/ 21590 h 345762"/>
                <a:gd name="connsiteX2" fmla="*/ 54610 w 911860"/>
                <a:gd name="connsiteY2" fmla="*/ 59690 h 345762"/>
                <a:gd name="connsiteX3" fmla="*/ 86360 w 911860"/>
                <a:gd name="connsiteY3" fmla="*/ 85090 h 345762"/>
                <a:gd name="connsiteX4" fmla="*/ 137160 w 911860"/>
                <a:gd name="connsiteY4" fmla="*/ 129540 h 345762"/>
                <a:gd name="connsiteX5" fmla="*/ 156210 w 911860"/>
                <a:gd name="connsiteY5" fmla="*/ 135890 h 345762"/>
                <a:gd name="connsiteX6" fmla="*/ 200660 w 911860"/>
                <a:gd name="connsiteY6" fmla="*/ 167640 h 345762"/>
                <a:gd name="connsiteX7" fmla="*/ 372110 w 911860"/>
                <a:gd name="connsiteY7" fmla="*/ 186690 h 345762"/>
                <a:gd name="connsiteX8" fmla="*/ 403860 w 911860"/>
                <a:gd name="connsiteY8" fmla="*/ 193040 h 345762"/>
                <a:gd name="connsiteX9" fmla="*/ 448310 w 911860"/>
                <a:gd name="connsiteY9" fmla="*/ 224790 h 345762"/>
                <a:gd name="connsiteX10" fmla="*/ 486410 w 911860"/>
                <a:gd name="connsiteY10" fmla="*/ 250190 h 345762"/>
                <a:gd name="connsiteX11" fmla="*/ 524510 w 911860"/>
                <a:gd name="connsiteY11" fmla="*/ 288290 h 345762"/>
                <a:gd name="connsiteX12" fmla="*/ 543560 w 911860"/>
                <a:gd name="connsiteY12" fmla="*/ 294640 h 345762"/>
                <a:gd name="connsiteX13" fmla="*/ 581660 w 911860"/>
                <a:gd name="connsiteY13" fmla="*/ 320040 h 345762"/>
                <a:gd name="connsiteX14" fmla="*/ 848360 w 911860"/>
                <a:gd name="connsiteY14" fmla="*/ 326390 h 345762"/>
                <a:gd name="connsiteX15" fmla="*/ 873760 w 911860"/>
                <a:gd name="connsiteY15" fmla="*/ 332740 h 345762"/>
                <a:gd name="connsiteX16" fmla="*/ 911860 w 911860"/>
                <a:gd name="connsiteY16" fmla="*/ 345440 h 345762"/>
                <a:gd name="connsiteX0" fmla="*/ 0 w 942340"/>
                <a:gd name="connsiteY0" fmla="*/ 0 h 345762"/>
                <a:gd name="connsiteX1" fmla="*/ 66040 w 942340"/>
                <a:gd name="connsiteY1" fmla="*/ 21590 h 345762"/>
                <a:gd name="connsiteX2" fmla="*/ 85090 w 942340"/>
                <a:gd name="connsiteY2" fmla="*/ 59690 h 345762"/>
                <a:gd name="connsiteX3" fmla="*/ 116840 w 942340"/>
                <a:gd name="connsiteY3" fmla="*/ 85090 h 345762"/>
                <a:gd name="connsiteX4" fmla="*/ 167640 w 942340"/>
                <a:gd name="connsiteY4" fmla="*/ 129540 h 345762"/>
                <a:gd name="connsiteX5" fmla="*/ 186690 w 942340"/>
                <a:gd name="connsiteY5" fmla="*/ 135890 h 345762"/>
                <a:gd name="connsiteX6" fmla="*/ 231140 w 942340"/>
                <a:gd name="connsiteY6" fmla="*/ 167640 h 345762"/>
                <a:gd name="connsiteX7" fmla="*/ 402590 w 942340"/>
                <a:gd name="connsiteY7" fmla="*/ 186690 h 345762"/>
                <a:gd name="connsiteX8" fmla="*/ 434340 w 942340"/>
                <a:gd name="connsiteY8" fmla="*/ 193040 h 345762"/>
                <a:gd name="connsiteX9" fmla="*/ 478790 w 942340"/>
                <a:gd name="connsiteY9" fmla="*/ 224790 h 345762"/>
                <a:gd name="connsiteX10" fmla="*/ 516890 w 942340"/>
                <a:gd name="connsiteY10" fmla="*/ 250190 h 345762"/>
                <a:gd name="connsiteX11" fmla="*/ 554990 w 942340"/>
                <a:gd name="connsiteY11" fmla="*/ 288290 h 345762"/>
                <a:gd name="connsiteX12" fmla="*/ 574040 w 942340"/>
                <a:gd name="connsiteY12" fmla="*/ 294640 h 345762"/>
                <a:gd name="connsiteX13" fmla="*/ 612140 w 942340"/>
                <a:gd name="connsiteY13" fmla="*/ 320040 h 345762"/>
                <a:gd name="connsiteX14" fmla="*/ 878840 w 942340"/>
                <a:gd name="connsiteY14" fmla="*/ 326390 h 345762"/>
                <a:gd name="connsiteX15" fmla="*/ 904240 w 942340"/>
                <a:gd name="connsiteY15" fmla="*/ 332740 h 345762"/>
                <a:gd name="connsiteX16" fmla="*/ 942340 w 942340"/>
                <a:gd name="connsiteY16" fmla="*/ 345440 h 345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42340" h="345762">
                  <a:moveTo>
                    <a:pt x="0" y="0"/>
                  </a:moveTo>
                  <a:cubicBezTo>
                    <a:pt x="7895" y="6316"/>
                    <a:pt x="51858" y="11642"/>
                    <a:pt x="66040" y="21590"/>
                  </a:cubicBezTo>
                  <a:cubicBezTo>
                    <a:pt x="80222" y="31538"/>
                    <a:pt x="55115" y="29715"/>
                    <a:pt x="85090" y="59690"/>
                  </a:cubicBezTo>
                  <a:cubicBezTo>
                    <a:pt x="94674" y="69274"/>
                    <a:pt x="106710" y="76086"/>
                    <a:pt x="116840" y="85090"/>
                  </a:cubicBezTo>
                  <a:cubicBezTo>
                    <a:pt x="138972" y="104763"/>
                    <a:pt x="142164" y="114982"/>
                    <a:pt x="167640" y="129540"/>
                  </a:cubicBezTo>
                  <a:cubicBezTo>
                    <a:pt x="173452" y="132861"/>
                    <a:pt x="180340" y="133773"/>
                    <a:pt x="186690" y="135890"/>
                  </a:cubicBezTo>
                  <a:cubicBezTo>
                    <a:pt x="201507" y="146473"/>
                    <a:pt x="215778" y="157864"/>
                    <a:pt x="231140" y="167640"/>
                  </a:cubicBezTo>
                  <a:cubicBezTo>
                    <a:pt x="284258" y="201443"/>
                    <a:pt x="328761" y="183480"/>
                    <a:pt x="402590" y="186690"/>
                  </a:cubicBezTo>
                  <a:cubicBezTo>
                    <a:pt x="413173" y="188807"/>
                    <a:pt x="424234" y="189250"/>
                    <a:pt x="434340" y="193040"/>
                  </a:cubicBezTo>
                  <a:cubicBezTo>
                    <a:pt x="440692" y="195422"/>
                    <a:pt x="477105" y="223610"/>
                    <a:pt x="478790" y="224790"/>
                  </a:cubicBezTo>
                  <a:cubicBezTo>
                    <a:pt x="491294" y="233543"/>
                    <a:pt x="506097" y="239397"/>
                    <a:pt x="516890" y="250190"/>
                  </a:cubicBezTo>
                  <a:cubicBezTo>
                    <a:pt x="529590" y="262890"/>
                    <a:pt x="537951" y="282610"/>
                    <a:pt x="554990" y="288290"/>
                  </a:cubicBezTo>
                  <a:cubicBezTo>
                    <a:pt x="561340" y="290407"/>
                    <a:pt x="568189" y="291389"/>
                    <a:pt x="574040" y="294640"/>
                  </a:cubicBezTo>
                  <a:cubicBezTo>
                    <a:pt x="587383" y="302053"/>
                    <a:pt x="596881" y="319677"/>
                    <a:pt x="612140" y="320040"/>
                  </a:cubicBezTo>
                  <a:lnTo>
                    <a:pt x="878840" y="326390"/>
                  </a:lnTo>
                  <a:cubicBezTo>
                    <a:pt x="887307" y="328507"/>
                    <a:pt x="896218" y="329302"/>
                    <a:pt x="904240" y="332740"/>
                  </a:cubicBezTo>
                  <a:cubicBezTo>
                    <a:pt x="942092" y="348962"/>
                    <a:pt x="904410" y="345440"/>
                    <a:pt x="942340" y="345440"/>
                  </a:cubicBezTo>
                </a:path>
              </a:pathLst>
            </a:cu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2400">
                <a:solidFill>
                  <a:prstClr val="black"/>
                </a:solidFill>
              </a:endParaRPr>
            </a:p>
          </p:txBody>
        </p:sp>
        <p:sp>
          <p:nvSpPr>
            <p:cNvPr id="123" name="Forma livre 122"/>
            <p:cNvSpPr/>
            <p:nvPr/>
          </p:nvSpPr>
          <p:spPr>
            <a:xfrm>
              <a:off x="8032711" y="3068880"/>
              <a:ext cx="139689" cy="600221"/>
            </a:xfrm>
            <a:custGeom>
              <a:avLst/>
              <a:gdLst>
                <a:gd name="connsiteX0" fmla="*/ 7143 w 69056"/>
                <a:gd name="connsiteY0" fmla="*/ 600075 h 600075"/>
                <a:gd name="connsiteX1" fmla="*/ 35718 w 69056"/>
                <a:gd name="connsiteY1" fmla="*/ 500063 h 600075"/>
                <a:gd name="connsiteX2" fmla="*/ 45243 w 69056"/>
                <a:gd name="connsiteY2" fmla="*/ 442913 h 600075"/>
                <a:gd name="connsiteX3" fmla="*/ 2381 w 69056"/>
                <a:gd name="connsiteY3" fmla="*/ 300038 h 600075"/>
                <a:gd name="connsiteX4" fmla="*/ 59531 w 69056"/>
                <a:gd name="connsiteY4" fmla="*/ 123825 h 600075"/>
                <a:gd name="connsiteX5" fmla="*/ 59531 w 69056"/>
                <a:gd name="connsiteY5" fmla="*/ 4763 h 600075"/>
                <a:gd name="connsiteX6" fmla="*/ 59531 w 69056"/>
                <a:gd name="connsiteY6" fmla="*/ 0 h 600075"/>
                <a:gd name="connsiteX0" fmla="*/ 0 w 140463"/>
                <a:gd name="connsiteY0" fmla="*/ 600075 h 600075"/>
                <a:gd name="connsiteX1" fmla="*/ 28575 w 140463"/>
                <a:gd name="connsiteY1" fmla="*/ 500063 h 600075"/>
                <a:gd name="connsiteX2" fmla="*/ 38100 w 140463"/>
                <a:gd name="connsiteY2" fmla="*/ 442913 h 600075"/>
                <a:gd name="connsiteX3" fmla="*/ 138082 w 140463"/>
                <a:gd name="connsiteY3" fmla="*/ 228576 h 600075"/>
                <a:gd name="connsiteX4" fmla="*/ 52388 w 140463"/>
                <a:gd name="connsiteY4" fmla="*/ 123825 h 600075"/>
                <a:gd name="connsiteX5" fmla="*/ 52388 w 140463"/>
                <a:gd name="connsiteY5" fmla="*/ 4763 h 600075"/>
                <a:gd name="connsiteX6" fmla="*/ 52388 w 140463"/>
                <a:gd name="connsiteY6" fmla="*/ 0 h 600075"/>
                <a:gd name="connsiteX0" fmla="*/ 0 w 140458"/>
                <a:gd name="connsiteY0" fmla="*/ 600075 h 600075"/>
                <a:gd name="connsiteX1" fmla="*/ 28575 w 140458"/>
                <a:gd name="connsiteY1" fmla="*/ 500063 h 600075"/>
                <a:gd name="connsiteX2" fmla="*/ 38100 w 140458"/>
                <a:gd name="connsiteY2" fmla="*/ 442913 h 600075"/>
                <a:gd name="connsiteX3" fmla="*/ 138082 w 140458"/>
                <a:gd name="connsiteY3" fmla="*/ 228576 h 600075"/>
                <a:gd name="connsiteX4" fmla="*/ 52356 w 140458"/>
                <a:gd name="connsiteY4" fmla="*/ 123825 h 600075"/>
                <a:gd name="connsiteX5" fmla="*/ 52388 w 140458"/>
                <a:gd name="connsiteY5" fmla="*/ 4763 h 600075"/>
                <a:gd name="connsiteX6" fmla="*/ 52388 w 140458"/>
                <a:gd name="connsiteY6" fmla="*/ 0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458" h="600075">
                  <a:moveTo>
                    <a:pt x="0" y="600075"/>
                  </a:moveTo>
                  <a:cubicBezTo>
                    <a:pt x="11112" y="563166"/>
                    <a:pt x="22225" y="526257"/>
                    <a:pt x="28575" y="500063"/>
                  </a:cubicBezTo>
                  <a:cubicBezTo>
                    <a:pt x="34925" y="473869"/>
                    <a:pt x="19849" y="488161"/>
                    <a:pt x="38100" y="442913"/>
                  </a:cubicBezTo>
                  <a:cubicBezTo>
                    <a:pt x="56351" y="397665"/>
                    <a:pt x="135706" y="281757"/>
                    <a:pt x="138082" y="228576"/>
                  </a:cubicBezTo>
                  <a:cubicBezTo>
                    <a:pt x="140458" y="175395"/>
                    <a:pt x="66638" y="161127"/>
                    <a:pt x="52356" y="123825"/>
                  </a:cubicBezTo>
                  <a:cubicBezTo>
                    <a:pt x="38074" y="86523"/>
                    <a:pt x="52388" y="4763"/>
                    <a:pt x="52388" y="4763"/>
                  </a:cubicBezTo>
                  <a:lnTo>
                    <a:pt x="52388" y="0"/>
                  </a:lnTo>
                </a:path>
              </a:pathLst>
            </a:cu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2400">
                <a:solidFill>
                  <a:prstClr val="black"/>
                </a:solidFill>
              </a:endParaRPr>
            </a:p>
          </p:txBody>
        </p:sp>
      </p:grp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7956550" y="4733925"/>
            <a:ext cx="71438" cy="71438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7956550" y="4662488"/>
            <a:ext cx="6477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800" b="1">
                <a:solidFill>
                  <a:srgbClr val="777777"/>
                </a:solidFill>
                <a:latin typeface="Times New Roman" pitchFamily="18" charset="0"/>
              </a:rPr>
              <a:t>Gravatá</a:t>
            </a:r>
          </a:p>
        </p:txBody>
      </p:sp>
      <p:sp>
        <p:nvSpPr>
          <p:cNvPr id="25606" name="Freeform 160"/>
          <p:cNvSpPr>
            <a:spLocks/>
          </p:cNvSpPr>
          <p:nvPr/>
        </p:nvSpPr>
        <p:spPr bwMode="auto">
          <a:xfrm>
            <a:off x="2590800" y="4191000"/>
            <a:ext cx="228600" cy="190500"/>
          </a:xfrm>
          <a:custGeom>
            <a:avLst/>
            <a:gdLst>
              <a:gd name="T0" fmla="*/ 2147483647 w 57"/>
              <a:gd name="T1" fmla="*/ 2147483647 h 75"/>
              <a:gd name="T2" fmla="*/ 2147483647 w 57"/>
              <a:gd name="T3" fmla="*/ 2147483647 h 75"/>
              <a:gd name="T4" fmla="*/ 2147483647 w 57"/>
              <a:gd name="T5" fmla="*/ 2147483647 h 75"/>
              <a:gd name="T6" fmla="*/ 2147483647 w 57"/>
              <a:gd name="T7" fmla="*/ 2147483647 h 75"/>
              <a:gd name="T8" fmla="*/ 0 60000 65536"/>
              <a:gd name="T9" fmla="*/ 0 60000 65536"/>
              <a:gd name="T10" fmla="*/ 0 60000 65536"/>
              <a:gd name="T11" fmla="*/ 0 60000 65536"/>
              <a:gd name="T12" fmla="*/ 0 w 57"/>
              <a:gd name="T13" fmla="*/ 0 h 75"/>
              <a:gd name="T14" fmla="*/ 57 w 57"/>
              <a:gd name="T15" fmla="*/ 75 h 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" h="75">
                <a:moveTo>
                  <a:pt x="25" y="75"/>
                </a:moveTo>
                <a:cubicBezTo>
                  <a:pt x="35" y="60"/>
                  <a:pt x="47" y="58"/>
                  <a:pt x="57" y="43"/>
                </a:cubicBezTo>
                <a:cubicBezTo>
                  <a:pt x="48" y="0"/>
                  <a:pt x="35" y="16"/>
                  <a:pt x="5" y="31"/>
                </a:cubicBezTo>
                <a:cubicBezTo>
                  <a:pt x="0" y="50"/>
                  <a:pt x="6" y="69"/>
                  <a:pt x="25" y="75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07" name="Freeform 161"/>
          <p:cNvSpPr>
            <a:spLocks/>
          </p:cNvSpPr>
          <p:nvPr/>
        </p:nvSpPr>
        <p:spPr bwMode="auto">
          <a:xfrm>
            <a:off x="3714750" y="1060450"/>
            <a:ext cx="584200" cy="685800"/>
          </a:xfrm>
          <a:custGeom>
            <a:avLst/>
            <a:gdLst>
              <a:gd name="T0" fmla="*/ 2147483647 w 368"/>
              <a:gd name="T1" fmla="*/ 0 h 432"/>
              <a:gd name="T2" fmla="*/ 2147483647 w 368"/>
              <a:gd name="T3" fmla="*/ 2147483647 h 432"/>
              <a:gd name="T4" fmla="*/ 2147483647 w 368"/>
              <a:gd name="T5" fmla="*/ 2147483647 h 432"/>
              <a:gd name="T6" fmla="*/ 2147483647 w 368"/>
              <a:gd name="T7" fmla="*/ 2147483647 h 432"/>
              <a:gd name="T8" fmla="*/ 2147483647 w 368"/>
              <a:gd name="T9" fmla="*/ 2147483647 h 432"/>
              <a:gd name="T10" fmla="*/ 2147483647 w 368"/>
              <a:gd name="T11" fmla="*/ 2147483647 h 432"/>
              <a:gd name="T12" fmla="*/ 2147483647 w 368"/>
              <a:gd name="T13" fmla="*/ 2147483647 h 432"/>
              <a:gd name="T14" fmla="*/ 2147483647 w 368"/>
              <a:gd name="T15" fmla="*/ 2147483647 h 432"/>
              <a:gd name="T16" fmla="*/ 2147483647 w 368"/>
              <a:gd name="T17" fmla="*/ 2147483647 h 432"/>
              <a:gd name="T18" fmla="*/ 2147483647 w 368"/>
              <a:gd name="T19" fmla="*/ 2147483647 h 432"/>
              <a:gd name="T20" fmla="*/ 2147483647 w 368"/>
              <a:gd name="T21" fmla="*/ 2147483647 h 432"/>
              <a:gd name="T22" fmla="*/ 2147483647 w 368"/>
              <a:gd name="T23" fmla="*/ 2147483647 h 432"/>
              <a:gd name="T24" fmla="*/ 2147483647 w 368"/>
              <a:gd name="T25" fmla="*/ 2147483647 h 432"/>
              <a:gd name="T26" fmla="*/ 2147483647 w 368"/>
              <a:gd name="T27" fmla="*/ 2147483647 h 432"/>
              <a:gd name="T28" fmla="*/ 0 w 368"/>
              <a:gd name="T29" fmla="*/ 2147483647 h 432"/>
              <a:gd name="T30" fmla="*/ 2147483647 w 368"/>
              <a:gd name="T31" fmla="*/ 2147483647 h 432"/>
              <a:gd name="T32" fmla="*/ 2147483647 w 368"/>
              <a:gd name="T33" fmla="*/ 2147483647 h 432"/>
              <a:gd name="T34" fmla="*/ 2147483647 w 368"/>
              <a:gd name="T35" fmla="*/ 2147483647 h 432"/>
              <a:gd name="T36" fmla="*/ 2147483647 w 368"/>
              <a:gd name="T37" fmla="*/ 2147483647 h 432"/>
              <a:gd name="T38" fmla="*/ 2147483647 w 368"/>
              <a:gd name="T39" fmla="*/ 2147483647 h 432"/>
              <a:gd name="T40" fmla="*/ 2147483647 w 368"/>
              <a:gd name="T41" fmla="*/ 2147483647 h 432"/>
              <a:gd name="T42" fmla="*/ 2147483647 w 368"/>
              <a:gd name="T43" fmla="*/ 2147483647 h 432"/>
              <a:gd name="T44" fmla="*/ 2147483647 w 368"/>
              <a:gd name="T45" fmla="*/ 2147483647 h 432"/>
              <a:gd name="T46" fmla="*/ 2147483647 w 368"/>
              <a:gd name="T47" fmla="*/ 2147483647 h 432"/>
              <a:gd name="T48" fmla="*/ 2147483647 w 368"/>
              <a:gd name="T49" fmla="*/ 2147483647 h 432"/>
              <a:gd name="T50" fmla="*/ 2147483647 w 368"/>
              <a:gd name="T51" fmla="*/ 2147483647 h 432"/>
              <a:gd name="T52" fmla="*/ 2147483647 w 368"/>
              <a:gd name="T53" fmla="*/ 2147483647 h 432"/>
              <a:gd name="T54" fmla="*/ 2147483647 w 368"/>
              <a:gd name="T55" fmla="*/ 2147483647 h 432"/>
              <a:gd name="T56" fmla="*/ 2147483647 w 368"/>
              <a:gd name="T57" fmla="*/ 2147483647 h 432"/>
              <a:gd name="T58" fmla="*/ 2147483647 w 368"/>
              <a:gd name="T59" fmla="*/ 2147483647 h 432"/>
              <a:gd name="T60" fmla="*/ 2147483647 w 368"/>
              <a:gd name="T61" fmla="*/ 2147483647 h 432"/>
              <a:gd name="T62" fmla="*/ 2147483647 w 368"/>
              <a:gd name="T63" fmla="*/ 2147483647 h 432"/>
              <a:gd name="T64" fmla="*/ 2147483647 w 368"/>
              <a:gd name="T65" fmla="*/ 2147483647 h 432"/>
              <a:gd name="T66" fmla="*/ 2147483647 w 368"/>
              <a:gd name="T67" fmla="*/ 2147483647 h 432"/>
              <a:gd name="T68" fmla="*/ 2147483647 w 368"/>
              <a:gd name="T69" fmla="*/ 2147483647 h 432"/>
              <a:gd name="T70" fmla="*/ 2147483647 w 368"/>
              <a:gd name="T71" fmla="*/ 2147483647 h 432"/>
              <a:gd name="T72" fmla="*/ 2147483647 w 368"/>
              <a:gd name="T73" fmla="*/ 2147483647 h 432"/>
              <a:gd name="T74" fmla="*/ 2147483647 w 368"/>
              <a:gd name="T75" fmla="*/ 2147483647 h 432"/>
              <a:gd name="T76" fmla="*/ 2147483647 w 368"/>
              <a:gd name="T77" fmla="*/ 2147483647 h 432"/>
              <a:gd name="T78" fmla="*/ 2147483647 w 368"/>
              <a:gd name="T79" fmla="*/ 2147483647 h 432"/>
              <a:gd name="T80" fmla="*/ 2147483647 w 368"/>
              <a:gd name="T81" fmla="*/ 2147483647 h 432"/>
              <a:gd name="T82" fmla="*/ 2147483647 w 368"/>
              <a:gd name="T83" fmla="*/ 2147483647 h 432"/>
              <a:gd name="T84" fmla="*/ 2147483647 w 368"/>
              <a:gd name="T85" fmla="*/ 2147483647 h 432"/>
              <a:gd name="T86" fmla="*/ 2147483647 w 368"/>
              <a:gd name="T87" fmla="*/ 0 h 43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368"/>
              <a:gd name="T133" fmla="*/ 0 h 432"/>
              <a:gd name="T134" fmla="*/ 368 w 368"/>
              <a:gd name="T135" fmla="*/ 432 h 43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368" h="432">
                <a:moveTo>
                  <a:pt x="308" y="0"/>
                </a:moveTo>
                <a:cubicBezTo>
                  <a:pt x="291" y="6"/>
                  <a:pt x="273" y="6"/>
                  <a:pt x="256" y="12"/>
                </a:cubicBezTo>
                <a:cubicBezTo>
                  <a:pt x="264" y="35"/>
                  <a:pt x="254" y="40"/>
                  <a:pt x="232" y="44"/>
                </a:cubicBezTo>
                <a:cubicBezTo>
                  <a:pt x="228" y="41"/>
                  <a:pt x="225" y="36"/>
                  <a:pt x="220" y="36"/>
                </a:cubicBezTo>
                <a:cubicBezTo>
                  <a:pt x="212" y="36"/>
                  <a:pt x="196" y="44"/>
                  <a:pt x="196" y="44"/>
                </a:cubicBezTo>
                <a:cubicBezTo>
                  <a:pt x="184" y="21"/>
                  <a:pt x="172" y="18"/>
                  <a:pt x="148" y="12"/>
                </a:cubicBezTo>
                <a:cubicBezTo>
                  <a:pt x="109" y="28"/>
                  <a:pt x="132" y="14"/>
                  <a:pt x="144" y="24"/>
                </a:cubicBezTo>
                <a:cubicBezTo>
                  <a:pt x="147" y="27"/>
                  <a:pt x="145" y="33"/>
                  <a:pt x="148" y="36"/>
                </a:cubicBezTo>
                <a:cubicBezTo>
                  <a:pt x="152" y="39"/>
                  <a:pt x="159" y="39"/>
                  <a:pt x="164" y="40"/>
                </a:cubicBezTo>
                <a:cubicBezTo>
                  <a:pt x="160" y="44"/>
                  <a:pt x="157" y="51"/>
                  <a:pt x="152" y="52"/>
                </a:cubicBezTo>
                <a:cubicBezTo>
                  <a:pt x="143" y="54"/>
                  <a:pt x="102" y="32"/>
                  <a:pt x="132" y="52"/>
                </a:cubicBezTo>
                <a:cubicBezTo>
                  <a:pt x="153" y="95"/>
                  <a:pt x="124" y="78"/>
                  <a:pt x="104" y="68"/>
                </a:cubicBezTo>
                <a:cubicBezTo>
                  <a:pt x="83" y="79"/>
                  <a:pt x="77" y="74"/>
                  <a:pt x="56" y="64"/>
                </a:cubicBezTo>
                <a:cubicBezTo>
                  <a:pt x="38" y="68"/>
                  <a:pt x="21" y="71"/>
                  <a:pt x="28" y="92"/>
                </a:cubicBezTo>
                <a:cubicBezTo>
                  <a:pt x="18" y="107"/>
                  <a:pt x="8" y="111"/>
                  <a:pt x="0" y="128"/>
                </a:cubicBezTo>
                <a:cubicBezTo>
                  <a:pt x="2" y="134"/>
                  <a:pt x="3" y="148"/>
                  <a:pt x="16" y="144"/>
                </a:cubicBezTo>
                <a:cubicBezTo>
                  <a:pt x="21" y="142"/>
                  <a:pt x="24" y="135"/>
                  <a:pt x="28" y="132"/>
                </a:cubicBezTo>
                <a:cubicBezTo>
                  <a:pt x="36" y="126"/>
                  <a:pt x="44" y="121"/>
                  <a:pt x="52" y="116"/>
                </a:cubicBezTo>
                <a:cubicBezTo>
                  <a:pt x="56" y="113"/>
                  <a:pt x="64" y="108"/>
                  <a:pt x="64" y="108"/>
                </a:cubicBezTo>
                <a:cubicBezTo>
                  <a:pt x="71" y="109"/>
                  <a:pt x="77" y="110"/>
                  <a:pt x="84" y="112"/>
                </a:cubicBezTo>
                <a:cubicBezTo>
                  <a:pt x="92" y="114"/>
                  <a:pt x="108" y="120"/>
                  <a:pt x="108" y="120"/>
                </a:cubicBezTo>
                <a:cubicBezTo>
                  <a:pt x="98" y="123"/>
                  <a:pt x="80" y="118"/>
                  <a:pt x="76" y="128"/>
                </a:cubicBezTo>
                <a:cubicBezTo>
                  <a:pt x="64" y="157"/>
                  <a:pt x="112" y="160"/>
                  <a:pt x="124" y="164"/>
                </a:cubicBezTo>
                <a:cubicBezTo>
                  <a:pt x="118" y="181"/>
                  <a:pt x="110" y="177"/>
                  <a:pt x="100" y="192"/>
                </a:cubicBezTo>
                <a:cubicBezTo>
                  <a:pt x="95" y="213"/>
                  <a:pt x="76" y="235"/>
                  <a:pt x="104" y="244"/>
                </a:cubicBezTo>
                <a:cubicBezTo>
                  <a:pt x="106" y="252"/>
                  <a:pt x="108" y="274"/>
                  <a:pt x="116" y="280"/>
                </a:cubicBezTo>
                <a:cubicBezTo>
                  <a:pt x="125" y="287"/>
                  <a:pt x="148" y="296"/>
                  <a:pt x="148" y="296"/>
                </a:cubicBezTo>
                <a:cubicBezTo>
                  <a:pt x="140" y="334"/>
                  <a:pt x="136" y="380"/>
                  <a:pt x="108" y="408"/>
                </a:cubicBezTo>
                <a:cubicBezTo>
                  <a:pt x="100" y="432"/>
                  <a:pt x="118" y="415"/>
                  <a:pt x="128" y="408"/>
                </a:cubicBezTo>
                <a:cubicBezTo>
                  <a:pt x="134" y="399"/>
                  <a:pt x="143" y="393"/>
                  <a:pt x="148" y="384"/>
                </a:cubicBezTo>
                <a:cubicBezTo>
                  <a:pt x="153" y="374"/>
                  <a:pt x="153" y="362"/>
                  <a:pt x="156" y="352"/>
                </a:cubicBezTo>
                <a:cubicBezTo>
                  <a:pt x="155" y="340"/>
                  <a:pt x="162" y="258"/>
                  <a:pt x="132" y="248"/>
                </a:cubicBezTo>
                <a:cubicBezTo>
                  <a:pt x="138" y="230"/>
                  <a:pt x="148" y="229"/>
                  <a:pt x="136" y="212"/>
                </a:cubicBezTo>
                <a:cubicBezTo>
                  <a:pt x="151" y="201"/>
                  <a:pt x="164" y="195"/>
                  <a:pt x="180" y="188"/>
                </a:cubicBezTo>
                <a:cubicBezTo>
                  <a:pt x="191" y="183"/>
                  <a:pt x="212" y="172"/>
                  <a:pt x="212" y="172"/>
                </a:cubicBezTo>
                <a:cubicBezTo>
                  <a:pt x="226" y="103"/>
                  <a:pt x="211" y="150"/>
                  <a:pt x="256" y="120"/>
                </a:cubicBezTo>
                <a:cubicBezTo>
                  <a:pt x="223" y="98"/>
                  <a:pt x="285" y="80"/>
                  <a:pt x="304" y="68"/>
                </a:cubicBezTo>
                <a:cubicBezTo>
                  <a:pt x="290" y="95"/>
                  <a:pt x="276" y="99"/>
                  <a:pt x="268" y="132"/>
                </a:cubicBezTo>
                <a:cubicBezTo>
                  <a:pt x="286" y="160"/>
                  <a:pt x="287" y="147"/>
                  <a:pt x="280" y="168"/>
                </a:cubicBezTo>
                <a:cubicBezTo>
                  <a:pt x="299" y="178"/>
                  <a:pt x="309" y="178"/>
                  <a:pt x="316" y="156"/>
                </a:cubicBezTo>
                <a:cubicBezTo>
                  <a:pt x="310" y="139"/>
                  <a:pt x="310" y="130"/>
                  <a:pt x="328" y="124"/>
                </a:cubicBezTo>
                <a:cubicBezTo>
                  <a:pt x="360" y="135"/>
                  <a:pt x="357" y="137"/>
                  <a:pt x="368" y="104"/>
                </a:cubicBezTo>
                <a:cubicBezTo>
                  <a:pt x="348" y="78"/>
                  <a:pt x="352" y="61"/>
                  <a:pt x="356" y="28"/>
                </a:cubicBezTo>
                <a:cubicBezTo>
                  <a:pt x="350" y="2"/>
                  <a:pt x="334" y="0"/>
                  <a:pt x="308" y="0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08" name="Freeform 162"/>
          <p:cNvSpPr>
            <a:spLocks/>
          </p:cNvSpPr>
          <p:nvPr/>
        </p:nvSpPr>
        <p:spPr bwMode="auto">
          <a:xfrm>
            <a:off x="3294063" y="838200"/>
            <a:ext cx="296862" cy="201613"/>
          </a:xfrm>
          <a:custGeom>
            <a:avLst/>
            <a:gdLst>
              <a:gd name="T0" fmla="*/ 2147483647 w 187"/>
              <a:gd name="T1" fmla="*/ 2147483647 h 127"/>
              <a:gd name="T2" fmla="*/ 2147483647 w 187"/>
              <a:gd name="T3" fmla="*/ 2147483647 h 127"/>
              <a:gd name="T4" fmla="*/ 2147483647 w 187"/>
              <a:gd name="T5" fmla="*/ 2147483647 h 127"/>
              <a:gd name="T6" fmla="*/ 2147483647 w 187"/>
              <a:gd name="T7" fmla="*/ 2147483647 h 127"/>
              <a:gd name="T8" fmla="*/ 2147483647 w 187"/>
              <a:gd name="T9" fmla="*/ 0 h 127"/>
              <a:gd name="T10" fmla="*/ 2147483647 w 187"/>
              <a:gd name="T11" fmla="*/ 2147483647 h 127"/>
              <a:gd name="T12" fmla="*/ 2147483647 w 187"/>
              <a:gd name="T13" fmla="*/ 2147483647 h 127"/>
              <a:gd name="T14" fmla="*/ 2147483647 w 187"/>
              <a:gd name="T15" fmla="*/ 2147483647 h 127"/>
              <a:gd name="T16" fmla="*/ 2147483647 w 187"/>
              <a:gd name="T17" fmla="*/ 2147483647 h 127"/>
              <a:gd name="T18" fmla="*/ 2147483647 w 187"/>
              <a:gd name="T19" fmla="*/ 2147483647 h 127"/>
              <a:gd name="T20" fmla="*/ 2147483647 w 187"/>
              <a:gd name="T21" fmla="*/ 2147483647 h 127"/>
              <a:gd name="T22" fmla="*/ 2147483647 w 187"/>
              <a:gd name="T23" fmla="*/ 2147483647 h 127"/>
              <a:gd name="T24" fmla="*/ 2147483647 w 187"/>
              <a:gd name="T25" fmla="*/ 2147483647 h 127"/>
              <a:gd name="T26" fmla="*/ 2147483647 w 187"/>
              <a:gd name="T27" fmla="*/ 2147483647 h 127"/>
              <a:gd name="T28" fmla="*/ 2147483647 w 187"/>
              <a:gd name="T29" fmla="*/ 2147483647 h 127"/>
              <a:gd name="T30" fmla="*/ 2147483647 w 187"/>
              <a:gd name="T31" fmla="*/ 2147483647 h 127"/>
              <a:gd name="T32" fmla="*/ 2147483647 w 187"/>
              <a:gd name="T33" fmla="*/ 2147483647 h 127"/>
              <a:gd name="T34" fmla="*/ 2147483647 w 187"/>
              <a:gd name="T35" fmla="*/ 2147483647 h 12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87"/>
              <a:gd name="T55" fmla="*/ 0 h 127"/>
              <a:gd name="T56" fmla="*/ 187 w 187"/>
              <a:gd name="T57" fmla="*/ 127 h 12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87" h="127">
                <a:moveTo>
                  <a:pt x="157" y="32"/>
                </a:moveTo>
                <a:cubicBezTo>
                  <a:pt x="134" y="55"/>
                  <a:pt x="153" y="44"/>
                  <a:pt x="141" y="32"/>
                </a:cubicBezTo>
                <a:cubicBezTo>
                  <a:pt x="134" y="25"/>
                  <a:pt x="125" y="21"/>
                  <a:pt x="117" y="16"/>
                </a:cubicBezTo>
                <a:cubicBezTo>
                  <a:pt x="109" y="11"/>
                  <a:pt x="98" y="11"/>
                  <a:pt x="89" y="8"/>
                </a:cubicBezTo>
                <a:cubicBezTo>
                  <a:pt x="81" y="6"/>
                  <a:pt x="65" y="0"/>
                  <a:pt x="65" y="0"/>
                </a:cubicBezTo>
                <a:cubicBezTo>
                  <a:pt x="62" y="4"/>
                  <a:pt x="60" y="9"/>
                  <a:pt x="57" y="12"/>
                </a:cubicBezTo>
                <a:cubicBezTo>
                  <a:pt x="54" y="15"/>
                  <a:pt x="44" y="15"/>
                  <a:pt x="45" y="20"/>
                </a:cubicBezTo>
                <a:cubicBezTo>
                  <a:pt x="46" y="23"/>
                  <a:pt x="81" y="37"/>
                  <a:pt x="85" y="40"/>
                </a:cubicBezTo>
                <a:cubicBezTo>
                  <a:pt x="75" y="54"/>
                  <a:pt x="67" y="55"/>
                  <a:pt x="53" y="64"/>
                </a:cubicBezTo>
                <a:cubicBezTo>
                  <a:pt x="27" y="58"/>
                  <a:pt x="15" y="76"/>
                  <a:pt x="1" y="96"/>
                </a:cubicBezTo>
                <a:cubicBezTo>
                  <a:pt x="2" y="101"/>
                  <a:pt x="0" y="110"/>
                  <a:pt x="5" y="112"/>
                </a:cubicBezTo>
                <a:cubicBezTo>
                  <a:pt x="12" y="114"/>
                  <a:pt x="80" y="97"/>
                  <a:pt x="89" y="96"/>
                </a:cubicBezTo>
                <a:cubicBezTo>
                  <a:pt x="115" y="90"/>
                  <a:pt x="113" y="76"/>
                  <a:pt x="133" y="96"/>
                </a:cubicBezTo>
                <a:cubicBezTo>
                  <a:pt x="125" y="127"/>
                  <a:pt x="142" y="117"/>
                  <a:pt x="165" y="112"/>
                </a:cubicBezTo>
                <a:cubicBezTo>
                  <a:pt x="183" y="100"/>
                  <a:pt x="175" y="94"/>
                  <a:pt x="169" y="76"/>
                </a:cubicBezTo>
                <a:cubicBezTo>
                  <a:pt x="170" y="72"/>
                  <a:pt x="171" y="68"/>
                  <a:pt x="173" y="64"/>
                </a:cubicBezTo>
                <a:cubicBezTo>
                  <a:pt x="176" y="59"/>
                  <a:pt x="184" y="58"/>
                  <a:pt x="185" y="52"/>
                </a:cubicBezTo>
                <a:cubicBezTo>
                  <a:pt x="187" y="40"/>
                  <a:pt x="165" y="32"/>
                  <a:pt x="157" y="32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09" name="Freeform 163"/>
          <p:cNvSpPr>
            <a:spLocks/>
          </p:cNvSpPr>
          <p:nvPr/>
        </p:nvSpPr>
        <p:spPr bwMode="auto">
          <a:xfrm>
            <a:off x="4889500" y="1393825"/>
            <a:ext cx="301625" cy="187325"/>
          </a:xfrm>
          <a:custGeom>
            <a:avLst/>
            <a:gdLst>
              <a:gd name="T0" fmla="*/ 2147483647 w 190"/>
              <a:gd name="T1" fmla="*/ 2147483647 h 118"/>
              <a:gd name="T2" fmla="*/ 2147483647 w 190"/>
              <a:gd name="T3" fmla="*/ 2147483647 h 118"/>
              <a:gd name="T4" fmla="*/ 2147483647 w 190"/>
              <a:gd name="T5" fmla="*/ 2147483647 h 118"/>
              <a:gd name="T6" fmla="*/ 0 w 190"/>
              <a:gd name="T7" fmla="*/ 2147483647 h 118"/>
              <a:gd name="T8" fmla="*/ 2147483647 w 190"/>
              <a:gd name="T9" fmla="*/ 2147483647 h 118"/>
              <a:gd name="T10" fmla="*/ 2147483647 w 190"/>
              <a:gd name="T11" fmla="*/ 2147483647 h 118"/>
              <a:gd name="T12" fmla="*/ 2147483647 w 190"/>
              <a:gd name="T13" fmla="*/ 2147483647 h 118"/>
              <a:gd name="T14" fmla="*/ 2147483647 w 190"/>
              <a:gd name="T15" fmla="*/ 2147483647 h 118"/>
              <a:gd name="T16" fmla="*/ 2147483647 w 190"/>
              <a:gd name="T17" fmla="*/ 2147483647 h 1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0"/>
              <a:gd name="T28" fmla="*/ 0 h 118"/>
              <a:gd name="T29" fmla="*/ 190 w 190"/>
              <a:gd name="T30" fmla="*/ 118 h 11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0" h="118">
                <a:moveTo>
                  <a:pt x="104" y="10"/>
                </a:moveTo>
                <a:cubicBezTo>
                  <a:pt x="98" y="28"/>
                  <a:pt x="100" y="35"/>
                  <a:pt x="116" y="46"/>
                </a:cubicBezTo>
                <a:cubicBezTo>
                  <a:pt x="101" y="68"/>
                  <a:pt x="84" y="64"/>
                  <a:pt x="56" y="70"/>
                </a:cubicBezTo>
                <a:cubicBezTo>
                  <a:pt x="38" y="82"/>
                  <a:pt x="20" y="91"/>
                  <a:pt x="0" y="98"/>
                </a:cubicBezTo>
                <a:cubicBezTo>
                  <a:pt x="28" y="112"/>
                  <a:pt x="49" y="98"/>
                  <a:pt x="80" y="118"/>
                </a:cubicBezTo>
                <a:cubicBezTo>
                  <a:pt x="103" y="112"/>
                  <a:pt x="119" y="96"/>
                  <a:pt x="140" y="86"/>
                </a:cubicBezTo>
                <a:cubicBezTo>
                  <a:pt x="151" y="54"/>
                  <a:pt x="190" y="42"/>
                  <a:pt x="160" y="22"/>
                </a:cubicBezTo>
                <a:cubicBezTo>
                  <a:pt x="154" y="13"/>
                  <a:pt x="115" y="22"/>
                  <a:pt x="108" y="14"/>
                </a:cubicBezTo>
                <a:cubicBezTo>
                  <a:pt x="105" y="10"/>
                  <a:pt x="85" y="0"/>
                  <a:pt x="104" y="10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10" name="Freeform 164"/>
          <p:cNvSpPr>
            <a:spLocks/>
          </p:cNvSpPr>
          <p:nvPr/>
        </p:nvSpPr>
        <p:spPr bwMode="auto">
          <a:xfrm>
            <a:off x="3187700" y="1971675"/>
            <a:ext cx="422275" cy="244475"/>
          </a:xfrm>
          <a:custGeom>
            <a:avLst/>
            <a:gdLst>
              <a:gd name="T0" fmla="*/ 2147483647 w 266"/>
              <a:gd name="T1" fmla="*/ 2147483647 h 154"/>
              <a:gd name="T2" fmla="*/ 2147483647 w 266"/>
              <a:gd name="T3" fmla="*/ 2147483647 h 154"/>
              <a:gd name="T4" fmla="*/ 2147483647 w 266"/>
              <a:gd name="T5" fmla="*/ 2147483647 h 154"/>
              <a:gd name="T6" fmla="*/ 2147483647 w 266"/>
              <a:gd name="T7" fmla="*/ 2147483647 h 154"/>
              <a:gd name="T8" fmla="*/ 2147483647 w 266"/>
              <a:gd name="T9" fmla="*/ 2147483647 h 154"/>
              <a:gd name="T10" fmla="*/ 2147483647 w 266"/>
              <a:gd name="T11" fmla="*/ 2147483647 h 154"/>
              <a:gd name="T12" fmla="*/ 2147483647 w 266"/>
              <a:gd name="T13" fmla="*/ 2147483647 h 154"/>
              <a:gd name="T14" fmla="*/ 2147483647 w 266"/>
              <a:gd name="T15" fmla="*/ 2147483647 h 154"/>
              <a:gd name="T16" fmla="*/ 2147483647 w 266"/>
              <a:gd name="T17" fmla="*/ 2147483647 h 154"/>
              <a:gd name="T18" fmla="*/ 2147483647 w 266"/>
              <a:gd name="T19" fmla="*/ 2147483647 h 154"/>
              <a:gd name="T20" fmla="*/ 0 w 266"/>
              <a:gd name="T21" fmla="*/ 2147483647 h 154"/>
              <a:gd name="T22" fmla="*/ 2147483647 w 266"/>
              <a:gd name="T23" fmla="*/ 2147483647 h 154"/>
              <a:gd name="T24" fmla="*/ 2147483647 w 266"/>
              <a:gd name="T25" fmla="*/ 2147483647 h 154"/>
              <a:gd name="T26" fmla="*/ 2147483647 w 266"/>
              <a:gd name="T27" fmla="*/ 2147483647 h 154"/>
              <a:gd name="T28" fmla="*/ 2147483647 w 266"/>
              <a:gd name="T29" fmla="*/ 2147483647 h 154"/>
              <a:gd name="T30" fmla="*/ 2147483647 w 266"/>
              <a:gd name="T31" fmla="*/ 2147483647 h 154"/>
              <a:gd name="T32" fmla="*/ 2147483647 w 266"/>
              <a:gd name="T33" fmla="*/ 2147483647 h 154"/>
              <a:gd name="T34" fmla="*/ 2147483647 w 266"/>
              <a:gd name="T35" fmla="*/ 2147483647 h 154"/>
              <a:gd name="T36" fmla="*/ 2147483647 w 266"/>
              <a:gd name="T37" fmla="*/ 2147483647 h 154"/>
              <a:gd name="T38" fmla="*/ 2147483647 w 266"/>
              <a:gd name="T39" fmla="*/ 2147483647 h 154"/>
              <a:gd name="T40" fmla="*/ 2147483647 w 266"/>
              <a:gd name="T41" fmla="*/ 2147483647 h 154"/>
              <a:gd name="T42" fmla="*/ 2147483647 w 266"/>
              <a:gd name="T43" fmla="*/ 2147483647 h 15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66"/>
              <a:gd name="T67" fmla="*/ 0 h 154"/>
              <a:gd name="T68" fmla="*/ 266 w 266"/>
              <a:gd name="T69" fmla="*/ 154 h 15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66" h="154">
                <a:moveTo>
                  <a:pt x="248" y="82"/>
                </a:moveTo>
                <a:cubicBezTo>
                  <a:pt x="245" y="59"/>
                  <a:pt x="248" y="43"/>
                  <a:pt x="228" y="30"/>
                </a:cubicBezTo>
                <a:cubicBezTo>
                  <a:pt x="218" y="51"/>
                  <a:pt x="224" y="78"/>
                  <a:pt x="200" y="86"/>
                </a:cubicBezTo>
                <a:cubicBezTo>
                  <a:pt x="174" y="83"/>
                  <a:pt x="157" y="84"/>
                  <a:pt x="136" y="70"/>
                </a:cubicBezTo>
                <a:cubicBezTo>
                  <a:pt x="140" y="54"/>
                  <a:pt x="143" y="44"/>
                  <a:pt x="152" y="30"/>
                </a:cubicBezTo>
                <a:cubicBezTo>
                  <a:pt x="160" y="0"/>
                  <a:pt x="139" y="11"/>
                  <a:pt x="116" y="18"/>
                </a:cubicBezTo>
                <a:cubicBezTo>
                  <a:pt x="113" y="33"/>
                  <a:pt x="116" y="50"/>
                  <a:pt x="108" y="62"/>
                </a:cubicBezTo>
                <a:cubicBezTo>
                  <a:pt x="104" y="69"/>
                  <a:pt x="91" y="62"/>
                  <a:pt x="84" y="66"/>
                </a:cubicBezTo>
                <a:cubicBezTo>
                  <a:pt x="80" y="68"/>
                  <a:pt x="79" y="74"/>
                  <a:pt x="76" y="78"/>
                </a:cubicBezTo>
                <a:cubicBezTo>
                  <a:pt x="95" y="107"/>
                  <a:pt x="48" y="100"/>
                  <a:pt x="28" y="102"/>
                </a:cubicBezTo>
                <a:cubicBezTo>
                  <a:pt x="70" y="123"/>
                  <a:pt x="17" y="126"/>
                  <a:pt x="0" y="130"/>
                </a:cubicBezTo>
                <a:cubicBezTo>
                  <a:pt x="29" y="149"/>
                  <a:pt x="15" y="142"/>
                  <a:pt x="40" y="154"/>
                </a:cubicBezTo>
                <a:cubicBezTo>
                  <a:pt x="47" y="151"/>
                  <a:pt x="56" y="152"/>
                  <a:pt x="60" y="146"/>
                </a:cubicBezTo>
                <a:cubicBezTo>
                  <a:pt x="62" y="142"/>
                  <a:pt x="52" y="139"/>
                  <a:pt x="52" y="134"/>
                </a:cubicBezTo>
                <a:cubicBezTo>
                  <a:pt x="52" y="123"/>
                  <a:pt x="70" y="117"/>
                  <a:pt x="76" y="114"/>
                </a:cubicBezTo>
                <a:cubicBezTo>
                  <a:pt x="116" y="127"/>
                  <a:pt x="55" y="136"/>
                  <a:pt x="104" y="126"/>
                </a:cubicBezTo>
                <a:cubicBezTo>
                  <a:pt x="117" y="117"/>
                  <a:pt x="148" y="110"/>
                  <a:pt x="148" y="110"/>
                </a:cubicBezTo>
                <a:cubicBezTo>
                  <a:pt x="125" y="141"/>
                  <a:pt x="117" y="141"/>
                  <a:pt x="156" y="154"/>
                </a:cubicBezTo>
                <a:cubicBezTo>
                  <a:pt x="167" y="137"/>
                  <a:pt x="164" y="132"/>
                  <a:pt x="184" y="122"/>
                </a:cubicBezTo>
                <a:cubicBezTo>
                  <a:pt x="217" y="133"/>
                  <a:pt x="171" y="135"/>
                  <a:pt x="204" y="146"/>
                </a:cubicBezTo>
                <a:cubicBezTo>
                  <a:pt x="223" y="142"/>
                  <a:pt x="236" y="137"/>
                  <a:pt x="252" y="126"/>
                </a:cubicBezTo>
                <a:cubicBezTo>
                  <a:pt x="266" y="104"/>
                  <a:pt x="248" y="106"/>
                  <a:pt x="248" y="82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11" name="Freeform 165"/>
          <p:cNvSpPr>
            <a:spLocks/>
          </p:cNvSpPr>
          <p:nvPr/>
        </p:nvSpPr>
        <p:spPr bwMode="auto">
          <a:xfrm>
            <a:off x="6108700" y="1295400"/>
            <a:ext cx="344488" cy="498475"/>
          </a:xfrm>
          <a:custGeom>
            <a:avLst/>
            <a:gdLst>
              <a:gd name="T0" fmla="*/ 2147483647 w 217"/>
              <a:gd name="T1" fmla="*/ 2147483647 h 314"/>
              <a:gd name="T2" fmla="*/ 2147483647 w 217"/>
              <a:gd name="T3" fmla="*/ 2147483647 h 314"/>
              <a:gd name="T4" fmla="*/ 2147483647 w 217"/>
              <a:gd name="T5" fmla="*/ 2147483647 h 314"/>
              <a:gd name="T6" fmla="*/ 2147483647 w 217"/>
              <a:gd name="T7" fmla="*/ 2147483647 h 314"/>
              <a:gd name="T8" fmla="*/ 2147483647 w 217"/>
              <a:gd name="T9" fmla="*/ 2147483647 h 314"/>
              <a:gd name="T10" fmla="*/ 2147483647 w 217"/>
              <a:gd name="T11" fmla="*/ 2147483647 h 314"/>
              <a:gd name="T12" fmla="*/ 2147483647 w 217"/>
              <a:gd name="T13" fmla="*/ 2147483647 h 314"/>
              <a:gd name="T14" fmla="*/ 2147483647 w 217"/>
              <a:gd name="T15" fmla="*/ 2147483647 h 314"/>
              <a:gd name="T16" fmla="*/ 2147483647 w 217"/>
              <a:gd name="T17" fmla="*/ 2147483647 h 314"/>
              <a:gd name="T18" fmla="*/ 2147483647 w 217"/>
              <a:gd name="T19" fmla="*/ 2147483647 h 314"/>
              <a:gd name="T20" fmla="*/ 2147483647 w 217"/>
              <a:gd name="T21" fmla="*/ 2147483647 h 314"/>
              <a:gd name="T22" fmla="*/ 2147483647 w 217"/>
              <a:gd name="T23" fmla="*/ 2147483647 h 314"/>
              <a:gd name="T24" fmla="*/ 2147483647 w 217"/>
              <a:gd name="T25" fmla="*/ 2147483647 h 314"/>
              <a:gd name="T26" fmla="*/ 2147483647 w 217"/>
              <a:gd name="T27" fmla="*/ 2147483647 h 314"/>
              <a:gd name="T28" fmla="*/ 2147483647 w 217"/>
              <a:gd name="T29" fmla="*/ 2147483647 h 314"/>
              <a:gd name="T30" fmla="*/ 2147483647 w 217"/>
              <a:gd name="T31" fmla="*/ 2147483647 h 314"/>
              <a:gd name="T32" fmla="*/ 2147483647 w 217"/>
              <a:gd name="T33" fmla="*/ 2147483647 h 314"/>
              <a:gd name="T34" fmla="*/ 2147483647 w 217"/>
              <a:gd name="T35" fmla="*/ 2147483647 h 314"/>
              <a:gd name="T36" fmla="*/ 2147483647 w 217"/>
              <a:gd name="T37" fmla="*/ 2147483647 h 314"/>
              <a:gd name="T38" fmla="*/ 2147483647 w 217"/>
              <a:gd name="T39" fmla="*/ 2147483647 h 314"/>
              <a:gd name="T40" fmla="*/ 2147483647 w 217"/>
              <a:gd name="T41" fmla="*/ 2147483647 h 314"/>
              <a:gd name="T42" fmla="*/ 2147483647 w 217"/>
              <a:gd name="T43" fmla="*/ 2147483647 h 314"/>
              <a:gd name="T44" fmla="*/ 2147483647 w 217"/>
              <a:gd name="T45" fmla="*/ 2147483647 h 314"/>
              <a:gd name="T46" fmla="*/ 2147483647 w 217"/>
              <a:gd name="T47" fmla="*/ 2147483647 h 314"/>
              <a:gd name="T48" fmla="*/ 2147483647 w 217"/>
              <a:gd name="T49" fmla="*/ 0 h 314"/>
              <a:gd name="T50" fmla="*/ 2147483647 w 217"/>
              <a:gd name="T51" fmla="*/ 2147483647 h 314"/>
              <a:gd name="T52" fmla="*/ 2147483647 w 217"/>
              <a:gd name="T53" fmla="*/ 2147483647 h 31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17"/>
              <a:gd name="T82" fmla="*/ 0 h 314"/>
              <a:gd name="T83" fmla="*/ 217 w 217"/>
              <a:gd name="T84" fmla="*/ 314 h 31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17" h="314">
                <a:moveTo>
                  <a:pt x="108" y="24"/>
                </a:moveTo>
                <a:cubicBezTo>
                  <a:pt x="79" y="45"/>
                  <a:pt x="77" y="31"/>
                  <a:pt x="68" y="68"/>
                </a:cubicBezTo>
                <a:cubicBezTo>
                  <a:pt x="70" y="79"/>
                  <a:pt x="76" y="89"/>
                  <a:pt x="76" y="100"/>
                </a:cubicBezTo>
                <a:cubicBezTo>
                  <a:pt x="76" y="123"/>
                  <a:pt x="64" y="180"/>
                  <a:pt x="40" y="188"/>
                </a:cubicBezTo>
                <a:cubicBezTo>
                  <a:pt x="32" y="183"/>
                  <a:pt x="19" y="170"/>
                  <a:pt x="8" y="184"/>
                </a:cubicBezTo>
                <a:cubicBezTo>
                  <a:pt x="7" y="185"/>
                  <a:pt x="38" y="221"/>
                  <a:pt x="40" y="224"/>
                </a:cubicBezTo>
                <a:cubicBezTo>
                  <a:pt x="27" y="237"/>
                  <a:pt x="14" y="245"/>
                  <a:pt x="4" y="260"/>
                </a:cubicBezTo>
                <a:cubicBezTo>
                  <a:pt x="5" y="272"/>
                  <a:pt x="0" y="287"/>
                  <a:pt x="8" y="296"/>
                </a:cubicBezTo>
                <a:cubicBezTo>
                  <a:pt x="24" y="314"/>
                  <a:pt x="46" y="273"/>
                  <a:pt x="52" y="268"/>
                </a:cubicBezTo>
                <a:cubicBezTo>
                  <a:pt x="59" y="262"/>
                  <a:pt x="68" y="257"/>
                  <a:pt x="76" y="252"/>
                </a:cubicBezTo>
                <a:cubicBezTo>
                  <a:pt x="80" y="249"/>
                  <a:pt x="88" y="244"/>
                  <a:pt x="88" y="244"/>
                </a:cubicBezTo>
                <a:cubicBezTo>
                  <a:pt x="98" y="215"/>
                  <a:pt x="88" y="252"/>
                  <a:pt x="84" y="216"/>
                </a:cubicBezTo>
                <a:cubicBezTo>
                  <a:pt x="81" y="191"/>
                  <a:pt x="120" y="163"/>
                  <a:pt x="140" y="156"/>
                </a:cubicBezTo>
                <a:cubicBezTo>
                  <a:pt x="151" y="114"/>
                  <a:pt x="143" y="165"/>
                  <a:pt x="124" y="136"/>
                </a:cubicBezTo>
                <a:cubicBezTo>
                  <a:pt x="120" y="130"/>
                  <a:pt x="127" y="123"/>
                  <a:pt x="128" y="116"/>
                </a:cubicBezTo>
                <a:cubicBezTo>
                  <a:pt x="125" y="111"/>
                  <a:pt x="118" y="106"/>
                  <a:pt x="120" y="100"/>
                </a:cubicBezTo>
                <a:cubicBezTo>
                  <a:pt x="122" y="94"/>
                  <a:pt x="131" y="92"/>
                  <a:pt x="136" y="88"/>
                </a:cubicBezTo>
                <a:cubicBezTo>
                  <a:pt x="144" y="82"/>
                  <a:pt x="160" y="72"/>
                  <a:pt x="160" y="72"/>
                </a:cubicBezTo>
                <a:cubicBezTo>
                  <a:pt x="182" y="77"/>
                  <a:pt x="179" y="83"/>
                  <a:pt x="184" y="104"/>
                </a:cubicBezTo>
                <a:cubicBezTo>
                  <a:pt x="193" y="101"/>
                  <a:pt x="204" y="101"/>
                  <a:pt x="212" y="96"/>
                </a:cubicBezTo>
                <a:cubicBezTo>
                  <a:pt x="216" y="94"/>
                  <a:pt x="217" y="88"/>
                  <a:pt x="216" y="84"/>
                </a:cubicBezTo>
                <a:cubicBezTo>
                  <a:pt x="213" y="74"/>
                  <a:pt x="200" y="70"/>
                  <a:pt x="196" y="60"/>
                </a:cubicBezTo>
                <a:cubicBezTo>
                  <a:pt x="193" y="52"/>
                  <a:pt x="194" y="42"/>
                  <a:pt x="188" y="36"/>
                </a:cubicBezTo>
                <a:cubicBezTo>
                  <a:pt x="183" y="31"/>
                  <a:pt x="175" y="33"/>
                  <a:pt x="168" y="32"/>
                </a:cubicBezTo>
                <a:cubicBezTo>
                  <a:pt x="163" y="16"/>
                  <a:pt x="166" y="6"/>
                  <a:pt x="148" y="0"/>
                </a:cubicBezTo>
                <a:cubicBezTo>
                  <a:pt x="120" y="5"/>
                  <a:pt x="116" y="7"/>
                  <a:pt x="104" y="32"/>
                </a:cubicBezTo>
                <a:cubicBezTo>
                  <a:pt x="103" y="35"/>
                  <a:pt x="107" y="27"/>
                  <a:pt x="108" y="24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12" name="Freeform 166"/>
          <p:cNvSpPr>
            <a:spLocks/>
          </p:cNvSpPr>
          <p:nvPr/>
        </p:nvSpPr>
        <p:spPr bwMode="auto">
          <a:xfrm>
            <a:off x="4506913" y="1935163"/>
            <a:ext cx="122237" cy="84137"/>
          </a:xfrm>
          <a:custGeom>
            <a:avLst/>
            <a:gdLst>
              <a:gd name="T0" fmla="*/ 2147483647 w 77"/>
              <a:gd name="T1" fmla="*/ 2147483647 h 53"/>
              <a:gd name="T2" fmla="*/ 2147483647 w 77"/>
              <a:gd name="T3" fmla="*/ 2147483647 h 53"/>
              <a:gd name="T4" fmla="*/ 2147483647 w 77"/>
              <a:gd name="T5" fmla="*/ 2147483647 h 53"/>
              <a:gd name="T6" fmla="*/ 2147483647 w 77"/>
              <a:gd name="T7" fmla="*/ 2147483647 h 53"/>
              <a:gd name="T8" fmla="*/ 2147483647 w 77"/>
              <a:gd name="T9" fmla="*/ 2147483647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"/>
              <a:gd name="T16" fmla="*/ 0 h 53"/>
              <a:gd name="T17" fmla="*/ 77 w 77"/>
              <a:gd name="T18" fmla="*/ 53 h 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" h="53">
                <a:moveTo>
                  <a:pt x="9" y="13"/>
                </a:moveTo>
                <a:cubicBezTo>
                  <a:pt x="0" y="41"/>
                  <a:pt x="15" y="42"/>
                  <a:pt x="37" y="53"/>
                </a:cubicBezTo>
                <a:cubicBezTo>
                  <a:pt x="77" y="45"/>
                  <a:pt x="72" y="30"/>
                  <a:pt x="37" y="21"/>
                </a:cubicBezTo>
                <a:cubicBezTo>
                  <a:pt x="25" y="4"/>
                  <a:pt x="22" y="0"/>
                  <a:pt x="1" y="5"/>
                </a:cubicBezTo>
                <a:cubicBezTo>
                  <a:pt x="10" y="23"/>
                  <a:pt x="9" y="27"/>
                  <a:pt x="9" y="13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13" name="Freeform 167"/>
          <p:cNvSpPr>
            <a:spLocks/>
          </p:cNvSpPr>
          <p:nvPr/>
        </p:nvSpPr>
        <p:spPr bwMode="auto">
          <a:xfrm>
            <a:off x="7054850" y="3687763"/>
            <a:ext cx="271463" cy="211137"/>
          </a:xfrm>
          <a:custGeom>
            <a:avLst/>
            <a:gdLst>
              <a:gd name="T0" fmla="*/ 2147483647 w 171"/>
              <a:gd name="T1" fmla="*/ 2147483647 h 133"/>
              <a:gd name="T2" fmla="*/ 2147483647 w 171"/>
              <a:gd name="T3" fmla="*/ 2147483647 h 133"/>
              <a:gd name="T4" fmla="*/ 2147483647 w 171"/>
              <a:gd name="T5" fmla="*/ 2147483647 h 133"/>
              <a:gd name="T6" fmla="*/ 2147483647 w 171"/>
              <a:gd name="T7" fmla="*/ 2147483647 h 133"/>
              <a:gd name="T8" fmla="*/ 2147483647 w 171"/>
              <a:gd name="T9" fmla="*/ 2147483647 h 133"/>
              <a:gd name="T10" fmla="*/ 2147483647 w 171"/>
              <a:gd name="T11" fmla="*/ 2147483647 h 133"/>
              <a:gd name="T12" fmla="*/ 2147483647 w 171"/>
              <a:gd name="T13" fmla="*/ 2147483647 h 133"/>
              <a:gd name="T14" fmla="*/ 2147483647 w 171"/>
              <a:gd name="T15" fmla="*/ 2147483647 h 133"/>
              <a:gd name="T16" fmla="*/ 2147483647 w 171"/>
              <a:gd name="T17" fmla="*/ 2147483647 h 133"/>
              <a:gd name="T18" fmla="*/ 2147483647 w 171"/>
              <a:gd name="T19" fmla="*/ 2147483647 h 133"/>
              <a:gd name="T20" fmla="*/ 2147483647 w 171"/>
              <a:gd name="T21" fmla="*/ 2147483647 h 133"/>
              <a:gd name="T22" fmla="*/ 2147483647 w 171"/>
              <a:gd name="T23" fmla="*/ 2147483647 h 133"/>
              <a:gd name="T24" fmla="*/ 2147483647 w 171"/>
              <a:gd name="T25" fmla="*/ 2147483647 h 13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71"/>
              <a:gd name="T40" fmla="*/ 0 h 133"/>
              <a:gd name="T41" fmla="*/ 171 w 171"/>
              <a:gd name="T42" fmla="*/ 133 h 13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71" h="133">
                <a:moveTo>
                  <a:pt x="148" y="37"/>
                </a:moveTo>
                <a:cubicBezTo>
                  <a:pt x="136" y="0"/>
                  <a:pt x="134" y="8"/>
                  <a:pt x="120" y="37"/>
                </a:cubicBezTo>
                <a:cubicBezTo>
                  <a:pt x="84" y="19"/>
                  <a:pt x="88" y="33"/>
                  <a:pt x="72" y="57"/>
                </a:cubicBezTo>
                <a:cubicBezTo>
                  <a:pt x="43" y="51"/>
                  <a:pt x="46" y="43"/>
                  <a:pt x="16" y="53"/>
                </a:cubicBezTo>
                <a:cubicBezTo>
                  <a:pt x="16" y="54"/>
                  <a:pt x="0" y="82"/>
                  <a:pt x="4" y="85"/>
                </a:cubicBezTo>
                <a:cubicBezTo>
                  <a:pt x="11" y="91"/>
                  <a:pt x="46" y="72"/>
                  <a:pt x="52" y="69"/>
                </a:cubicBezTo>
                <a:cubicBezTo>
                  <a:pt x="47" y="85"/>
                  <a:pt x="40" y="88"/>
                  <a:pt x="24" y="93"/>
                </a:cubicBezTo>
                <a:cubicBezTo>
                  <a:pt x="13" y="109"/>
                  <a:pt x="11" y="114"/>
                  <a:pt x="16" y="133"/>
                </a:cubicBezTo>
                <a:cubicBezTo>
                  <a:pt x="38" y="126"/>
                  <a:pt x="53" y="113"/>
                  <a:pt x="72" y="101"/>
                </a:cubicBezTo>
                <a:cubicBezTo>
                  <a:pt x="79" y="102"/>
                  <a:pt x="86" y="108"/>
                  <a:pt x="92" y="105"/>
                </a:cubicBezTo>
                <a:cubicBezTo>
                  <a:pt x="102" y="100"/>
                  <a:pt x="116" y="81"/>
                  <a:pt x="116" y="81"/>
                </a:cubicBezTo>
                <a:cubicBezTo>
                  <a:pt x="134" y="86"/>
                  <a:pt x="146" y="83"/>
                  <a:pt x="164" y="77"/>
                </a:cubicBezTo>
                <a:cubicBezTo>
                  <a:pt x="171" y="57"/>
                  <a:pt x="148" y="1"/>
                  <a:pt x="148" y="37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14" name="Freeform 168"/>
          <p:cNvSpPr>
            <a:spLocks/>
          </p:cNvSpPr>
          <p:nvPr/>
        </p:nvSpPr>
        <p:spPr bwMode="auto">
          <a:xfrm>
            <a:off x="3384550" y="4005263"/>
            <a:ext cx="349250" cy="117475"/>
          </a:xfrm>
          <a:custGeom>
            <a:avLst/>
            <a:gdLst>
              <a:gd name="T0" fmla="*/ 2147483647 w 117"/>
              <a:gd name="T1" fmla="*/ 2147483647 h 74"/>
              <a:gd name="T2" fmla="*/ 2147483647 w 117"/>
              <a:gd name="T3" fmla="*/ 2147483647 h 74"/>
              <a:gd name="T4" fmla="*/ 2147483647 w 117"/>
              <a:gd name="T5" fmla="*/ 2147483647 h 74"/>
              <a:gd name="T6" fmla="*/ 0 w 117"/>
              <a:gd name="T7" fmla="*/ 2147483647 h 74"/>
              <a:gd name="T8" fmla="*/ 2147483647 w 117"/>
              <a:gd name="T9" fmla="*/ 2147483647 h 74"/>
              <a:gd name="T10" fmla="*/ 2147483647 w 117"/>
              <a:gd name="T11" fmla="*/ 2147483647 h 74"/>
              <a:gd name="T12" fmla="*/ 2147483647 w 117"/>
              <a:gd name="T13" fmla="*/ 2147483647 h 74"/>
              <a:gd name="T14" fmla="*/ 2147483647 w 117"/>
              <a:gd name="T15" fmla="*/ 2147483647 h 74"/>
              <a:gd name="T16" fmla="*/ 2147483647 w 117"/>
              <a:gd name="T17" fmla="*/ 2147483647 h 74"/>
              <a:gd name="T18" fmla="*/ 2147483647 w 117"/>
              <a:gd name="T19" fmla="*/ 2147483647 h 7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7"/>
              <a:gd name="T31" fmla="*/ 0 h 74"/>
              <a:gd name="T32" fmla="*/ 117 w 117"/>
              <a:gd name="T33" fmla="*/ 74 h 7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7" h="74">
                <a:moveTo>
                  <a:pt x="68" y="1"/>
                </a:moveTo>
                <a:cubicBezTo>
                  <a:pt x="57" y="4"/>
                  <a:pt x="47" y="6"/>
                  <a:pt x="36" y="9"/>
                </a:cubicBezTo>
                <a:cubicBezTo>
                  <a:pt x="31" y="10"/>
                  <a:pt x="32" y="18"/>
                  <a:pt x="28" y="21"/>
                </a:cubicBezTo>
                <a:cubicBezTo>
                  <a:pt x="25" y="23"/>
                  <a:pt x="1" y="29"/>
                  <a:pt x="0" y="29"/>
                </a:cubicBezTo>
                <a:cubicBezTo>
                  <a:pt x="5" y="74"/>
                  <a:pt x="0" y="69"/>
                  <a:pt x="32" y="53"/>
                </a:cubicBezTo>
                <a:cubicBezTo>
                  <a:pt x="40" y="54"/>
                  <a:pt x="48" y="55"/>
                  <a:pt x="56" y="57"/>
                </a:cubicBezTo>
                <a:cubicBezTo>
                  <a:pt x="64" y="59"/>
                  <a:pt x="80" y="65"/>
                  <a:pt x="80" y="65"/>
                </a:cubicBezTo>
                <a:cubicBezTo>
                  <a:pt x="100" y="60"/>
                  <a:pt x="117" y="54"/>
                  <a:pt x="92" y="37"/>
                </a:cubicBezTo>
                <a:cubicBezTo>
                  <a:pt x="87" y="30"/>
                  <a:pt x="86" y="20"/>
                  <a:pt x="80" y="13"/>
                </a:cubicBezTo>
                <a:cubicBezTo>
                  <a:pt x="69" y="0"/>
                  <a:pt x="56" y="1"/>
                  <a:pt x="68" y="1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15" name="Freeform 169"/>
          <p:cNvSpPr>
            <a:spLocks/>
          </p:cNvSpPr>
          <p:nvPr/>
        </p:nvSpPr>
        <p:spPr bwMode="auto">
          <a:xfrm>
            <a:off x="4035425" y="4538663"/>
            <a:ext cx="225425" cy="261937"/>
          </a:xfrm>
          <a:custGeom>
            <a:avLst/>
            <a:gdLst>
              <a:gd name="T0" fmla="*/ 2147483647 w 142"/>
              <a:gd name="T1" fmla="*/ 2147483647 h 165"/>
              <a:gd name="T2" fmla="*/ 2147483647 w 142"/>
              <a:gd name="T3" fmla="*/ 2147483647 h 165"/>
              <a:gd name="T4" fmla="*/ 2147483647 w 142"/>
              <a:gd name="T5" fmla="*/ 2147483647 h 165"/>
              <a:gd name="T6" fmla="*/ 2147483647 w 142"/>
              <a:gd name="T7" fmla="*/ 2147483647 h 165"/>
              <a:gd name="T8" fmla="*/ 2147483647 w 142"/>
              <a:gd name="T9" fmla="*/ 2147483647 h 165"/>
              <a:gd name="T10" fmla="*/ 2147483647 w 142"/>
              <a:gd name="T11" fmla="*/ 2147483647 h 165"/>
              <a:gd name="T12" fmla="*/ 2147483647 w 142"/>
              <a:gd name="T13" fmla="*/ 2147483647 h 165"/>
              <a:gd name="T14" fmla="*/ 2147483647 w 142"/>
              <a:gd name="T15" fmla="*/ 2147483647 h 165"/>
              <a:gd name="T16" fmla="*/ 2147483647 w 142"/>
              <a:gd name="T17" fmla="*/ 2147483647 h 165"/>
              <a:gd name="T18" fmla="*/ 2147483647 w 142"/>
              <a:gd name="T19" fmla="*/ 2147483647 h 165"/>
              <a:gd name="T20" fmla="*/ 2147483647 w 142"/>
              <a:gd name="T21" fmla="*/ 2147483647 h 165"/>
              <a:gd name="T22" fmla="*/ 2147483647 w 142"/>
              <a:gd name="T23" fmla="*/ 2147483647 h 165"/>
              <a:gd name="T24" fmla="*/ 2147483647 w 142"/>
              <a:gd name="T25" fmla="*/ 2147483647 h 165"/>
              <a:gd name="T26" fmla="*/ 2147483647 w 142"/>
              <a:gd name="T27" fmla="*/ 2147483647 h 165"/>
              <a:gd name="T28" fmla="*/ 2147483647 w 142"/>
              <a:gd name="T29" fmla="*/ 2147483647 h 165"/>
              <a:gd name="T30" fmla="*/ 2147483647 w 142"/>
              <a:gd name="T31" fmla="*/ 2147483647 h 16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42"/>
              <a:gd name="T49" fmla="*/ 0 h 165"/>
              <a:gd name="T50" fmla="*/ 142 w 142"/>
              <a:gd name="T51" fmla="*/ 165 h 16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42" h="165">
                <a:moveTo>
                  <a:pt x="134" y="21"/>
                </a:moveTo>
                <a:cubicBezTo>
                  <a:pt x="120" y="30"/>
                  <a:pt x="115" y="37"/>
                  <a:pt x="110" y="53"/>
                </a:cubicBezTo>
                <a:cubicBezTo>
                  <a:pt x="121" y="75"/>
                  <a:pt x="124" y="69"/>
                  <a:pt x="142" y="57"/>
                </a:cubicBezTo>
                <a:cubicBezTo>
                  <a:pt x="136" y="74"/>
                  <a:pt x="122" y="77"/>
                  <a:pt x="114" y="93"/>
                </a:cubicBezTo>
                <a:cubicBezTo>
                  <a:pt x="109" y="104"/>
                  <a:pt x="110" y="125"/>
                  <a:pt x="102" y="133"/>
                </a:cubicBezTo>
                <a:cubicBezTo>
                  <a:pt x="90" y="145"/>
                  <a:pt x="75" y="151"/>
                  <a:pt x="62" y="161"/>
                </a:cubicBezTo>
                <a:cubicBezTo>
                  <a:pt x="43" y="160"/>
                  <a:pt x="23" y="165"/>
                  <a:pt x="6" y="157"/>
                </a:cubicBezTo>
                <a:cubicBezTo>
                  <a:pt x="0" y="154"/>
                  <a:pt x="7" y="143"/>
                  <a:pt x="10" y="137"/>
                </a:cubicBezTo>
                <a:cubicBezTo>
                  <a:pt x="16" y="126"/>
                  <a:pt x="58" y="121"/>
                  <a:pt x="58" y="121"/>
                </a:cubicBezTo>
                <a:cubicBezTo>
                  <a:pt x="55" y="114"/>
                  <a:pt x="56" y="105"/>
                  <a:pt x="50" y="101"/>
                </a:cubicBezTo>
                <a:cubicBezTo>
                  <a:pt x="44" y="96"/>
                  <a:pt x="30" y="104"/>
                  <a:pt x="26" y="97"/>
                </a:cubicBezTo>
                <a:cubicBezTo>
                  <a:pt x="21" y="89"/>
                  <a:pt x="46" y="60"/>
                  <a:pt x="54" y="57"/>
                </a:cubicBezTo>
                <a:cubicBezTo>
                  <a:pt x="80" y="66"/>
                  <a:pt x="68" y="92"/>
                  <a:pt x="94" y="101"/>
                </a:cubicBezTo>
                <a:cubicBezTo>
                  <a:pt x="88" y="69"/>
                  <a:pt x="78" y="68"/>
                  <a:pt x="90" y="33"/>
                </a:cubicBezTo>
                <a:cubicBezTo>
                  <a:pt x="82" y="0"/>
                  <a:pt x="95" y="5"/>
                  <a:pt x="126" y="13"/>
                </a:cubicBezTo>
                <a:cubicBezTo>
                  <a:pt x="131" y="27"/>
                  <a:pt x="127" y="28"/>
                  <a:pt x="134" y="21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16" name="Freeform 170"/>
          <p:cNvSpPr>
            <a:spLocks/>
          </p:cNvSpPr>
          <p:nvPr/>
        </p:nvSpPr>
        <p:spPr bwMode="auto">
          <a:xfrm>
            <a:off x="5149850" y="4835525"/>
            <a:ext cx="247650" cy="271463"/>
          </a:xfrm>
          <a:custGeom>
            <a:avLst/>
            <a:gdLst>
              <a:gd name="T0" fmla="*/ 2147483647 w 156"/>
              <a:gd name="T1" fmla="*/ 2147483647 h 171"/>
              <a:gd name="T2" fmla="*/ 2147483647 w 156"/>
              <a:gd name="T3" fmla="*/ 2147483647 h 171"/>
              <a:gd name="T4" fmla="*/ 2147483647 w 156"/>
              <a:gd name="T5" fmla="*/ 2147483647 h 171"/>
              <a:gd name="T6" fmla="*/ 2147483647 w 156"/>
              <a:gd name="T7" fmla="*/ 2147483647 h 171"/>
              <a:gd name="T8" fmla="*/ 2147483647 w 156"/>
              <a:gd name="T9" fmla="*/ 2147483647 h 171"/>
              <a:gd name="T10" fmla="*/ 2147483647 w 156"/>
              <a:gd name="T11" fmla="*/ 2147483647 h 171"/>
              <a:gd name="T12" fmla="*/ 0 w 156"/>
              <a:gd name="T13" fmla="*/ 2147483647 h 171"/>
              <a:gd name="T14" fmla="*/ 2147483647 w 156"/>
              <a:gd name="T15" fmla="*/ 2147483647 h 171"/>
              <a:gd name="T16" fmla="*/ 2147483647 w 156"/>
              <a:gd name="T17" fmla="*/ 2147483647 h 171"/>
              <a:gd name="T18" fmla="*/ 2147483647 w 156"/>
              <a:gd name="T19" fmla="*/ 2147483647 h 171"/>
              <a:gd name="T20" fmla="*/ 2147483647 w 156"/>
              <a:gd name="T21" fmla="*/ 2147483647 h 171"/>
              <a:gd name="T22" fmla="*/ 2147483647 w 156"/>
              <a:gd name="T23" fmla="*/ 2147483647 h 171"/>
              <a:gd name="T24" fmla="*/ 2147483647 w 156"/>
              <a:gd name="T25" fmla="*/ 2147483647 h 171"/>
              <a:gd name="T26" fmla="*/ 2147483647 w 156"/>
              <a:gd name="T27" fmla="*/ 2147483647 h 171"/>
              <a:gd name="T28" fmla="*/ 2147483647 w 156"/>
              <a:gd name="T29" fmla="*/ 2147483647 h 171"/>
              <a:gd name="T30" fmla="*/ 2147483647 w 156"/>
              <a:gd name="T31" fmla="*/ 2147483647 h 171"/>
              <a:gd name="T32" fmla="*/ 2147483647 w 156"/>
              <a:gd name="T33" fmla="*/ 2147483647 h 171"/>
              <a:gd name="T34" fmla="*/ 2147483647 w 156"/>
              <a:gd name="T35" fmla="*/ 2147483647 h 171"/>
              <a:gd name="T36" fmla="*/ 2147483647 w 156"/>
              <a:gd name="T37" fmla="*/ 2147483647 h 17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56"/>
              <a:gd name="T58" fmla="*/ 0 h 171"/>
              <a:gd name="T59" fmla="*/ 156 w 156"/>
              <a:gd name="T60" fmla="*/ 171 h 17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56" h="171">
                <a:moveTo>
                  <a:pt x="100" y="42"/>
                </a:moveTo>
                <a:cubicBezTo>
                  <a:pt x="92" y="57"/>
                  <a:pt x="92" y="75"/>
                  <a:pt x="84" y="90"/>
                </a:cubicBezTo>
                <a:cubicBezTo>
                  <a:pt x="79" y="101"/>
                  <a:pt x="73" y="111"/>
                  <a:pt x="68" y="122"/>
                </a:cubicBezTo>
                <a:cubicBezTo>
                  <a:pt x="65" y="127"/>
                  <a:pt x="60" y="138"/>
                  <a:pt x="60" y="138"/>
                </a:cubicBezTo>
                <a:cubicBezTo>
                  <a:pt x="56" y="114"/>
                  <a:pt x="54" y="87"/>
                  <a:pt x="40" y="66"/>
                </a:cubicBezTo>
                <a:cubicBezTo>
                  <a:pt x="13" y="75"/>
                  <a:pt x="40" y="62"/>
                  <a:pt x="32" y="98"/>
                </a:cubicBezTo>
                <a:cubicBezTo>
                  <a:pt x="30" y="107"/>
                  <a:pt x="2" y="110"/>
                  <a:pt x="0" y="110"/>
                </a:cubicBezTo>
                <a:cubicBezTo>
                  <a:pt x="8" y="131"/>
                  <a:pt x="17" y="140"/>
                  <a:pt x="12" y="162"/>
                </a:cubicBezTo>
                <a:cubicBezTo>
                  <a:pt x="39" y="171"/>
                  <a:pt x="56" y="158"/>
                  <a:pt x="80" y="150"/>
                </a:cubicBezTo>
                <a:cubicBezTo>
                  <a:pt x="97" y="133"/>
                  <a:pt x="115" y="136"/>
                  <a:pt x="136" y="126"/>
                </a:cubicBezTo>
                <a:cubicBezTo>
                  <a:pt x="132" y="123"/>
                  <a:pt x="128" y="120"/>
                  <a:pt x="124" y="118"/>
                </a:cubicBezTo>
                <a:cubicBezTo>
                  <a:pt x="100" y="106"/>
                  <a:pt x="112" y="103"/>
                  <a:pt x="132" y="98"/>
                </a:cubicBezTo>
                <a:cubicBezTo>
                  <a:pt x="136" y="95"/>
                  <a:pt x="140" y="92"/>
                  <a:pt x="144" y="90"/>
                </a:cubicBezTo>
                <a:cubicBezTo>
                  <a:pt x="148" y="88"/>
                  <a:pt x="156" y="90"/>
                  <a:pt x="156" y="86"/>
                </a:cubicBezTo>
                <a:cubicBezTo>
                  <a:pt x="156" y="82"/>
                  <a:pt x="148" y="84"/>
                  <a:pt x="144" y="82"/>
                </a:cubicBezTo>
                <a:cubicBezTo>
                  <a:pt x="140" y="80"/>
                  <a:pt x="136" y="77"/>
                  <a:pt x="132" y="74"/>
                </a:cubicBezTo>
                <a:cubicBezTo>
                  <a:pt x="137" y="59"/>
                  <a:pt x="147" y="53"/>
                  <a:pt x="152" y="38"/>
                </a:cubicBezTo>
                <a:cubicBezTo>
                  <a:pt x="142" y="0"/>
                  <a:pt x="131" y="40"/>
                  <a:pt x="116" y="50"/>
                </a:cubicBezTo>
                <a:cubicBezTo>
                  <a:pt x="102" y="45"/>
                  <a:pt x="107" y="49"/>
                  <a:pt x="100" y="42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17" name="Freeform 171"/>
          <p:cNvSpPr>
            <a:spLocks/>
          </p:cNvSpPr>
          <p:nvPr/>
        </p:nvSpPr>
        <p:spPr bwMode="auto">
          <a:xfrm>
            <a:off x="2122488" y="4549775"/>
            <a:ext cx="201612" cy="212725"/>
          </a:xfrm>
          <a:custGeom>
            <a:avLst/>
            <a:gdLst>
              <a:gd name="T0" fmla="*/ 2147483647 w 127"/>
              <a:gd name="T1" fmla="*/ 2147483647 h 134"/>
              <a:gd name="T2" fmla="*/ 2147483647 w 127"/>
              <a:gd name="T3" fmla="*/ 2147483647 h 134"/>
              <a:gd name="T4" fmla="*/ 2147483647 w 127"/>
              <a:gd name="T5" fmla="*/ 2147483647 h 134"/>
              <a:gd name="T6" fmla="*/ 2147483647 w 127"/>
              <a:gd name="T7" fmla="*/ 2147483647 h 134"/>
              <a:gd name="T8" fmla="*/ 2147483647 w 127"/>
              <a:gd name="T9" fmla="*/ 2147483647 h 134"/>
              <a:gd name="T10" fmla="*/ 2147483647 w 127"/>
              <a:gd name="T11" fmla="*/ 2147483647 h 134"/>
              <a:gd name="T12" fmla="*/ 2147483647 w 127"/>
              <a:gd name="T13" fmla="*/ 2147483647 h 134"/>
              <a:gd name="T14" fmla="*/ 2147483647 w 127"/>
              <a:gd name="T15" fmla="*/ 2147483647 h 134"/>
              <a:gd name="T16" fmla="*/ 2147483647 w 127"/>
              <a:gd name="T17" fmla="*/ 2147483647 h 134"/>
              <a:gd name="T18" fmla="*/ 2147483647 w 127"/>
              <a:gd name="T19" fmla="*/ 2147483647 h 1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7"/>
              <a:gd name="T31" fmla="*/ 0 h 134"/>
              <a:gd name="T32" fmla="*/ 127 w 127"/>
              <a:gd name="T33" fmla="*/ 134 h 13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7" h="134">
                <a:moveTo>
                  <a:pt x="115" y="58"/>
                </a:moveTo>
                <a:cubicBezTo>
                  <a:pt x="94" y="74"/>
                  <a:pt x="90" y="69"/>
                  <a:pt x="67" y="58"/>
                </a:cubicBezTo>
                <a:cubicBezTo>
                  <a:pt x="64" y="54"/>
                  <a:pt x="58" y="51"/>
                  <a:pt x="59" y="46"/>
                </a:cubicBezTo>
                <a:cubicBezTo>
                  <a:pt x="61" y="34"/>
                  <a:pt x="75" y="14"/>
                  <a:pt x="75" y="14"/>
                </a:cubicBezTo>
                <a:cubicBezTo>
                  <a:pt x="56" y="1"/>
                  <a:pt x="48" y="0"/>
                  <a:pt x="55" y="26"/>
                </a:cubicBezTo>
                <a:cubicBezTo>
                  <a:pt x="49" y="49"/>
                  <a:pt x="39" y="85"/>
                  <a:pt x="19" y="98"/>
                </a:cubicBezTo>
                <a:cubicBezTo>
                  <a:pt x="0" y="126"/>
                  <a:pt x="38" y="124"/>
                  <a:pt x="59" y="126"/>
                </a:cubicBezTo>
                <a:cubicBezTo>
                  <a:pt x="82" y="134"/>
                  <a:pt x="98" y="107"/>
                  <a:pt x="111" y="90"/>
                </a:cubicBezTo>
                <a:cubicBezTo>
                  <a:pt x="117" y="82"/>
                  <a:pt x="127" y="66"/>
                  <a:pt x="127" y="66"/>
                </a:cubicBezTo>
                <a:cubicBezTo>
                  <a:pt x="123" y="63"/>
                  <a:pt x="115" y="58"/>
                  <a:pt x="115" y="58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18" name="Freeform 172"/>
          <p:cNvSpPr>
            <a:spLocks/>
          </p:cNvSpPr>
          <p:nvPr/>
        </p:nvSpPr>
        <p:spPr bwMode="auto">
          <a:xfrm>
            <a:off x="5775325" y="454025"/>
            <a:ext cx="168275" cy="277813"/>
          </a:xfrm>
          <a:custGeom>
            <a:avLst/>
            <a:gdLst>
              <a:gd name="T0" fmla="*/ 2147483647 w 106"/>
              <a:gd name="T1" fmla="*/ 0 h 175"/>
              <a:gd name="T2" fmla="*/ 2147483647 w 106"/>
              <a:gd name="T3" fmla="*/ 2147483647 h 175"/>
              <a:gd name="T4" fmla="*/ 2147483647 w 106"/>
              <a:gd name="T5" fmla="*/ 2147483647 h 175"/>
              <a:gd name="T6" fmla="*/ 2147483647 w 106"/>
              <a:gd name="T7" fmla="*/ 2147483647 h 175"/>
              <a:gd name="T8" fmla="*/ 2147483647 w 106"/>
              <a:gd name="T9" fmla="*/ 2147483647 h 175"/>
              <a:gd name="T10" fmla="*/ 2147483647 w 106"/>
              <a:gd name="T11" fmla="*/ 2147483647 h 175"/>
              <a:gd name="T12" fmla="*/ 2147483647 w 106"/>
              <a:gd name="T13" fmla="*/ 2147483647 h 175"/>
              <a:gd name="T14" fmla="*/ 2147483647 w 106"/>
              <a:gd name="T15" fmla="*/ 0 h 17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6"/>
              <a:gd name="T25" fmla="*/ 0 h 175"/>
              <a:gd name="T26" fmla="*/ 106 w 106"/>
              <a:gd name="T27" fmla="*/ 175 h 17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6" h="175">
                <a:moveTo>
                  <a:pt x="78" y="0"/>
                </a:moveTo>
                <a:cubicBezTo>
                  <a:pt x="66" y="4"/>
                  <a:pt x="46" y="0"/>
                  <a:pt x="42" y="12"/>
                </a:cubicBezTo>
                <a:cubicBezTo>
                  <a:pt x="33" y="38"/>
                  <a:pt x="32" y="52"/>
                  <a:pt x="12" y="72"/>
                </a:cubicBezTo>
                <a:cubicBezTo>
                  <a:pt x="0" y="109"/>
                  <a:pt x="5" y="72"/>
                  <a:pt x="30" y="102"/>
                </a:cubicBezTo>
                <a:cubicBezTo>
                  <a:pt x="35" y="108"/>
                  <a:pt x="34" y="118"/>
                  <a:pt x="36" y="126"/>
                </a:cubicBezTo>
                <a:cubicBezTo>
                  <a:pt x="33" y="139"/>
                  <a:pt x="17" y="175"/>
                  <a:pt x="54" y="138"/>
                </a:cubicBezTo>
                <a:cubicBezTo>
                  <a:pt x="70" y="122"/>
                  <a:pt x="80" y="100"/>
                  <a:pt x="96" y="84"/>
                </a:cubicBezTo>
                <a:cubicBezTo>
                  <a:pt x="101" y="46"/>
                  <a:pt x="106" y="28"/>
                  <a:pt x="78" y="0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19" name="Freeform 173"/>
          <p:cNvSpPr>
            <a:spLocks/>
          </p:cNvSpPr>
          <p:nvPr/>
        </p:nvSpPr>
        <p:spPr bwMode="auto">
          <a:xfrm>
            <a:off x="6194425" y="3975100"/>
            <a:ext cx="160338" cy="79375"/>
          </a:xfrm>
          <a:custGeom>
            <a:avLst/>
            <a:gdLst>
              <a:gd name="T0" fmla="*/ 2147483647 w 101"/>
              <a:gd name="T1" fmla="*/ 2147483647 h 50"/>
              <a:gd name="T2" fmla="*/ 2147483647 w 101"/>
              <a:gd name="T3" fmla="*/ 2147483647 h 50"/>
              <a:gd name="T4" fmla="*/ 2147483647 w 101"/>
              <a:gd name="T5" fmla="*/ 2147483647 h 50"/>
              <a:gd name="T6" fmla="*/ 2147483647 w 101"/>
              <a:gd name="T7" fmla="*/ 2147483647 h 50"/>
              <a:gd name="T8" fmla="*/ 2147483647 w 101"/>
              <a:gd name="T9" fmla="*/ 2147483647 h 50"/>
              <a:gd name="T10" fmla="*/ 2147483647 w 101"/>
              <a:gd name="T11" fmla="*/ 2147483647 h 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1"/>
              <a:gd name="T19" fmla="*/ 0 h 50"/>
              <a:gd name="T20" fmla="*/ 101 w 101"/>
              <a:gd name="T21" fmla="*/ 50 h 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1" h="50">
                <a:moveTo>
                  <a:pt x="66" y="2"/>
                </a:moveTo>
                <a:cubicBezTo>
                  <a:pt x="46" y="4"/>
                  <a:pt x="24" y="0"/>
                  <a:pt x="6" y="8"/>
                </a:cubicBezTo>
                <a:cubicBezTo>
                  <a:pt x="0" y="11"/>
                  <a:pt x="8" y="22"/>
                  <a:pt x="12" y="26"/>
                </a:cubicBezTo>
                <a:cubicBezTo>
                  <a:pt x="23" y="37"/>
                  <a:pt x="57" y="45"/>
                  <a:pt x="72" y="50"/>
                </a:cubicBezTo>
                <a:cubicBezTo>
                  <a:pt x="80" y="46"/>
                  <a:pt x="93" y="46"/>
                  <a:pt x="96" y="38"/>
                </a:cubicBezTo>
                <a:cubicBezTo>
                  <a:pt x="101" y="23"/>
                  <a:pt x="66" y="2"/>
                  <a:pt x="66" y="2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20" name="Freeform 174"/>
          <p:cNvSpPr>
            <a:spLocks/>
          </p:cNvSpPr>
          <p:nvPr/>
        </p:nvSpPr>
        <p:spPr bwMode="auto">
          <a:xfrm>
            <a:off x="5546725" y="3740150"/>
            <a:ext cx="92075" cy="131763"/>
          </a:xfrm>
          <a:custGeom>
            <a:avLst/>
            <a:gdLst>
              <a:gd name="T0" fmla="*/ 2147483647 w 58"/>
              <a:gd name="T1" fmla="*/ 2147483647 h 83"/>
              <a:gd name="T2" fmla="*/ 2147483647 w 58"/>
              <a:gd name="T3" fmla="*/ 2147483647 h 83"/>
              <a:gd name="T4" fmla="*/ 0 w 58"/>
              <a:gd name="T5" fmla="*/ 2147483647 h 83"/>
              <a:gd name="T6" fmla="*/ 2147483647 w 58"/>
              <a:gd name="T7" fmla="*/ 2147483647 h 83"/>
              <a:gd name="T8" fmla="*/ 2147483647 w 58"/>
              <a:gd name="T9" fmla="*/ 2147483647 h 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83"/>
              <a:gd name="T17" fmla="*/ 58 w 58"/>
              <a:gd name="T18" fmla="*/ 83 h 8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83">
                <a:moveTo>
                  <a:pt x="54" y="60"/>
                </a:moveTo>
                <a:cubicBezTo>
                  <a:pt x="52" y="48"/>
                  <a:pt x="58" y="30"/>
                  <a:pt x="48" y="24"/>
                </a:cubicBezTo>
                <a:cubicBezTo>
                  <a:pt x="10" y="0"/>
                  <a:pt x="6" y="30"/>
                  <a:pt x="0" y="48"/>
                </a:cubicBezTo>
                <a:cubicBezTo>
                  <a:pt x="8" y="50"/>
                  <a:pt x="17" y="49"/>
                  <a:pt x="24" y="54"/>
                </a:cubicBezTo>
                <a:cubicBezTo>
                  <a:pt x="50" y="71"/>
                  <a:pt x="20" y="83"/>
                  <a:pt x="54" y="60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21" name="Freeform 175"/>
          <p:cNvSpPr>
            <a:spLocks/>
          </p:cNvSpPr>
          <p:nvPr/>
        </p:nvSpPr>
        <p:spPr bwMode="auto">
          <a:xfrm>
            <a:off x="3230563" y="396875"/>
            <a:ext cx="163512" cy="144463"/>
          </a:xfrm>
          <a:custGeom>
            <a:avLst/>
            <a:gdLst>
              <a:gd name="T0" fmla="*/ 2147483647 w 103"/>
              <a:gd name="T1" fmla="*/ 2147483647 h 91"/>
              <a:gd name="T2" fmla="*/ 2147483647 w 103"/>
              <a:gd name="T3" fmla="*/ 0 h 91"/>
              <a:gd name="T4" fmla="*/ 2147483647 w 103"/>
              <a:gd name="T5" fmla="*/ 2147483647 h 91"/>
              <a:gd name="T6" fmla="*/ 2147483647 w 103"/>
              <a:gd name="T7" fmla="*/ 2147483647 h 91"/>
              <a:gd name="T8" fmla="*/ 2147483647 w 103"/>
              <a:gd name="T9" fmla="*/ 2147483647 h 91"/>
              <a:gd name="T10" fmla="*/ 2147483647 w 103"/>
              <a:gd name="T11" fmla="*/ 2147483647 h 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91"/>
              <a:gd name="T20" fmla="*/ 103 w 103"/>
              <a:gd name="T21" fmla="*/ 91 h 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91">
                <a:moveTo>
                  <a:pt x="103" y="6"/>
                </a:moveTo>
                <a:cubicBezTo>
                  <a:pt x="97" y="4"/>
                  <a:pt x="91" y="0"/>
                  <a:pt x="85" y="0"/>
                </a:cubicBezTo>
                <a:cubicBezTo>
                  <a:pt x="65" y="2"/>
                  <a:pt x="41" y="0"/>
                  <a:pt x="25" y="12"/>
                </a:cubicBezTo>
                <a:cubicBezTo>
                  <a:pt x="0" y="31"/>
                  <a:pt x="48" y="39"/>
                  <a:pt x="61" y="42"/>
                </a:cubicBezTo>
                <a:cubicBezTo>
                  <a:pt x="77" y="91"/>
                  <a:pt x="85" y="47"/>
                  <a:pt x="91" y="30"/>
                </a:cubicBezTo>
                <a:cubicBezTo>
                  <a:pt x="94" y="22"/>
                  <a:pt x="99" y="14"/>
                  <a:pt x="103" y="6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22" name="Line 181"/>
          <p:cNvSpPr>
            <a:spLocks noChangeShapeType="1"/>
          </p:cNvSpPr>
          <p:nvPr/>
        </p:nvSpPr>
        <p:spPr bwMode="auto">
          <a:xfrm>
            <a:off x="4313238" y="5948363"/>
            <a:ext cx="14287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23" name="Line 182"/>
          <p:cNvSpPr>
            <a:spLocks noChangeShapeType="1"/>
          </p:cNvSpPr>
          <p:nvPr/>
        </p:nvSpPr>
        <p:spPr bwMode="auto">
          <a:xfrm flipV="1">
            <a:off x="4446588" y="6227763"/>
            <a:ext cx="142875" cy="7143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24" name="Line 183"/>
          <p:cNvSpPr>
            <a:spLocks noChangeShapeType="1"/>
          </p:cNvSpPr>
          <p:nvPr/>
        </p:nvSpPr>
        <p:spPr bwMode="auto">
          <a:xfrm flipV="1">
            <a:off x="4887913" y="6434138"/>
            <a:ext cx="144462" cy="7143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25" name="Freeform 184"/>
          <p:cNvSpPr>
            <a:spLocks/>
          </p:cNvSpPr>
          <p:nvPr/>
        </p:nvSpPr>
        <p:spPr bwMode="auto">
          <a:xfrm>
            <a:off x="31750" y="5819775"/>
            <a:ext cx="1103313" cy="928688"/>
          </a:xfrm>
          <a:custGeom>
            <a:avLst/>
            <a:gdLst>
              <a:gd name="T0" fmla="*/ 2147483647 w 695"/>
              <a:gd name="T1" fmla="*/ 2147483647 h 585"/>
              <a:gd name="T2" fmla="*/ 2147483647 w 695"/>
              <a:gd name="T3" fmla="*/ 2147483647 h 585"/>
              <a:gd name="T4" fmla="*/ 2147483647 w 695"/>
              <a:gd name="T5" fmla="*/ 2147483647 h 585"/>
              <a:gd name="T6" fmla="*/ 2147483647 w 695"/>
              <a:gd name="T7" fmla="*/ 2147483647 h 585"/>
              <a:gd name="T8" fmla="*/ 2147483647 w 695"/>
              <a:gd name="T9" fmla="*/ 2147483647 h 585"/>
              <a:gd name="T10" fmla="*/ 2147483647 w 695"/>
              <a:gd name="T11" fmla="*/ 2147483647 h 585"/>
              <a:gd name="T12" fmla="*/ 2147483647 w 695"/>
              <a:gd name="T13" fmla="*/ 2147483647 h 585"/>
              <a:gd name="T14" fmla="*/ 2147483647 w 695"/>
              <a:gd name="T15" fmla="*/ 2147483647 h 585"/>
              <a:gd name="T16" fmla="*/ 2147483647 w 695"/>
              <a:gd name="T17" fmla="*/ 2147483647 h 585"/>
              <a:gd name="T18" fmla="*/ 2147483647 w 695"/>
              <a:gd name="T19" fmla="*/ 2147483647 h 585"/>
              <a:gd name="T20" fmla="*/ 2147483647 w 695"/>
              <a:gd name="T21" fmla="*/ 2147483647 h 585"/>
              <a:gd name="T22" fmla="*/ 2147483647 w 695"/>
              <a:gd name="T23" fmla="*/ 2147483647 h 585"/>
              <a:gd name="T24" fmla="*/ 2147483647 w 695"/>
              <a:gd name="T25" fmla="*/ 2147483647 h 585"/>
              <a:gd name="T26" fmla="*/ 2147483647 w 695"/>
              <a:gd name="T27" fmla="*/ 2147483647 h 585"/>
              <a:gd name="T28" fmla="*/ 2147483647 w 695"/>
              <a:gd name="T29" fmla="*/ 2147483647 h 585"/>
              <a:gd name="T30" fmla="*/ 2147483647 w 695"/>
              <a:gd name="T31" fmla="*/ 2147483647 h 585"/>
              <a:gd name="T32" fmla="*/ 2147483647 w 695"/>
              <a:gd name="T33" fmla="*/ 2147483647 h 585"/>
              <a:gd name="T34" fmla="*/ 2147483647 w 695"/>
              <a:gd name="T35" fmla="*/ 2147483647 h 585"/>
              <a:gd name="T36" fmla="*/ 2147483647 w 695"/>
              <a:gd name="T37" fmla="*/ 2147483647 h 585"/>
              <a:gd name="T38" fmla="*/ 2147483647 w 695"/>
              <a:gd name="T39" fmla="*/ 2147483647 h 585"/>
              <a:gd name="T40" fmla="*/ 2147483647 w 695"/>
              <a:gd name="T41" fmla="*/ 2147483647 h 585"/>
              <a:gd name="T42" fmla="*/ 2147483647 w 695"/>
              <a:gd name="T43" fmla="*/ 2147483647 h 585"/>
              <a:gd name="T44" fmla="*/ 2147483647 w 695"/>
              <a:gd name="T45" fmla="*/ 2147483647 h 585"/>
              <a:gd name="T46" fmla="*/ 2147483647 w 695"/>
              <a:gd name="T47" fmla="*/ 2147483647 h 585"/>
              <a:gd name="T48" fmla="*/ 2147483647 w 695"/>
              <a:gd name="T49" fmla="*/ 2147483647 h 585"/>
              <a:gd name="T50" fmla="*/ 2147483647 w 695"/>
              <a:gd name="T51" fmla="*/ 2147483647 h 585"/>
              <a:gd name="T52" fmla="*/ 2147483647 w 695"/>
              <a:gd name="T53" fmla="*/ 2147483647 h 585"/>
              <a:gd name="T54" fmla="*/ 2147483647 w 695"/>
              <a:gd name="T55" fmla="*/ 2147483647 h 585"/>
              <a:gd name="T56" fmla="*/ 2147483647 w 695"/>
              <a:gd name="T57" fmla="*/ 2147483647 h 585"/>
              <a:gd name="T58" fmla="*/ 2147483647 w 695"/>
              <a:gd name="T59" fmla="*/ 2147483647 h 585"/>
              <a:gd name="T60" fmla="*/ 2147483647 w 695"/>
              <a:gd name="T61" fmla="*/ 2147483647 h 585"/>
              <a:gd name="T62" fmla="*/ 2147483647 w 695"/>
              <a:gd name="T63" fmla="*/ 2147483647 h 585"/>
              <a:gd name="T64" fmla="*/ 2147483647 w 695"/>
              <a:gd name="T65" fmla="*/ 2147483647 h 585"/>
              <a:gd name="T66" fmla="*/ 2147483647 w 695"/>
              <a:gd name="T67" fmla="*/ 2147483647 h 585"/>
              <a:gd name="T68" fmla="*/ 2147483647 w 695"/>
              <a:gd name="T69" fmla="*/ 2147483647 h 585"/>
              <a:gd name="T70" fmla="*/ 2147483647 w 695"/>
              <a:gd name="T71" fmla="*/ 2147483647 h 585"/>
              <a:gd name="T72" fmla="*/ 2147483647 w 695"/>
              <a:gd name="T73" fmla="*/ 2147483647 h 585"/>
              <a:gd name="T74" fmla="*/ 2147483647 w 695"/>
              <a:gd name="T75" fmla="*/ 2147483647 h 585"/>
              <a:gd name="T76" fmla="*/ 2147483647 w 695"/>
              <a:gd name="T77" fmla="*/ 2147483647 h 585"/>
              <a:gd name="T78" fmla="*/ 2147483647 w 695"/>
              <a:gd name="T79" fmla="*/ 2147483647 h 585"/>
              <a:gd name="T80" fmla="*/ 2147483647 w 695"/>
              <a:gd name="T81" fmla="*/ 2147483647 h 585"/>
              <a:gd name="T82" fmla="*/ 2147483647 w 695"/>
              <a:gd name="T83" fmla="*/ 2147483647 h 585"/>
              <a:gd name="T84" fmla="*/ 2147483647 w 695"/>
              <a:gd name="T85" fmla="*/ 2147483647 h 585"/>
              <a:gd name="T86" fmla="*/ 2147483647 w 695"/>
              <a:gd name="T87" fmla="*/ 2147483647 h 58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695"/>
              <a:gd name="T133" fmla="*/ 0 h 585"/>
              <a:gd name="T134" fmla="*/ 695 w 695"/>
              <a:gd name="T135" fmla="*/ 585 h 58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695" h="585">
                <a:moveTo>
                  <a:pt x="682" y="315"/>
                </a:moveTo>
                <a:cubicBezTo>
                  <a:pt x="680" y="305"/>
                  <a:pt x="680" y="295"/>
                  <a:pt x="676" y="285"/>
                </a:cubicBezTo>
                <a:cubicBezTo>
                  <a:pt x="673" y="278"/>
                  <a:pt x="666" y="274"/>
                  <a:pt x="664" y="267"/>
                </a:cubicBezTo>
                <a:cubicBezTo>
                  <a:pt x="642" y="180"/>
                  <a:pt x="679" y="198"/>
                  <a:pt x="634" y="183"/>
                </a:cubicBezTo>
                <a:cubicBezTo>
                  <a:pt x="630" y="175"/>
                  <a:pt x="623" y="168"/>
                  <a:pt x="622" y="159"/>
                </a:cubicBezTo>
                <a:cubicBezTo>
                  <a:pt x="619" y="132"/>
                  <a:pt x="648" y="125"/>
                  <a:pt x="604" y="147"/>
                </a:cubicBezTo>
                <a:cubicBezTo>
                  <a:pt x="589" y="176"/>
                  <a:pt x="589" y="199"/>
                  <a:pt x="556" y="177"/>
                </a:cubicBezTo>
                <a:cubicBezTo>
                  <a:pt x="547" y="150"/>
                  <a:pt x="550" y="139"/>
                  <a:pt x="574" y="123"/>
                </a:cubicBezTo>
                <a:cubicBezTo>
                  <a:pt x="590" y="76"/>
                  <a:pt x="575" y="136"/>
                  <a:pt x="568" y="87"/>
                </a:cubicBezTo>
                <a:cubicBezTo>
                  <a:pt x="567" y="82"/>
                  <a:pt x="578" y="52"/>
                  <a:pt x="580" y="45"/>
                </a:cubicBezTo>
                <a:cubicBezTo>
                  <a:pt x="576" y="37"/>
                  <a:pt x="576" y="24"/>
                  <a:pt x="568" y="21"/>
                </a:cubicBezTo>
                <a:cubicBezTo>
                  <a:pt x="506" y="0"/>
                  <a:pt x="538" y="49"/>
                  <a:pt x="502" y="63"/>
                </a:cubicBezTo>
                <a:cubicBezTo>
                  <a:pt x="489" y="68"/>
                  <a:pt x="474" y="67"/>
                  <a:pt x="460" y="69"/>
                </a:cubicBezTo>
                <a:cubicBezTo>
                  <a:pt x="468" y="92"/>
                  <a:pt x="483" y="103"/>
                  <a:pt x="496" y="123"/>
                </a:cubicBezTo>
                <a:cubicBezTo>
                  <a:pt x="490" y="131"/>
                  <a:pt x="479" y="137"/>
                  <a:pt x="478" y="147"/>
                </a:cubicBezTo>
                <a:cubicBezTo>
                  <a:pt x="475" y="176"/>
                  <a:pt x="521" y="193"/>
                  <a:pt x="460" y="213"/>
                </a:cubicBezTo>
                <a:cubicBezTo>
                  <a:pt x="406" y="205"/>
                  <a:pt x="415" y="190"/>
                  <a:pt x="364" y="207"/>
                </a:cubicBezTo>
                <a:cubicBezTo>
                  <a:pt x="366" y="217"/>
                  <a:pt x="365" y="228"/>
                  <a:pt x="370" y="237"/>
                </a:cubicBezTo>
                <a:cubicBezTo>
                  <a:pt x="388" y="272"/>
                  <a:pt x="402" y="236"/>
                  <a:pt x="370" y="279"/>
                </a:cubicBezTo>
                <a:cubicBezTo>
                  <a:pt x="344" y="266"/>
                  <a:pt x="331" y="258"/>
                  <a:pt x="322" y="231"/>
                </a:cubicBezTo>
                <a:cubicBezTo>
                  <a:pt x="294" y="233"/>
                  <a:pt x="265" y="229"/>
                  <a:pt x="238" y="237"/>
                </a:cubicBezTo>
                <a:cubicBezTo>
                  <a:pt x="232" y="239"/>
                  <a:pt x="240" y="251"/>
                  <a:pt x="244" y="255"/>
                </a:cubicBezTo>
                <a:cubicBezTo>
                  <a:pt x="247" y="258"/>
                  <a:pt x="286" y="267"/>
                  <a:pt x="286" y="267"/>
                </a:cubicBezTo>
                <a:cubicBezTo>
                  <a:pt x="337" y="301"/>
                  <a:pt x="309" y="290"/>
                  <a:pt x="346" y="327"/>
                </a:cubicBezTo>
                <a:cubicBezTo>
                  <a:pt x="340" y="350"/>
                  <a:pt x="329" y="365"/>
                  <a:pt x="322" y="387"/>
                </a:cubicBezTo>
                <a:cubicBezTo>
                  <a:pt x="320" y="403"/>
                  <a:pt x="323" y="421"/>
                  <a:pt x="316" y="435"/>
                </a:cubicBezTo>
                <a:cubicBezTo>
                  <a:pt x="307" y="453"/>
                  <a:pt x="256" y="435"/>
                  <a:pt x="256" y="435"/>
                </a:cubicBezTo>
                <a:cubicBezTo>
                  <a:pt x="224" y="443"/>
                  <a:pt x="223" y="454"/>
                  <a:pt x="208" y="483"/>
                </a:cubicBezTo>
                <a:cubicBezTo>
                  <a:pt x="185" y="468"/>
                  <a:pt x="169" y="470"/>
                  <a:pt x="154" y="447"/>
                </a:cubicBezTo>
                <a:cubicBezTo>
                  <a:pt x="118" y="456"/>
                  <a:pt x="99" y="438"/>
                  <a:pt x="64" y="429"/>
                </a:cubicBezTo>
                <a:cubicBezTo>
                  <a:pt x="0" y="450"/>
                  <a:pt x="21" y="473"/>
                  <a:pt x="16" y="549"/>
                </a:cubicBezTo>
                <a:cubicBezTo>
                  <a:pt x="25" y="575"/>
                  <a:pt x="40" y="573"/>
                  <a:pt x="64" y="585"/>
                </a:cubicBezTo>
                <a:cubicBezTo>
                  <a:pt x="145" y="580"/>
                  <a:pt x="186" y="568"/>
                  <a:pt x="262" y="561"/>
                </a:cubicBezTo>
                <a:cubicBezTo>
                  <a:pt x="268" y="559"/>
                  <a:pt x="274" y="556"/>
                  <a:pt x="280" y="555"/>
                </a:cubicBezTo>
                <a:cubicBezTo>
                  <a:pt x="300" y="552"/>
                  <a:pt x="321" y="555"/>
                  <a:pt x="340" y="549"/>
                </a:cubicBezTo>
                <a:cubicBezTo>
                  <a:pt x="354" y="545"/>
                  <a:pt x="362" y="530"/>
                  <a:pt x="376" y="525"/>
                </a:cubicBezTo>
                <a:cubicBezTo>
                  <a:pt x="389" y="487"/>
                  <a:pt x="382" y="445"/>
                  <a:pt x="406" y="411"/>
                </a:cubicBezTo>
                <a:cubicBezTo>
                  <a:pt x="411" y="404"/>
                  <a:pt x="419" y="400"/>
                  <a:pt x="424" y="393"/>
                </a:cubicBezTo>
                <a:cubicBezTo>
                  <a:pt x="434" y="378"/>
                  <a:pt x="448" y="345"/>
                  <a:pt x="448" y="345"/>
                </a:cubicBezTo>
                <a:cubicBezTo>
                  <a:pt x="485" y="363"/>
                  <a:pt x="482" y="348"/>
                  <a:pt x="520" y="339"/>
                </a:cubicBezTo>
                <a:cubicBezTo>
                  <a:pt x="551" y="354"/>
                  <a:pt x="551" y="370"/>
                  <a:pt x="580" y="351"/>
                </a:cubicBezTo>
                <a:cubicBezTo>
                  <a:pt x="593" y="285"/>
                  <a:pt x="599" y="305"/>
                  <a:pt x="646" y="321"/>
                </a:cubicBezTo>
                <a:cubicBezTo>
                  <a:pt x="656" y="319"/>
                  <a:pt x="667" y="320"/>
                  <a:pt x="676" y="315"/>
                </a:cubicBezTo>
                <a:cubicBezTo>
                  <a:pt x="686" y="310"/>
                  <a:pt x="695" y="275"/>
                  <a:pt x="682" y="315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26" name="Freeform 185"/>
          <p:cNvSpPr>
            <a:spLocks/>
          </p:cNvSpPr>
          <p:nvPr/>
        </p:nvSpPr>
        <p:spPr bwMode="auto">
          <a:xfrm>
            <a:off x="3298825" y="5318125"/>
            <a:ext cx="1287463" cy="947738"/>
          </a:xfrm>
          <a:custGeom>
            <a:avLst/>
            <a:gdLst>
              <a:gd name="T0" fmla="*/ 2147483647 w 811"/>
              <a:gd name="T1" fmla="*/ 2147483647 h 597"/>
              <a:gd name="T2" fmla="*/ 2147483647 w 811"/>
              <a:gd name="T3" fmla="*/ 2147483647 h 597"/>
              <a:gd name="T4" fmla="*/ 2147483647 w 811"/>
              <a:gd name="T5" fmla="*/ 2147483647 h 597"/>
              <a:gd name="T6" fmla="*/ 2147483647 w 811"/>
              <a:gd name="T7" fmla="*/ 2147483647 h 597"/>
              <a:gd name="T8" fmla="*/ 2147483647 w 811"/>
              <a:gd name="T9" fmla="*/ 2147483647 h 597"/>
              <a:gd name="T10" fmla="*/ 2147483647 w 811"/>
              <a:gd name="T11" fmla="*/ 2147483647 h 597"/>
              <a:gd name="T12" fmla="*/ 2147483647 w 811"/>
              <a:gd name="T13" fmla="*/ 2147483647 h 597"/>
              <a:gd name="T14" fmla="*/ 2147483647 w 811"/>
              <a:gd name="T15" fmla="*/ 2147483647 h 597"/>
              <a:gd name="T16" fmla="*/ 2147483647 w 811"/>
              <a:gd name="T17" fmla="*/ 2147483647 h 597"/>
              <a:gd name="T18" fmla="*/ 2147483647 w 811"/>
              <a:gd name="T19" fmla="*/ 2147483647 h 597"/>
              <a:gd name="T20" fmla="*/ 2147483647 w 811"/>
              <a:gd name="T21" fmla="*/ 2147483647 h 597"/>
              <a:gd name="T22" fmla="*/ 2147483647 w 811"/>
              <a:gd name="T23" fmla="*/ 2147483647 h 597"/>
              <a:gd name="T24" fmla="*/ 2147483647 w 811"/>
              <a:gd name="T25" fmla="*/ 2147483647 h 597"/>
              <a:gd name="T26" fmla="*/ 2147483647 w 811"/>
              <a:gd name="T27" fmla="*/ 2147483647 h 597"/>
              <a:gd name="T28" fmla="*/ 2147483647 w 811"/>
              <a:gd name="T29" fmla="*/ 2147483647 h 597"/>
              <a:gd name="T30" fmla="*/ 2147483647 w 811"/>
              <a:gd name="T31" fmla="*/ 2147483647 h 597"/>
              <a:gd name="T32" fmla="*/ 2147483647 w 811"/>
              <a:gd name="T33" fmla="*/ 2147483647 h 597"/>
              <a:gd name="T34" fmla="*/ 2147483647 w 811"/>
              <a:gd name="T35" fmla="*/ 2147483647 h 597"/>
              <a:gd name="T36" fmla="*/ 2147483647 w 811"/>
              <a:gd name="T37" fmla="*/ 2147483647 h 597"/>
              <a:gd name="T38" fmla="*/ 2147483647 w 811"/>
              <a:gd name="T39" fmla="*/ 2147483647 h 597"/>
              <a:gd name="T40" fmla="*/ 2147483647 w 811"/>
              <a:gd name="T41" fmla="*/ 2147483647 h 597"/>
              <a:gd name="T42" fmla="*/ 2147483647 w 811"/>
              <a:gd name="T43" fmla="*/ 2147483647 h 597"/>
              <a:gd name="T44" fmla="*/ 2147483647 w 811"/>
              <a:gd name="T45" fmla="*/ 2147483647 h 597"/>
              <a:gd name="T46" fmla="*/ 2147483647 w 811"/>
              <a:gd name="T47" fmla="*/ 2147483647 h 597"/>
              <a:gd name="T48" fmla="*/ 2147483647 w 811"/>
              <a:gd name="T49" fmla="*/ 2147483647 h 597"/>
              <a:gd name="T50" fmla="*/ 2147483647 w 811"/>
              <a:gd name="T51" fmla="*/ 2147483647 h 597"/>
              <a:gd name="T52" fmla="*/ 2147483647 w 811"/>
              <a:gd name="T53" fmla="*/ 2147483647 h 597"/>
              <a:gd name="T54" fmla="*/ 2147483647 w 811"/>
              <a:gd name="T55" fmla="*/ 2147483647 h 597"/>
              <a:gd name="T56" fmla="*/ 2147483647 w 811"/>
              <a:gd name="T57" fmla="*/ 2147483647 h 597"/>
              <a:gd name="T58" fmla="*/ 2147483647 w 811"/>
              <a:gd name="T59" fmla="*/ 2147483647 h 597"/>
              <a:gd name="T60" fmla="*/ 2147483647 w 811"/>
              <a:gd name="T61" fmla="*/ 2147483647 h 597"/>
              <a:gd name="T62" fmla="*/ 2147483647 w 811"/>
              <a:gd name="T63" fmla="*/ 2147483647 h 597"/>
              <a:gd name="T64" fmla="*/ 2147483647 w 811"/>
              <a:gd name="T65" fmla="*/ 2147483647 h 597"/>
              <a:gd name="T66" fmla="*/ 2147483647 w 811"/>
              <a:gd name="T67" fmla="*/ 2147483647 h 597"/>
              <a:gd name="T68" fmla="*/ 2147483647 w 811"/>
              <a:gd name="T69" fmla="*/ 2147483647 h 597"/>
              <a:gd name="T70" fmla="*/ 2147483647 w 811"/>
              <a:gd name="T71" fmla="*/ 2147483647 h 597"/>
              <a:gd name="T72" fmla="*/ 2147483647 w 811"/>
              <a:gd name="T73" fmla="*/ 2147483647 h 597"/>
              <a:gd name="T74" fmla="*/ 2147483647 w 811"/>
              <a:gd name="T75" fmla="*/ 2147483647 h 597"/>
              <a:gd name="T76" fmla="*/ 2147483647 w 811"/>
              <a:gd name="T77" fmla="*/ 2147483647 h 597"/>
              <a:gd name="T78" fmla="*/ 2147483647 w 811"/>
              <a:gd name="T79" fmla="*/ 2147483647 h 597"/>
              <a:gd name="T80" fmla="*/ 2147483647 w 811"/>
              <a:gd name="T81" fmla="*/ 2147483647 h 597"/>
              <a:gd name="T82" fmla="*/ 2147483647 w 811"/>
              <a:gd name="T83" fmla="*/ 2147483647 h 597"/>
              <a:gd name="T84" fmla="*/ 2147483647 w 811"/>
              <a:gd name="T85" fmla="*/ 2147483647 h 597"/>
              <a:gd name="T86" fmla="*/ 2147483647 w 811"/>
              <a:gd name="T87" fmla="*/ 2147483647 h 597"/>
              <a:gd name="T88" fmla="*/ 2147483647 w 811"/>
              <a:gd name="T89" fmla="*/ 2147483647 h 597"/>
              <a:gd name="T90" fmla="*/ 2147483647 w 811"/>
              <a:gd name="T91" fmla="*/ 2147483647 h 597"/>
              <a:gd name="T92" fmla="*/ 2147483647 w 811"/>
              <a:gd name="T93" fmla="*/ 2147483647 h 597"/>
              <a:gd name="T94" fmla="*/ 2147483647 w 811"/>
              <a:gd name="T95" fmla="*/ 2147483647 h 597"/>
              <a:gd name="T96" fmla="*/ 2147483647 w 811"/>
              <a:gd name="T97" fmla="*/ 2147483647 h 597"/>
              <a:gd name="T98" fmla="*/ 2147483647 w 811"/>
              <a:gd name="T99" fmla="*/ 2147483647 h 597"/>
              <a:gd name="T100" fmla="*/ 2147483647 w 811"/>
              <a:gd name="T101" fmla="*/ 2147483647 h 59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811"/>
              <a:gd name="T154" fmla="*/ 0 h 597"/>
              <a:gd name="T155" fmla="*/ 811 w 811"/>
              <a:gd name="T156" fmla="*/ 597 h 59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811" h="597">
                <a:moveTo>
                  <a:pt x="754" y="559"/>
                </a:moveTo>
                <a:cubicBezTo>
                  <a:pt x="750" y="547"/>
                  <a:pt x="744" y="535"/>
                  <a:pt x="738" y="517"/>
                </a:cubicBezTo>
                <a:cubicBezTo>
                  <a:pt x="732" y="499"/>
                  <a:pt x="725" y="471"/>
                  <a:pt x="718" y="451"/>
                </a:cubicBezTo>
                <a:cubicBezTo>
                  <a:pt x="714" y="431"/>
                  <a:pt x="700" y="416"/>
                  <a:pt x="694" y="397"/>
                </a:cubicBezTo>
                <a:cubicBezTo>
                  <a:pt x="697" y="379"/>
                  <a:pt x="698" y="333"/>
                  <a:pt x="718" y="319"/>
                </a:cubicBezTo>
                <a:cubicBezTo>
                  <a:pt x="811" y="254"/>
                  <a:pt x="736" y="325"/>
                  <a:pt x="784" y="277"/>
                </a:cubicBezTo>
                <a:cubicBezTo>
                  <a:pt x="764" y="237"/>
                  <a:pt x="741" y="245"/>
                  <a:pt x="700" y="235"/>
                </a:cubicBezTo>
                <a:cubicBezTo>
                  <a:pt x="615" y="244"/>
                  <a:pt x="667" y="232"/>
                  <a:pt x="622" y="277"/>
                </a:cubicBezTo>
                <a:cubicBezTo>
                  <a:pt x="598" y="275"/>
                  <a:pt x="591" y="273"/>
                  <a:pt x="568" y="265"/>
                </a:cubicBezTo>
                <a:cubicBezTo>
                  <a:pt x="559" y="262"/>
                  <a:pt x="540" y="253"/>
                  <a:pt x="532" y="247"/>
                </a:cubicBezTo>
                <a:cubicBezTo>
                  <a:pt x="527" y="243"/>
                  <a:pt x="520" y="243"/>
                  <a:pt x="514" y="241"/>
                </a:cubicBezTo>
                <a:cubicBezTo>
                  <a:pt x="515" y="227"/>
                  <a:pt x="521" y="181"/>
                  <a:pt x="538" y="157"/>
                </a:cubicBezTo>
                <a:cubicBezTo>
                  <a:pt x="555" y="133"/>
                  <a:pt x="593" y="108"/>
                  <a:pt x="616" y="97"/>
                </a:cubicBezTo>
                <a:cubicBezTo>
                  <a:pt x="636" y="92"/>
                  <a:pt x="656" y="93"/>
                  <a:pt x="676" y="91"/>
                </a:cubicBezTo>
                <a:cubicBezTo>
                  <a:pt x="666" y="52"/>
                  <a:pt x="677" y="61"/>
                  <a:pt x="616" y="73"/>
                </a:cubicBezTo>
                <a:cubicBezTo>
                  <a:pt x="604" y="75"/>
                  <a:pt x="580" y="85"/>
                  <a:pt x="580" y="85"/>
                </a:cubicBezTo>
                <a:cubicBezTo>
                  <a:pt x="499" y="71"/>
                  <a:pt x="577" y="89"/>
                  <a:pt x="526" y="67"/>
                </a:cubicBezTo>
                <a:cubicBezTo>
                  <a:pt x="514" y="62"/>
                  <a:pt x="490" y="55"/>
                  <a:pt x="490" y="55"/>
                </a:cubicBezTo>
                <a:cubicBezTo>
                  <a:pt x="436" y="69"/>
                  <a:pt x="446" y="86"/>
                  <a:pt x="430" y="133"/>
                </a:cubicBezTo>
                <a:cubicBezTo>
                  <a:pt x="428" y="157"/>
                  <a:pt x="432" y="182"/>
                  <a:pt x="424" y="205"/>
                </a:cubicBezTo>
                <a:cubicBezTo>
                  <a:pt x="406" y="259"/>
                  <a:pt x="396" y="212"/>
                  <a:pt x="394" y="205"/>
                </a:cubicBezTo>
                <a:cubicBezTo>
                  <a:pt x="405" y="129"/>
                  <a:pt x="405" y="114"/>
                  <a:pt x="400" y="19"/>
                </a:cubicBezTo>
                <a:cubicBezTo>
                  <a:pt x="390" y="23"/>
                  <a:pt x="375" y="21"/>
                  <a:pt x="370" y="31"/>
                </a:cubicBezTo>
                <a:cubicBezTo>
                  <a:pt x="340" y="96"/>
                  <a:pt x="392" y="106"/>
                  <a:pt x="346" y="91"/>
                </a:cubicBezTo>
                <a:cubicBezTo>
                  <a:pt x="310" y="0"/>
                  <a:pt x="352" y="81"/>
                  <a:pt x="148" y="55"/>
                </a:cubicBezTo>
                <a:cubicBezTo>
                  <a:pt x="142" y="54"/>
                  <a:pt x="146" y="41"/>
                  <a:pt x="142" y="37"/>
                </a:cubicBezTo>
                <a:cubicBezTo>
                  <a:pt x="136" y="31"/>
                  <a:pt x="127" y="27"/>
                  <a:pt x="118" y="25"/>
                </a:cubicBezTo>
                <a:cubicBezTo>
                  <a:pt x="98" y="21"/>
                  <a:pt x="78" y="21"/>
                  <a:pt x="58" y="19"/>
                </a:cubicBezTo>
                <a:cubicBezTo>
                  <a:pt x="52" y="15"/>
                  <a:pt x="47" y="7"/>
                  <a:pt x="40" y="7"/>
                </a:cubicBezTo>
                <a:cubicBezTo>
                  <a:pt x="27" y="7"/>
                  <a:pt x="13" y="10"/>
                  <a:pt x="4" y="19"/>
                </a:cubicBezTo>
                <a:cubicBezTo>
                  <a:pt x="0" y="23"/>
                  <a:pt x="5" y="33"/>
                  <a:pt x="10" y="37"/>
                </a:cubicBezTo>
                <a:cubicBezTo>
                  <a:pt x="18" y="43"/>
                  <a:pt x="30" y="41"/>
                  <a:pt x="40" y="43"/>
                </a:cubicBezTo>
                <a:cubicBezTo>
                  <a:pt x="51" y="54"/>
                  <a:pt x="66" y="61"/>
                  <a:pt x="76" y="73"/>
                </a:cubicBezTo>
                <a:cubicBezTo>
                  <a:pt x="82" y="80"/>
                  <a:pt x="82" y="91"/>
                  <a:pt x="88" y="97"/>
                </a:cubicBezTo>
                <a:cubicBezTo>
                  <a:pt x="98" y="107"/>
                  <a:pt x="124" y="121"/>
                  <a:pt x="124" y="121"/>
                </a:cubicBezTo>
                <a:cubicBezTo>
                  <a:pt x="136" y="119"/>
                  <a:pt x="148" y="118"/>
                  <a:pt x="160" y="115"/>
                </a:cubicBezTo>
                <a:cubicBezTo>
                  <a:pt x="172" y="112"/>
                  <a:pt x="196" y="103"/>
                  <a:pt x="196" y="103"/>
                </a:cubicBezTo>
                <a:cubicBezTo>
                  <a:pt x="197" y="103"/>
                  <a:pt x="305" y="112"/>
                  <a:pt x="310" y="115"/>
                </a:cubicBezTo>
                <a:cubicBezTo>
                  <a:pt x="317" y="119"/>
                  <a:pt x="314" y="131"/>
                  <a:pt x="316" y="139"/>
                </a:cubicBezTo>
                <a:cubicBezTo>
                  <a:pt x="324" y="165"/>
                  <a:pt x="329" y="214"/>
                  <a:pt x="340" y="235"/>
                </a:cubicBezTo>
                <a:cubicBezTo>
                  <a:pt x="348" y="250"/>
                  <a:pt x="376" y="271"/>
                  <a:pt x="376" y="271"/>
                </a:cubicBezTo>
                <a:cubicBezTo>
                  <a:pt x="383" y="270"/>
                  <a:pt x="428" y="270"/>
                  <a:pt x="436" y="253"/>
                </a:cubicBezTo>
                <a:cubicBezTo>
                  <a:pt x="457" y="211"/>
                  <a:pt x="432" y="200"/>
                  <a:pt x="478" y="169"/>
                </a:cubicBezTo>
                <a:cubicBezTo>
                  <a:pt x="525" y="201"/>
                  <a:pt x="501" y="210"/>
                  <a:pt x="490" y="253"/>
                </a:cubicBezTo>
                <a:cubicBezTo>
                  <a:pt x="505" y="304"/>
                  <a:pt x="511" y="318"/>
                  <a:pt x="562" y="331"/>
                </a:cubicBezTo>
                <a:cubicBezTo>
                  <a:pt x="593" y="321"/>
                  <a:pt x="603" y="312"/>
                  <a:pt x="640" y="307"/>
                </a:cubicBezTo>
                <a:cubicBezTo>
                  <a:pt x="648" y="311"/>
                  <a:pt x="659" y="311"/>
                  <a:pt x="664" y="319"/>
                </a:cubicBezTo>
                <a:cubicBezTo>
                  <a:pt x="666" y="322"/>
                  <a:pt x="643" y="365"/>
                  <a:pt x="640" y="373"/>
                </a:cubicBezTo>
                <a:cubicBezTo>
                  <a:pt x="654" y="445"/>
                  <a:pt x="655" y="489"/>
                  <a:pt x="724" y="523"/>
                </a:cubicBezTo>
                <a:cubicBezTo>
                  <a:pt x="734" y="552"/>
                  <a:pt x="720" y="586"/>
                  <a:pt x="752" y="597"/>
                </a:cubicBezTo>
                <a:cubicBezTo>
                  <a:pt x="759" y="577"/>
                  <a:pt x="766" y="559"/>
                  <a:pt x="754" y="559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27" name="Line 186"/>
          <p:cNvSpPr>
            <a:spLocks noChangeShapeType="1"/>
          </p:cNvSpPr>
          <p:nvPr/>
        </p:nvSpPr>
        <p:spPr bwMode="auto">
          <a:xfrm>
            <a:off x="5784850" y="2093913"/>
            <a:ext cx="73025" cy="71437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28" name="Freeform 187"/>
          <p:cNvSpPr>
            <a:spLocks/>
          </p:cNvSpPr>
          <p:nvPr/>
        </p:nvSpPr>
        <p:spPr bwMode="auto">
          <a:xfrm>
            <a:off x="5207000" y="4767263"/>
            <a:ext cx="44450" cy="196850"/>
          </a:xfrm>
          <a:custGeom>
            <a:avLst/>
            <a:gdLst>
              <a:gd name="T0" fmla="*/ 2147483647 w 28"/>
              <a:gd name="T1" fmla="*/ 0 h 124"/>
              <a:gd name="T2" fmla="*/ 2147483647 w 28"/>
              <a:gd name="T3" fmla="*/ 2147483647 h 124"/>
              <a:gd name="T4" fmla="*/ 2147483647 w 28"/>
              <a:gd name="T5" fmla="*/ 2147483647 h 124"/>
              <a:gd name="T6" fmla="*/ 2147483647 w 28"/>
              <a:gd name="T7" fmla="*/ 2147483647 h 124"/>
              <a:gd name="T8" fmla="*/ 0 w 28"/>
              <a:gd name="T9" fmla="*/ 2147483647 h 1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"/>
              <a:gd name="T16" fmla="*/ 0 h 124"/>
              <a:gd name="T17" fmla="*/ 28 w 28"/>
              <a:gd name="T18" fmla="*/ 124 h 1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" h="124">
                <a:moveTo>
                  <a:pt x="28" y="0"/>
                </a:moveTo>
                <a:cubicBezTo>
                  <a:pt x="27" y="4"/>
                  <a:pt x="24" y="8"/>
                  <a:pt x="24" y="12"/>
                </a:cubicBezTo>
                <a:cubicBezTo>
                  <a:pt x="22" y="35"/>
                  <a:pt x="25" y="58"/>
                  <a:pt x="20" y="80"/>
                </a:cubicBezTo>
                <a:cubicBezTo>
                  <a:pt x="18" y="89"/>
                  <a:pt x="4" y="104"/>
                  <a:pt x="4" y="104"/>
                </a:cubicBezTo>
                <a:cubicBezTo>
                  <a:pt x="3" y="111"/>
                  <a:pt x="0" y="124"/>
                  <a:pt x="0" y="124"/>
                </a:cubicBezTo>
              </a:path>
            </a:pathLst>
          </a:cu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29" name="Freeform 188"/>
          <p:cNvSpPr>
            <a:spLocks/>
          </p:cNvSpPr>
          <p:nvPr/>
        </p:nvSpPr>
        <p:spPr bwMode="auto">
          <a:xfrm>
            <a:off x="3994150" y="5014913"/>
            <a:ext cx="762000" cy="247650"/>
          </a:xfrm>
          <a:custGeom>
            <a:avLst/>
            <a:gdLst>
              <a:gd name="T0" fmla="*/ 0 w 480"/>
              <a:gd name="T1" fmla="*/ 2147483647 h 156"/>
              <a:gd name="T2" fmla="*/ 2147483647 w 480"/>
              <a:gd name="T3" fmla="*/ 2147483647 h 156"/>
              <a:gd name="T4" fmla="*/ 2147483647 w 480"/>
              <a:gd name="T5" fmla="*/ 2147483647 h 156"/>
              <a:gd name="T6" fmla="*/ 2147483647 w 480"/>
              <a:gd name="T7" fmla="*/ 2147483647 h 156"/>
              <a:gd name="T8" fmla="*/ 2147483647 w 480"/>
              <a:gd name="T9" fmla="*/ 2147483647 h 156"/>
              <a:gd name="T10" fmla="*/ 2147483647 w 480"/>
              <a:gd name="T11" fmla="*/ 2147483647 h 156"/>
              <a:gd name="T12" fmla="*/ 2147483647 w 480"/>
              <a:gd name="T13" fmla="*/ 2147483647 h 156"/>
              <a:gd name="T14" fmla="*/ 2147483647 w 480"/>
              <a:gd name="T15" fmla="*/ 0 h 15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80"/>
              <a:gd name="T25" fmla="*/ 0 h 156"/>
              <a:gd name="T26" fmla="*/ 480 w 480"/>
              <a:gd name="T27" fmla="*/ 156 h 15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80" h="156">
                <a:moveTo>
                  <a:pt x="0" y="156"/>
                </a:moveTo>
                <a:cubicBezTo>
                  <a:pt x="9" y="121"/>
                  <a:pt x="46" y="122"/>
                  <a:pt x="72" y="104"/>
                </a:cubicBezTo>
                <a:cubicBezTo>
                  <a:pt x="78" y="100"/>
                  <a:pt x="93" y="89"/>
                  <a:pt x="100" y="88"/>
                </a:cubicBezTo>
                <a:cubicBezTo>
                  <a:pt x="116" y="85"/>
                  <a:pt x="132" y="85"/>
                  <a:pt x="148" y="84"/>
                </a:cubicBezTo>
                <a:cubicBezTo>
                  <a:pt x="177" y="65"/>
                  <a:pt x="210" y="59"/>
                  <a:pt x="244" y="56"/>
                </a:cubicBezTo>
                <a:cubicBezTo>
                  <a:pt x="325" y="36"/>
                  <a:pt x="241" y="38"/>
                  <a:pt x="384" y="32"/>
                </a:cubicBezTo>
                <a:cubicBezTo>
                  <a:pt x="410" y="15"/>
                  <a:pt x="429" y="12"/>
                  <a:pt x="460" y="8"/>
                </a:cubicBezTo>
                <a:cubicBezTo>
                  <a:pt x="475" y="3"/>
                  <a:pt x="468" y="6"/>
                  <a:pt x="480" y="0"/>
                </a:cubicBezTo>
              </a:path>
            </a:pathLst>
          </a:custGeom>
          <a:noFill/>
          <a:ln w="12700">
            <a:solidFill>
              <a:srgbClr val="0099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30" name="Freeform 189"/>
          <p:cNvSpPr>
            <a:spLocks/>
          </p:cNvSpPr>
          <p:nvPr/>
        </p:nvSpPr>
        <p:spPr bwMode="auto">
          <a:xfrm>
            <a:off x="4745038" y="4930775"/>
            <a:ext cx="111125" cy="103188"/>
          </a:xfrm>
          <a:custGeom>
            <a:avLst/>
            <a:gdLst>
              <a:gd name="T0" fmla="*/ 2147483647 w 70"/>
              <a:gd name="T1" fmla="*/ 2147483647 h 65"/>
              <a:gd name="T2" fmla="*/ 2147483647 w 70"/>
              <a:gd name="T3" fmla="*/ 2147483647 h 65"/>
              <a:gd name="T4" fmla="*/ 2147483647 w 70"/>
              <a:gd name="T5" fmla="*/ 2147483647 h 65"/>
              <a:gd name="T6" fmla="*/ 2147483647 w 70"/>
              <a:gd name="T7" fmla="*/ 2147483647 h 65"/>
              <a:gd name="T8" fmla="*/ 2147483647 w 70"/>
              <a:gd name="T9" fmla="*/ 2147483647 h 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65"/>
              <a:gd name="T17" fmla="*/ 70 w 70"/>
              <a:gd name="T18" fmla="*/ 65 h 6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65">
                <a:moveTo>
                  <a:pt x="27" y="9"/>
                </a:moveTo>
                <a:cubicBezTo>
                  <a:pt x="0" y="18"/>
                  <a:pt x="14" y="42"/>
                  <a:pt x="19" y="65"/>
                </a:cubicBezTo>
                <a:cubicBezTo>
                  <a:pt x="56" y="46"/>
                  <a:pt x="43" y="57"/>
                  <a:pt x="63" y="37"/>
                </a:cubicBezTo>
                <a:cubicBezTo>
                  <a:pt x="70" y="17"/>
                  <a:pt x="57" y="17"/>
                  <a:pt x="39" y="13"/>
                </a:cubicBezTo>
                <a:cubicBezTo>
                  <a:pt x="26" y="4"/>
                  <a:pt x="27" y="0"/>
                  <a:pt x="27" y="9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31" name="Freeform 190"/>
          <p:cNvSpPr>
            <a:spLocks/>
          </p:cNvSpPr>
          <p:nvPr/>
        </p:nvSpPr>
        <p:spPr bwMode="auto">
          <a:xfrm>
            <a:off x="4832350" y="4991100"/>
            <a:ext cx="114300" cy="17463"/>
          </a:xfrm>
          <a:custGeom>
            <a:avLst/>
            <a:gdLst>
              <a:gd name="T0" fmla="*/ 2147483647 w 72"/>
              <a:gd name="T1" fmla="*/ 2147483647 h 11"/>
              <a:gd name="T2" fmla="*/ 0 w 72"/>
              <a:gd name="T3" fmla="*/ 2147483647 h 11"/>
              <a:gd name="T4" fmla="*/ 0 60000 65536"/>
              <a:gd name="T5" fmla="*/ 0 60000 65536"/>
              <a:gd name="T6" fmla="*/ 0 w 72"/>
              <a:gd name="T7" fmla="*/ 0 h 11"/>
              <a:gd name="T8" fmla="*/ 72 w 72"/>
              <a:gd name="T9" fmla="*/ 11 h 1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2" h="11">
                <a:moveTo>
                  <a:pt x="72" y="11"/>
                </a:moveTo>
                <a:cubicBezTo>
                  <a:pt x="27" y="0"/>
                  <a:pt x="51" y="3"/>
                  <a:pt x="0" y="3"/>
                </a:cubicBezTo>
              </a:path>
            </a:pathLst>
          </a:cu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32" name="Line 191"/>
          <p:cNvSpPr>
            <a:spLocks noChangeShapeType="1"/>
          </p:cNvSpPr>
          <p:nvPr/>
        </p:nvSpPr>
        <p:spPr bwMode="auto">
          <a:xfrm flipV="1">
            <a:off x="3924300" y="269875"/>
            <a:ext cx="0" cy="1444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33" name="Text Box 194"/>
          <p:cNvSpPr txBox="1">
            <a:spLocks noChangeArrowheads="1"/>
          </p:cNvSpPr>
          <p:nvPr/>
        </p:nvSpPr>
        <p:spPr bwMode="auto">
          <a:xfrm>
            <a:off x="3962400" y="1268413"/>
            <a:ext cx="8255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900" b="1">
                <a:solidFill>
                  <a:srgbClr val="FF3300"/>
                </a:solidFill>
                <a:cs typeface="Arial" pitchFamily="34" charset="0"/>
              </a:rPr>
              <a:t>Castanhão</a:t>
            </a:r>
          </a:p>
        </p:txBody>
      </p:sp>
      <p:sp>
        <p:nvSpPr>
          <p:cNvPr id="25634" name="Text Box 195"/>
          <p:cNvSpPr txBox="1">
            <a:spLocks noChangeArrowheads="1"/>
          </p:cNvSpPr>
          <p:nvPr/>
        </p:nvSpPr>
        <p:spPr bwMode="auto">
          <a:xfrm>
            <a:off x="2941638" y="1957388"/>
            <a:ext cx="8255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900" b="1">
                <a:solidFill>
                  <a:srgbClr val="FF3300"/>
                </a:solidFill>
                <a:cs typeface="Arial" pitchFamily="34" charset="0"/>
              </a:rPr>
              <a:t>Orós</a:t>
            </a:r>
          </a:p>
        </p:txBody>
      </p:sp>
      <p:sp>
        <p:nvSpPr>
          <p:cNvPr id="25635" name="Text Box 196"/>
          <p:cNvSpPr txBox="1">
            <a:spLocks noChangeArrowheads="1"/>
          </p:cNvSpPr>
          <p:nvPr/>
        </p:nvSpPr>
        <p:spPr bwMode="auto">
          <a:xfrm>
            <a:off x="5043488" y="1485900"/>
            <a:ext cx="8239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900" b="1">
                <a:solidFill>
                  <a:srgbClr val="FF3300"/>
                </a:solidFill>
                <a:cs typeface="Arial" pitchFamily="34" charset="0"/>
              </a:rPr>
              <a:t>Santa Cruz</a:t>
            </a:r>
          </a:p>
        </p:txBody>
      </p:sp>
      <p:sp>
        <p:nvSpPr>
          <p:cNvPr id="25636" name="Text Box 197"/>
          <p:cNvSpPr txBox="1">
            <a:spLocks noChangeArrowheads="1"/>
          </p:cNvSpPr>
          <p:nvPr/>
        </p:nvSpPr>
        <p:spPr bwMode="auto">
          <a:xfrm>
            <a:off x="4500563" y="1835150"/>
            <a:ext cx="110648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900" b="1">
                <a:solidFill>
                  <a:srgbClr val="FF3300"/>
                </a:solidFill>
                <a:cs typeface="Arial" pitchFamily="34" charset="0"/>
              </a:rPr>
              <a:t>Pau dos Ferros</a:t>
            </a:r>
          </a:p>
        </p:txBody>
      </p:sp>
      <p:sp>
        <p:nvSpPr>
          <p:cNvPr id="25637" name="Text Box 198"/>
          <p:cNvSpPr txBox="1">
            <a:spLocks noChangeArrowheads="1"/>
          </p:cNvSpPr>
          <p:nvPr/>
        </p:nvSpPr>
        <p:spPr bwMode="auto">
          <a:xfrm>
            <a:off x="6389688" y="1325563"/>
            <a:ext cx="12065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900" b="1">
                <a:solidFill>
                  <a:srgbClr val="FF3300"/>
                </a:solidFill>
                <a:cs typeface="Arial" pitchFamily="34" charset="0"/>
              </a:rPr>
              <a:t>Armando Ribeiro</a:t>
            </a:r>
          </a:p>
        </p:txBody>
      </p:sp>
      <p:sp>
        <p:nvSpPr>
          <p:cNvPr id="25638" name="Freeform 199"/>
          <p:cNvSpPr>
            <a:spLocks/>
          </p:cNvSpPr>
          <p:nvPr/>
        </p:nvSpPr>
        <p:spPr bwMode="auto">
          <a:xfrm>
            <a:off x="4621213" y="3117850"/>
            <a:ext cx="438150" cy="247650"/>
          </a:xfrm>
          <a:custGeom>
            <a:avLst/>
            <a:gdLst>
              <a:gd name="T0" fmla="*/ 2147483647 w 276"/>
              <a:gd name="T1" fmla="*/ 2147483647 h 156"/>
              <a:gd name="T2" fmla="*/ 2147483647 w 276"/>
              <a:gd name="T3" fmla="*/ 2147483647 h 156"/>
              <a:gd name="T4" fmla="*/ 2147483647 w 276"/>
              <a:gd name="T5" fmla="*/ 2147483647 h 156"/>
              <a:gd name="T6" fmla="*/ 2147483647 w 276"/>
              <a:gd name="T7" fmla="*/ 2147483647 h 156"/>
              <a:gd name="T8" fmla="*/ 2147483647 w 276"/>
              <a:gd name="T9" fmla="*/ 2147483647 h 156"/>
              <a:gd name="T10" fmla="*/ 2147483647 w 276"/>
              <a:gd name="T11" fmla="*/ 2147483647 h 156"/>
              <a:gd name="T12" fmla="*/ 2147483647 w 276"/>
              <a:gd name="T13" fmla="*/ 2147483647 h 156"/>
              <a:gd name="T14" fmla="*/ 2147483647 w 276"/>
              <a:gd name="T15" fmla="*/ 2147483647 h 156"/>
              <a:gd name="T16" fmla="*/ 2147483647 w 276"/>
              <a:gd name="T17" fmla="*/ 2147483647 h 156"/>
              <a:gd name="T18" fmla="*/ 2147483647 w 276"/>
              <a:gd name="T19" fmla="*/ 2147483647 h 156"/>
              <a:gd name="T20" fmla="*/ 2147483647 w 276"/>
              <a:gd name="T21" fmla="*/ 2147483647 h 156"/>
              <a:gd name="T22" fmla="*/ 2147483647 w 276"/>
              <a:gd name="T23" fmla="*/ 2147483647 h 156"/>
              <a:gd name="T24" fmla="*/ 2147483647 w 276"/>
              <a:gd name="T25" fmla="*/ 2147483647 h 156"/>
              <a:gd name="T26" fmla="*/ 2147483647 w 276"/>
              <a:gd name="T27" fmla="*/ 2147483647 h 156"/>
              <a:gd name="T28" fmla="*/ 2147483647 w 276"/>
              <a:gd name="T29" fmla="*/ 2147483647 h 156"/>
              <a:gd name="T30" fmla="*/ 2147483647 w 276"/>
              <a:gd name="T31" fmla="*/ 2147483647 h 156"/>
              <a:gd name="T32" fmla="*/ 2147483647 w 276"/>
              <a:gd name="T33" fmla="*/ 2147483647 h 156"/>
              <a:gd name="T34" fmla="*/ 2147483647 w 276"/>
              <a:gd name="T35" fmla="*/ 2147483647 h 156"/>
              <a:gd name="T36" fmla="*/ 2147483647 w 276"/>
              <a:gd name="T37" fmla="*/ 2147483647 h 156"/>
              <a:gd name="T38" fmla="*/ 2147483647 w 276"/>
              <a:gd name="T39" fmla="*/ 2147483647 h 1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76"/>
              <a:gd name="T61" fmla="*/ 0 h 156"/>
              <a:gd name="T62" fmla="*/ 276 w 276"/>
              <a:gd name="T63" fmla="*/ 156 h 15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76" h="156">
                <a:moveTo>
                  <a:pt x="29" y="81"/>
                </a:moveTo>
                <a:cubicBezTo>
                  <a:pt x="54" y="75"/>
                  <a:pt x="56" y="86"/>
                  <a:pt x="85" y="81"/>
                </a:cubicBezTo>
                <a:cubicBezTo>
                  <a:pt x="101" y="71"/>
                  <a:pt x="115" y="69"/>
                  <a:pt x="133" y="65"/>
                </a:cubicBezTo>
                <a:cubicBezTo>
                  <a:pt x="146" y="27"/>
                  <a:pt x="176" y="44"/>
                  <a:pt x="197" y="65"/>
                </a:cubicBezTo>
                <a:cubicBezTo>
                  <a:pt x="203" y="84"/>
                  <a:pt x="192" y="79"/>
                  <a:pt x="177" y="89"/>
                </a:cubicBezTo>
                <a:cubicBezTo>
                  <a:pt x="187" y="118"/>
                  <a:pt x="182" y="80"/>
                  <a:pt x="201" y="109"/>
                </a:cubicBezTo>
                <a:cubicBezTo>
                  <a:pt x="202" y="117"/>
                  <a:pt x="201" y="126"/>
                  <a:pt x="205" y="133"/>
                </a:cubicBezTo>
                <a:cubicBezTo>
                  <a:pt x="218" y="156"/>
                  <a:pt x="232" y="105"/>
                  <a:pt x="233" y="105"/>
                </a:cubicBezTo>
                <a:cubicBezTo>
                  <a:pt x="241" y="100"/>
                  <a:pt x="252" y="102"/>
                  <a:pt x="261" y="101"/>
                </a:cubicBezTo>
                <a:cubicBezTo>
                  <a:pt x="265" y="98"/>
                  <a:pt x="276" y="97"/>
                  <a:pt x="273" y="93"/>
                </a:cubicBezTo>
                <a:cubicBezTo>
                  <a:pt x="265" y="84"/>
                  <a:pt x="241" y="77"/>
                  <a:pt x="241" y="77"/>
                </a:cubicBezTo>
                <a:cubicBezTo>
                  <a:pt x="242" y="70"/>
                  <a:pt x="242" y="63"/>
                  <a:pt x="245" y="57"/>
                </a:cubicBezTo>
                <a:cubicBezTo>
                  <a:pt x="247" y="53"/>
                  <a:pt x="257" y="54"/>
                  <a:pt x="257" y="49"/>
                </a:cubicBezTo>
                <a:cubicBezTo>
                  <a:pt x="257" y="45"/>
                  <a:pt x="249" y="46"/>
                  <a:pt x="245" y="45"/>
                </a:cubicBezTo>
                <a:cubicBezTo>
                  <a:pt x="232" y="43"/>
                  <a:pt x="218" y="42"/>
                  <a:pt x="205" y="41"/>
                </a:cubicBezTo>
                <a:cubicBezTo>
                  <a:pt x="195" y="21"/>
                  <a:pt x="190" y="18"/>
                  <a:pt x="169" y="13"/>
                </a:cubicBezTo>
                <a:cubicBezTo>
                  <a:pt x="149" y="0"/>
                  <a:pt x="120" y="11"/>
                  <a:pt x="97" y="13"/>
                </a:cubicBezTo>
                <a:cubicBezTo>
                  <a:pt x="86" y="46"/>
                  <a:pt x="50" y="42"/>
                  <a:pt x="21" y="45"/>
                </a:cubicBezTo>
                <a:cubicBezTo>
                  <a:pt x="5" y="61"/>
                  <a:pt x="0" y="64"/>
                  <a:pt x="17" y="81"/>
                </a:cubicBezTo>
                <a:cubicBezTo>
                  <a:pt x="50" y="76"/>
                  <a:pt x="54" y="75"/>
                  <a:pt x="29" y="81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39" name="Text Box 200"/>
          <p:cNvSpPr txBox="1">
            <a:spLocks noChangeArrowheads="1"/>
          </p:cNvSpPr>
          <p:nvPr/>
        </p:nvSpPr>
        <p:spPr bwMode="auto">
          <a:xfrm>
            <a:off x="4859338" y="3024188"/>
            <a:ext cx="8255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900" b="1">
                <a:solidFill>
                  <a:srgbClr val="FF3300"/>
                </a:solidFill>
                <a:cs typeface="Arial" pitchFamily="34" charset="0"/>
              </a:rPr>
              <a:t>Curemas</a:t>
            </a:r>
          </a:p>
        </p:txBody>
      </p:sp>
      <p:sp>
        <p:nvSpPr>
          <p:cNvPr id="25640" name="Text Box 201"/>
          <p:cNvSpPr txBox="1">
            <a:spLocks noChangeArrowheads="1"/>
          </p:cNvSpPr>
          <p:nvPr/>
        </p:nvSpPr>
        <p:spPr bwMode="auto">
          <a:xfrm>
            <a:off x="6389688" y="3716338"/>
            <a:ext cx="8255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900" b="1">
                <a:solidFill>
                  <a:srgbClr val="FF3300"/>
                </a:solidFill>
                <a:cs typeface="Arial" pitchFamily="34" charset="0"/>
              </a:rPr>
              <a:t>Boqueirão</a:t>
            </a:r>
          </a:p>
        </p:txBody>
      </p:sp>
      <p:sp>
        <p:nvSpPr>
          <p:cNvPr id="25641" name="Text Box 204"/>
          <p:cNvSpPr txBox="1">
            <a:spLocks noChangeArrowheads="1"/>
          </p:cNvSpPr>
          <p:nvPr/>
        </p:nvSpPr>
        <p:spPr bwMode="auto">
          <a:xfrm>
            <a:off x="5303838" y="4878388"/>
            <a:ext cx="8905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900" b="1">
                <a:solidFill>
                  <a:srgbClr val="FF3300"/>
                </a:solidFill>
                <a:cs typeface="Arial" pitchFamily="34" charset="0"/>
              </a:rPr>
              <a:t>Poço Cruz</a:t>
            </a:r>
          </a:p>
        </p:txBody>
      </p:sp>
      <p:sp>
        <p:nvSpPr>
          <p:cNvPr id="25642" name="Text Box 205"/>
          <p:cNvSpPr txBox="1">
            <a:spLocks noChangeArrowheads="1"/>
          </p:cNvSpPr>
          <p:nvPr/>
        </p:nvSpPr>
        <p:spPr bwMode="auto">
          <a:xfrm>
            <a:off x="1374775" y="4565650"/>
            <a:ext cx="9636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900" b="1">
                <a:solidFill>
                  <a:srgbClr val="FF3300"/>
                </a:solidFill>
                <a:cs typeface="Arial" pitchFamily="34" charset="0"/>
              </a:rPr>
              <a:t>Entremontes</a:t>
            </a:r>
          </a:p>
        </p:txBody>
      </p:sp>
      <p:sp>
        <p:nvSpPr>
          <p:cNvPr id="25643" name="Text Box 208"/>
          <p:cNvSpPr txBox="1">
            <a:spLocks noChangeArrowheads="1"/>
          </p:cNvSpPr>
          <p:nvPr/>
        </p:nvSpPr>
        <p:spPr bwMode="auto">
          <a:xfrm>
            <a:off x="4140200" y="2998788"/>
            <a:ext cx="7493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900" b="1">
                <a:solidFill>
                  <a:srgbClr val="FF3300"/>
                </a:solidFill>
                <a:cs typeface="Arial" pitchFamily="34" charset="0"/>
              </a:rPr>
              <a:t>Ávidos</a:t>
            </a:r>
          </a:p>
        </p:txBody>
      </p:sp>
      <p:sp>
        <p:nvSpPr>
          <p:cNvPr id="25644" name="Text Box 206"/>
          <p:cNvSpPr txBox="1">
            <a:spLocks noChangeArrowheads="1"/>
          </p:cNvSpPr>
          <p:nvPr/>
        </p:nvSpPr>
        <p:spPr bwMode="auto">
          <a:xfrm>
            <a:off x="2743200" y="4206875"/>
            <a:ext cx="7493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900" b="1">
                <a:solidFill>
                  <a:srgbClr val="FF3300"/>
                </a:solidFill>
                <a:cs typeface="Arial" pitchFamily="34" charset="0"/>
              </a:rPr>
              <a:t>Chapéu</a:t>
            </a:r>
          </a:p>
        </p:txBody>
      </p:sp>
      <p:sp>
        <p:nvSpPr>
          <p:cNvPr id="25645" name="Text Box 207"/>
          <p:cNvSpPr txBox="1">
            <a:spLocks noChangeArrowheads="1"/>
          </p:cNvSpPr>
          <p:nvPr/>
        </p:nvSpPr>
        <p:spPr bwMode="auto">
          <a:xfrm>
            <a:off x="2938463" y="3895725"/>
            <a:ext cx="7493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900" b="1">
                <a:solidFill>
                  <a:srgbClr val="FF3300"/>
                </a:solidFill>
                <a:cs typeface="Arial" pitchFamily="34" charset="0"/>
              </a:rPr>
              <a:t>Atalho</a:t>
            </a:r>
          </a:p>
        </p:txBody>
      </p:sp>
      <p:sp>
        <p:nvSpPr>
          <p:cNvPr id="25646" name="Line 218"/>
          <p:cNvSpPr>
            <a:spLocks noChangeShapeType="1"/>
          </p:cNvSpPr>
          <p:nvPr/>
        </p:nvSpPr>
        <p:spPr bwMode="auto">
          <a:xfrm flipV="1">
            <a:off x="1066800" y="6248400"/>
            <a:ext cx="762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25647" name="Freeform 160"/>
          <p:cNvSpPr>
            <a:spLocks/>
          </p:cNvSpPr>
          <p:nvPr/>
        </p:nvSpPr>
        <p:spPr bwMode="auto">
          <a:xfrm>
            <a:off x="3810000" y="3581400"/>
            <a:ext cx="228600" cy="76200"/>
          </a:xfrm>
          <a:custGeom>
            <a:avLst/>
            <a:gdLst>
              <a:gd name="T0" fmla="*/ 2147483647 w 57"/>
              <a:gd name="T1" fmla="*/ 2147483647 h 75"/>
              <a:gd name="T2" fmla="*/ 2147483647 w 57"/>
              <a:gd name="T3" fmla="*/ 2147483647 h 75"/>
              <a:gd name="T4" fmla="*/ 2147483647 w 57"/>
              <a:gd name="T5" fmla="*/ 2147483647 h 75"/>
              <a:gd name="T6" fmla="*/ 2147483647 w 57"/>
              <a:gd name="T7" fmla="*/ 2147483647 h 75"/>
              <a:gd name="T8" fmla="*/ 0 60000 65536"/>
              <a:gd name="T9" fmla="*/ 0 60000 65536"/>
              <a:gd name="T10" fmla="*/ 0 60000 65536"/>
              <a:gd name="T11" fmla="*/ 0 60000 65536"/>
              <a:gd name="T12" fmla="*/ 0 w 57"/>
              <a:gd name="T13" fmla="*/ 0 h 75"/>
              <a:gd name="T14" fmla="*/ 57 w 57"/>
              <a:gd name="T15" fmla="*/ 75 h 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" h="75">
                <a:moveTo>
                  <a:pt x="25" y="75"/>
                </a:moveTo>
                <a:cubicBezTo>
                  <a:pt x="35" y="60"/>
                  <a:pt x="47" y="58"/>
                  <a:pt x="57" y="43"/>
                </a:cubicBezTo>
                <a:cubicBezTo>
                  <a:pt x="48" y="0"/>
                  <a:pt x="35" y="16"/>
                  <a:pt x="5" y="31"/>
                </a:cubicBezTo>
                <a:cubicBezTo>
                  <a:pt x="0" y="50"/>
                  <a:pt x="6" y="69"/>
                  <a:pt x="25" y="75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48" name="Text Box 207"/>
          <p:cNvSpPr txBox="1">
            <a:spLocks noChangeArrowheads="1"/>
          </p:cNvSpPr>
          <p:nvPr/>
        </p:nvSpPr>
        <p:spPr bwMode="auto">
          <a:xfrm>
            <a:off x="3962400" y="3517900"/>
            <a:ext cx="9159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900" b="1">
                <a:solidFill>
                  <a:srgbClr val="FF3300"/>
                </a:solidFill>
                <a:cs typeface="Arial" pitchFamily="34" charset="0"/>
              </a:rPr>
              <a:t>Quixabinha</a:t>
            </a:r>
          </a:p>
        </p:txBody>
      </p:sp>
      <p:sp>
        <p:nvSpPr>
          <p:cNvPr id="25649" name="Freeform 153"/>
          <p:cNvSpPr>
            <a:spLocks/>
          </p:cNvSpPr>
          <p:nvPr/>
        </p:nvSpPr>
        <p:spPr bwMode="auto">
          <a:xfrm>
            <a:off x="2955925" y="2654300"/>
            <a:ext cx="1114425" cy="2428875"/>
          </a:xfrm>
          <a:custGeom>
            <a:avLst/>
            <a:gdLst>
              <a:gd name="T0" fmla="*/ 0 w 10000"/>
              <a:gd name="T1" fmla="*/ 2147483647 h 9515"/>
              <a:gd name="T2" fmla="*/ 2147483647 w 10000"/>
              <a:gd name="T3" fmla="*/ 2147483647 h 9515"/>
              <a:gd name="T4" fmla="*/ 2147483647 w 10000"/>
              <a:gd name="T5" fmla="*/ 2147483647 h 9515"/>
              <a:gd name="T6" fmla="*/ 2147483647 w 10000"/>
              <a:gd name="T7" fmla="*/ 2147483647 h 9515"/>
              <a:gd name="T8" fmla="*/ 2147483647 w 10000"/>
              <a:gd name="T9" fmla="*/ 2147483647 h 9515"/>
              <a:gd name="T10" fmla="*/ 2147483647 w 10000"/>
              <a:gd name="T11" fmla="*/ 2147483647 h 9515"/>
              <a:gd name="T12" fmla="*/ 2147483647 w 10000"/>
              <a:gd name="T13" fmla="*/ 2147483647 h 9515"/>
              <a:gd name="T14" fmla="*/ 2147483647 w 10000"/>
              <a:gd name="T15" fmla="*/ 2147483647 h 9515"/>
              <a:gd name="T16" fmla="*/ 2147483647 w 10000"/>
              <a:gd name="T17" fmla="*/ 2147483647 h 9515"/>
              <a:gd name="T18" fmla="*/ 2147483647 w 10000"/>
              <a:gd name="T19" fmla="*/ 2147483647 h 9515"/>
              <a:gd name="T20" fmla="*/ 2147483647 w 10000"/>
              <a:gd name="T21" fmla="*/ 2147483647 h 9515"/>
              <a:gd name="T22" fmla="*/ 2147483647 w 10000"/>
              <a:gd name="T23" fmla="*/ 2147483647 h 9515"/>
              <a:gd name="T24" fmla="*/ 2147483647 w 10000"/>
              <a:gd name="T25" fmla="*/ 2147483647 h 9515"/>
              <a:gd name="T26" fmla="*/ 2147483647 w 10000"/>
              <a:gd name="T27" fmla="*/ 2147483647 h 9515"/>
              <a:gd name="T28" fmla="*/ 2147483647 w 10000"/>
              <a:gd name="T29" fmla="*/ 2147483647 h 9515"/>
              <a:gd name="T30" fmla="*/ 2147483647 w 10000"/>
              <a:gd name="T31" fmla="*/ 2147483647 h 9515"/>
              <a:gd name="T32" fmla="*/ 2147483647 w 10000"/>
              <a:gd name="T33" fmla="*/ 2147483647 h 9515"/>
              <a:gd name="T34" fmla="*/ 2147483647 w 10000"/>
              <a:gd name="T35" fmla="*/ 2147483647 h 9515"/>
              <a:gd name="T36" fmla="*/ 2147483647 w 10000"/>
              <a:gd name="T37" fmla="*/ 2147483647 h 9515"/>
              <a:gd name="T38" fmla="*/ 2147483647 w 10000"/>
              <a:gd name="T39" fmla="*/ 2147483647 h 9515"/>
              <a:gd name="T40" fmla="*/ 2147483647 w 10000"/>
              <a:gd name="T41" fmla="*/ 2147483647 h 9515"/>
              <a:gd name="T42" fmla="*/ 2147483647 w 10000"/>
              <a:gd name="T43" fmla="*/ 2147483647 h 9515"/>
              <a:gd name="T44" fmla="*/ 2147483647 w 10000"/>
              <a:gd name="T45" fmla="*/ 2147483647 h 9515"/>
              <a:gd name="T46" fmla="*/ 2147483647 w 10000"/>
              <a:gd name="T47" fmla="*/ 0 h 951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000" h="9515">
                <a:moveTo>
                  <a:pt x="0" y="9515"/>
                </a:moveTo>
                <a:cubicBezTo>
                  <a:pt x="384" y="9266"/>
                  <a:pt x="286" y="9105"/>
                  <a:pt x="939" y="8918"/>
                </a:cubicBezTo>
                <a:cubicBezTo>
                  <a:pt x="1154" y="8731"/>
                  <a:pt x="1395" y="8676"/>
                  <a:pt x="939" y="8544"/>
                </a:cubicBezTo>
                <a:cubicBezTo>
                  <a:pt x="768" y="8397"/>
                  <a:pt x="712" y="8302"/>
                  <a:pt x="342" y="8246"/>
                </a:cubicBezTo>
                <a:cubicBezTo>
                  <a:pt x="371" y="8173"/>
                  <a:pt x="426" y="8097"/>
                  <a:pt x="426" y="8022"/>
                </a:cubicBezTo>
                <a:cubicBezTo>
                  <a:pt x="426" y="7987"/>
                  <a:pt x="299" y="7948"/>
                  <a:pt x="342" y="7911"/>
                </a:cubicBezTo>
                <a:cubicBezTo>
                  <a:pt x="584" y="7692"/>
                  <a:pt x="1624" y="7699"/>
                  <a:pt x="1966" y="7687"/>
                </a:cubicBezTo>
                <a:cubicBezTo>
                  <a:pt x="2336" y="7526"/>
                  <a:pt x="2679" y="7383"/>
                  <a:pt x="2990" y="7202"/>
                </a:cubicBezTo>
                <a:cubicBezTo>
                  <a:pt x="3105" y="7009"/>
                  <a:pt x="3489" y="6855"/>
                  <a:pt x="3932" y="6791"/>
                </a:cubicBezTo>
                <a:cubicBezTo>
                  <a:pt x="4260" y="6580"/>
                  <a:pt x="4173" y="6318"/>
                  <a:pt x="4444" y="6083"/>
                </a:cubicBezTo>
                <a:cubicBezTo>
                  <a:pt x="4415" y="5946"/>
                  <a:pt x="4360" y="5809"/>
                  <a:pt x="4360" y="5673"/>
                </a:cubicBezTo>
                <a:cubicBezTo>
                  <a:pt x="4360" y="5255"/>
                  <a:pt x="4872" y="5255"/>
                  <a:pt x="5642" y="5186"/>
                </a:cubicBezTo>
                <a:cubicBezTo>
                  <a:pt x="6112" y="4877"/>
                  <a:pt x="7079" y="4820"/>
                  <a:pt x="7690" y="4553"/>
                </a:cubicBezTo>
                <a:cubicBezTo>
                  <a:pt x="7821" y="4377"/>
                  <a:pt x="8018" y="4248"/>
                  <a:pt x="8120" y="4068"/>
                </a:cubicBezTo>
                <a:cubicBezTo>
                  <a:pt x="8148" y="3956"/>
                  <a:pt x="8120" y="3838"/>
                  <a:pt x="8205" y="3733"/>
                </a:cubicBezTo>
                <a:cubicBezTo>
                  <a:pt x="8232" y="3701"/>
                  <a:pt x="8790" y="3588"/>
                  <a:pt x="8803" y="3582"/>
                </a:cubicBezTo>
                <a:cubicBezTo>
                  <a:pt x="9016" y="3520"/>
                  <a:pt x="9088" y="3445"/>
                  <a:pt x="9229" y="3360"/>
                </a:cubicBezTo>
                <a:cubicBezTo>
                  <a:pt x="9258" y="3310"/>
                  <a:pt x="9287" y="3259"/>
                  <a:pt x="9315" y="3209"/>
                </a:cubicBezTo>
                <a:cubicBezTo>
                  <a:pt x="9371" y="3135"/>
                  <a:pt x="9428" y="3060"/>
                  <a:pt x="9486" y="2986"/>
                </a:cubicBezTo>
                <a:cubicBezTo>
                  <a:pt x="9571" y="2556"/>
                  <a:pt x="9613" y="2500"/>
                  <a:pt x="10000" y="2164"/>
                </a:cubicBezTo>
                <a:cubicBezTo>
                  <a:pt x="9914" y="1791"/>
                  <a:pt x="9784" y="1518"/>
                  <a:pt x="8975" y="1344"/>
                </a:cubicBezTo>
                <a:cubicBezTo>
                  <a:pt x="9003" y="1107"/>
                  <a:pt x="8988" y="871"/>
                  <a:pt x="9059" y="635"/>
                </a:cubicBezTo>
                <a:cubicBezTo>
                  <a:pt x="9088" y="554"/>
                  <a:pt x="9229" y="411"/>
                  <a:pt x="9229" y="411"/>
                </a:cubicBezTo>
                <a:cubicBezTo>
                  <a:pt x="9258" y="274"/>
                  <a:pt x="9201" y="151"/>
                  <a:pt x="9315" y="0"/>
                </a:cubicBezTo>
              </a:path>
            </a:pathLst>
          </a:custGeom>
          <a:noFill/>
          <a:ln w="508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50" name="Freeform 155"/>
          <p:cNvSpPr>
            <a:spLocks/>
          </p:cNvSpPr>
          <p:nvPr/>
        </p:nvSpPr>
        <p:spPr bwMode="auto">
          <a:xfrm>
            <a:off x="3613150" y="2463800"/>
            <a:ext cx="371475" cy="228600"/>
          </a:xfrm>
          <a:custGeom>
            <a:avLst/>
            <a:gdLst>
              <a:gd name="T0" fmla="*/ 2147483647 w 234"/>
              <a:gd name="T1" fmla="*/ 2147483647 h 144"/>
              <a:gd name="T2" fmla="*/ 2147483647 w 234"/>
              <a:gd name="T3" fmla="*/ 2147483647 h 144"/>
              <a:gd name="T4" fmla="*/ 2147483647 w 234"/>
              <a:gd name="T5" fmla="*/ 2147483647 h 144"/>
              <a:gd name="T6" fmla="*/ 2147483647 w 234"/>
              <a:gd name="T7" fmla="*/ 2147483647 h 144"/>
              <a:gd name="T8" fmla="*/ 0 w 234"/>
              <a:gd name="T9" fmla="*/ 0 h 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4"/>
              <a:gd name="T16" fmla="*/ 0 h 144"/>
              <a:gd name="T17" fmla="*/ 234 w 234"/>
              <a:gd name="T18" fmla="*/ 144 h 1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4" h="144">
                <a:moveTo>
                  <a:pt x="234" y="144"/>
                </a:moveTo>
                <a:cubicBezTo>
                  <a:pt x="223" y="99"/>
                  <a:pt x="204" y="107"/>
                  <a:pt x="156" y="102"/>
                </a:cubicBezTo>
                <a:cubicBezTo>
                  <a:pt x="73" y="61"/>
                  <a:pt x="187" y="121"/>
                  <a:pt x="114" y="72"/>
                </a:cubicBezTo>
                <a:cubicBezTo>
                  <a:pt x="96" y="60"/>
                  <a:pt x="72" y="55"/>
                  <a:pt x="54" y="42"/>
                </a:cubicBezTo>
                <a:cubicBezTo>
                  <a:pt x="35" y="28"/>
                  <a:pt x="22" y="11"/>
                  <a:pt x="0" y="0"/>
                </a:cubicBezTo>
              </a:path>
            </a:pathLst>
          </a:cu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51" name="Freeform 156"/>
          <p:cNvSpPr>
            <a:spLocks/>
          </p:cNvSpPr>
          <p:nvPr/>
        </p:nvSpPr>
        <p:spPr bwMode="auto">
          <a:xfrm>
            <a:off x="4251325" y="4292600"/>
            <a:ext cx="1771650" cy="1250950"/>
          </a:xfrm>
          <a:custGeom>
            <a:avLst/>
            <a:gdLst>
              <a:gd name="T0" fmla="*/ 0 w 1116"/>
              <a:gd name="T1" fmla="*/ 2147483647 h 788"/>
              <a:gd name="T2" fmla="*/ 2147483647 w 1116"/>
              <a:gd name="T3" fmla="*/ 2147483647 h 788"/>
              <a:gd name="T4" fmla="*/ 2147483647 w 1116"/>
              <a:gd name="T5" fmla="*/ 2147483647 h 788"/>
              <a:gd name="T6" fmla="*/ 2147483647 w 1116"/>
              <a:gd name="T7" fmla="*/ 2147483647 h 788"/>
              <a:gd name="T8" fmla="*/ 2147483647 w 1116"/>
              <a:gd name="T9" fmla="*/ 2147483647 h 788"/>
              <a:gd name="T10" fmla="*/ 2147483647 w 1116"/>
              <a:gd name="T11" fmla="*/ 2147483647 h 788"/>
              <a:gd name="T12" fmla="*/ 2147483647 w 1116"/>
              <a:gd name="T13" fmla="*/ 2147483647 h 788"/>
              <a:gd name="T14" fmla="*/ 2147483647 w 1116"/>
              <a:gd name="T15" fmla="*/ 2147483647 h 788"/>
              <a:gd name="T16" fmla="*/ 2147483647 w 1116"/>
              <a:gd name="T17" fmla="*/ 2147483647 h 788"/>
              <a:gd name="T18" fmla="*/ 2147483647 w 1116"/>
              <a:gd name="T19" fmla="*/ 2147483647 h 788"/>
              <a:gd name="T20" fmla="*/ 2147483647 w 1116"/>
              <a:gd name="T21" fmla="*/ 2147483647 h 788"/>
              <a:gd name="T22" fmla="*/ 2147483647 w 1116"/>
              <a:gd name="T23" fmla="*/ 2147483647 h 788"/>
              <a:gd name="T24" fmla="*/ 2147483647 w 1116"/>
              <a:gd name="T25" fmla="*/ 2147483647 h 788"/>
              <a:gd name="T26" fmla="*/ 2147483647 w 1116"/>
              <a:gd name="T27" fmla="*/ 2147483647 h 788"/>
              <a:gd name="T28" fmla="*/ 2147483647 w 1116"/>
              <a:gd name="T29" fmla="*/ 2147483647 h 788"/>
              <a:gd name="T30" fmla="*/ 2147483647 w 1116"/>
              <a:gd name="T31" fmla="*/ 2147483647 h 788"/>
              <a:gd name="T32" fmla="*/ 2147483647 w 1116"/>
              <a:gd name="T33" fmla="*/ 0 h 78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16"/>
              <a:gd name="T52" fmla="*/ 0 h 788"/>
              <a:gd name="T53" fmla="*/ 1116 w 1116"/>
              <a:gd name="T54" fmla="*/ 788 h 78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16" h="788">
                <a:moveTo>
                  <a:pt x="0" y="756"/>
                </a:moveTo>
                <a:cubicBezTo>
                  <a:pt x="56" y="784"/>
                  <a:pt x="32" y="788"/>
                  <a:pt x="72" y="768"/>
                </a:cubicBezTo>
                <a:cubicBezTo>
                  <a:pt x="82" y="737"/>
                  <a:pt x="107" y="737"/>
                  <a:pt x="132" y="720"/>
                </a:cubicBezTo>
                <a:cubicBezTo>
                  <a:pt x="146" y="678"/>
                  <a:pt x="118" y="577"/>
                  <a:pt x="174" y="558"/>
                </a:cubicBezTo>
                <a:cubicBezTo>
                  <a:pt x="220" y="512"/>
                  <a:pt x="301" y="513"/>
                  <a:pt x="360" y="510"/>
                </a:cubicBezTo>
                <a:cubicBezTo>
                  <a:pt x="406" y="499"/>
                  <a:pt x="436" y="475"/>
                  <a:pt x="474" y="450"/>
                </a:cubicBezTo>
                <a:cubicBezTo>
                  <a:pt x="477" y="440"/>
                  <a:pt x="516" y="366"/>
                  <a:pt x="528" y="354"/>
                </a:cubicBezTo>
                <a:cubicBezTo>
                  <a:pt x="532" y="350"/>
                  <a:pt x="540" y="351"/>
                  <a:pt x="546" y="348"/>
                </a:cubicBezTo>
                <a:cubicBezTo>
                  <a:pt x="566" y="338"/>
                  <a:pt x="587" y="325"/>
                  <a:pt x="606" y="312"/>
                </a:cubicBezTo>
                <a:cubicBezTo>
                  <a:pt x="624" y="275"/>
                  <a:pt x="638" y="271"/>
                  <a:pt x="678" y="264"/>
                </a:cubicBezTo>
                <a:cubicBezTo>
                  <a:pt x="696" y="252"/>
                  <a:pt x="714" y="246"/>
                  <a:pt x="732" y="234"/>
                </a:cubicBezTo>
                <a:cubicBezTo>
                  <a:pt x="743" y="202"/>
                  <a:pt x="771" y="206"/>
                  <a:pt x="804" y="198"/>
                </a:cubicBezTo>
                <a:cubicBezTo>
                  <a:pt x="891" y="176"/>
                  <a:pt x="824" y="182"/>
                  <a:pt x="870" y="162"/>
                </a:cubicBezTo>
                <a:cubicBezTo>
                  <a:pt x="897" y="150"/>
                  <a:pt x="889" y="162"/>
                  <a:pt x="912" y="150"/>
                </a:cubicBezTo>
                <a:cubicBezTo>
                  <a:pt x="938" y="137"/>
                  <a:pt x="963" y="121"/>
                  <a:pt x="990" y="108"/>
                </a:cubicBezTo>
                <a:cubicBezTo>
                  <a:pt x="1012" y="64"/>
                  <a:pt x="1025" y="45"/>
                  <a:pt x="1068" y="24"/>
                </a:cubicBezTo>
                <a:cubicBezTo>
                  <a:pt x="1084" y="16"/>
                  <a:pt x="1097" y="0"/>
                  <a:pt x="1116" y="0"/>
                </a:cubicBezTo>
              </a:path>
            </a:pathLst>
          </a:custGeom>
          <a:noFill/>
          <a:ln w="508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52" name="Text Box 157"/>
          <p:cNvSpPr txBox="1">
            <a:spLocks noChangeArrowheads="1"/>
          </p:cNvSpPr>
          <p:nvPr/>
        </p:nvSpPr>
        <p:spPr bwMode="auto">
          <a:xfrm>
            <a:off x="3727450" y="3779838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400" b="1">
                <a:solidFill>
                  <a:srgbClr val="008000"/>
                </a:solidFill>
                <a:cs typeface="Arial" pitchFamily="34" charset="0"/>
              </a:rPr>
              <a:t>EIXO NORTE</a:t>
            </a:r>
          </a:p>
        </p:txBody>
      </p:sp>
      <p:sp>
        <p:nvSpPr>
          <p:cNvPr id="25653" name="Freeform 245"/>
          <p:cNvSpPr>
            <a:spLocks/>
          </p:cNvSpPr>
          <p:nvPr/>
        </p:nvSpPr>
        <p:spPr bwMode="auto">
          <a:xfrm>
            <a:off x="3763963" y="3160713"/>
            <a:ext cx="179387" cy="242887"/>
          </a:xfrm>
          <a:custGeom>
            <a:avLst/>
            <a:gdLst>
              <a:gd name="T0" fmla="*/ 0 w 135"/>
              <a:gd name="T1" fmla="*/ 0 h 149"/>
              <a:gd name="T2" fmla="*/ 2147483647 w 135"/>
              <a:gd name="T3" fmla="*/ 2147483647 h 149"/>
              <a:gd name="T4" fmla="*/ 2147483647 w 135"/>
              <a:gd name="T5" fmla="*/ 2147483647 h 149"/>
              <a:gd name="T6" fmla="*/ 2147483647 w 135"/>
              <a:gd name="T7" fmla="*/ 2147483647 h 149"/>
              <a:gd name="T8" fmla="*/ 2147483647 w 135"/>
              <a:gd name="T9" fmla="*/ 2147483647 h 149"/>
              <a:gd name="T10" fmla="*/ 2147483647 w 135"/>
              <a:gd name="T11" fmla="*/ 2147483647 h 149"/>
              <a:gd name="T12" fmla="*/ 2147483647 w 135"/>
              <a:gd name="T13" fmla="*/ 2147483647 h 149"/>
              <a:gd name="T14" fmla="*/ 0 w 135"/>
              <a:gd name="T15" fmla="*/ 0 h 14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5"/>
              <a:gd name="T25" fmla="*/ 0 h 149"/>
              <a:gd name="T26" fmla="*/ 135 w 135"/>
              <a:gd name="T27" fmla="*/ 149 h 14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5" h="149">
                <a:moveTo>
                  <a:pt x="0" y="0"/>
                </a:moveTo>
                <a:lnTo>
                  <a:pt x="15" y="149"/>
                </a:lnTo>
                <a:lnTo>
                  <a:pt x="59" y="92"/>
                </a:lnTo>
                <a:lnTo>
                  <a:pt x="66" y="137"/>
                </a:lnTo>
                <a:lnTo>
                  <a:pt x="135" y="51"/>
                </a:lnTo>
                <a:lnTo>
                  <a:pt x="50" y="26"/>
                </a:lnTo>
                <a:lnTo>
                  <a:pt x="56" y="60"/>
                </a:lnTo>
                <a:lnTo>
                  <a:pt x="0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54" name="Freeform 246"/>
          <p:cNvSpPr>
            <a:spLocks/>
          </p:cNvSpPr>
          <p:nvPr/>
        </p:nvSpPr>
        <p:spPr bwMode="auto">
          <a:xfrm>
            <a:off x="4275138" y="2895600"/>
            <a:ext cx="195262" cy="152400"/>
          </a:xfrm>
          <a:custGeom>
            <a:avLst/>
            <a:gdLst>
              <a:gd name="T0" fmla="*/ 2147483647 w 148"/>
              <a:gd name="T1" fmla="*/ 2147483647 h 102"/>
              <a:gd name="T2" fmla="*/ 2147483647 w 148"/>
              <a:gd name="T3" fmla="*/ 2147483647 h 102"/>
              <a:gd name="T4" fmla="*/ 2147483647 w 148"/>
              <a:gd name="T5" fmla="*/ 2147483647 h 102"/>
              <a:gd name="T6" fmla="*/ 2147483647 w 148"/>
              <a:gd name="T7" fmla="*/ 2147483647 h 102"/>
              <a:gd name="T8" fmla="*/ 2147483647 w 148"/>
              <a:gd name="T9" fmla="*/ 2147483647 h 102"/>
              <a:gd name="T10" fmla="*/ 2147483647 w 148"/>
              <a:gd name="T11" fmla="*/ 0 h 102"/>
              <a:gd name="T12" fmla="*/ 2147483647 w 148"/>
              <a:gd name="T13" fmla="*/ 2147483647 h 102"/>
              <a:gd name="T14" fmla="*/ 0 w 148"/>
              <a:gd name="T15" fmla="*/ 2147483647 h 102"/>
              <a:gd name="T16" fmla="*/ 2147483647 w 148"/>
              <a:gd name="T17" fmla="*/ 2147483647 h 10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8"/>
              <a:gd name="T28" fmla="*/ 0 h 102"/>
              <a:gd name="T29" fmla="*/ 148 w 148"/>
              <a:gd name="T30" fmla="*/ 102 h 10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8" h="102">
                <a:moveTo>
                  <a:pt x="66" y="102"/>
                </a:moveTo>
                <a:lnTo>
                  <a:pt x="102" y="99"/>
                </a:lnTo>
                <a:lnTo>
                  <a:pt x="72" y="38"/>
                </a:lnTo>
                <a:lnTo>
                  <a:pt x="120" y="71"/>
                </a:lnTo>
                <a:lnTo>
                  <a:pt x="148" y="42"/>
                </a:lnTo>
                <a:lnTo>
                  <a:pt x="93" y="0"/>
                </a:lnTo>
                <a:lnTo>
                  <a:pt x="22" y="23"/>
                </a:lnTo>
                <a:lnTo>
                  <a:pt x="0" y="56"/>
                </a:lnTo>
                <a:lnTo>
                  <a:pt x="66" y="102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55" name="Text Box 208"/>
          <p:cNvSpPr txBox="1">
            <a:spLocks noChangeArrowheads="1"/>
          </p:cNvSpPr>
          <p:nvPr/>
        </p:nvSpPr>
        <p:spPr bwMode="auto">
          <a:xfrm>
            <a:off x="3182938" y="3151188"/>
            <a:ext cx="7493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900" b="1">
                <a:solidFill>
                  <a:srgbClr val="FF3300"/>
                </a:solidFill>
                <a:cs typeface="Arial" pitchFamily="34" charset="0"/>
              </a:rPr>
              <a:t>Prazeres</a:t>
            </a:r>
          </a:p>
        </p:txBody>
      </p:sp>
      <p:sp>
        <p:nvSpPr>
          <p:cNvPr id="25656" name="Text Box 204"/>
          <p:cNvSpPr txBox="1">
            <a:spLocks noChangeArrowheads="1"/>
          </p:cNvSpPr>
          <p:nvPr/>
        </p:nvSpPr>
        <p:spPr bwMode="auto">
          <a:xfrm>
            <a:off x="4243388" y="4781550"/>
            <a:ext cx="9048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900" b="1">
                <a:solidFill>
                  <a:srgbClr val="FF3300"/>
                </a:solidFill>
                <a:cs typeface="Arial" pitchFamily="34" charset="0"/>
              </a:rPr>
              <a:t>Barra do Juá</a:t>
            </a:r>
          </a:p>
        </p:txBody>
      </p:sp>
      <p:sp>
        <p:nvSpPr>
          <p:cNvPr id="25657" name="Freeform 173"/>
          <p:cNvSpPr>
            <a:spLocks/>
          </p:cNvSpPr>
          <p:nvPr/>
        </p:nvSpPr>
        <p:spPr bwMode="auto">
          <a:xfrm>
            <a:off x="6019800" y="4267200"/>
            <a:ext cx="160338" cy="79375"/>
          </a:xfrm>
          <a:custGeom>
            <a:avLst/>
            <a:gdLst>
              <a:gd name="T0" fmla="*/ 2147483647 w 101"/>
              <a:gd name="T1" fmla="*/ 2147483647 h 50"/>
              <a:gd name="T2" fmla="*/ 2147483647 w 101"/>
              <a:gd name="T3" fmla="*/ 2147483647 h 50"/>
              <a:gd name="T4" fmla="*/ 2147483647 w 101"/>
              <a:gd name="T5" fmla="*/ 2147483647 h 50"/>
              <a:gd name="T6" fmla="*/ 2147483647 w 101"/>
              <a:gd name="T7" fmla="*/ 2147483647 h 50"/>
              <a:gd name="T8" fmla="*/ 2147483647 w 101"/>
              <a:gd name="T9" fmla="*/ 2147483647 h 50"/>
              <a:gd name="T10" fmla="*/ 2147483647 w 101"/>
              <a:gd name="T11" fmla="*/ 2147483647 h 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1"/>
              <a:gd name="T19" fmla="*/ 0 h 50"/>
              <a:gd name="T20" fmla="*/ 101 w 101"/>
              <a:gd name="T21" fmla="*/ 50 h 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1" h="50">
                <a:moveTo>
                  <a:pt x="66" y="2"/>
                </a:moveTo>
                <a:cubicBezTo>
                  <a:pt x="46" y="4"/>
                  <a:pt x="24" y="0"/>
                  <a:pt x="6" y="8"/>
                </a:cubicBezTo>
                <a:cubicBezTo>
                  <a:pt x="0" y="11"/>
                  <a:pt x="8" y="22"/>
                  <a:pt x="12" y="26"/>
                </a:cubicBezTo>
                <a:cubicBezTo>
                  <a:pt x="23" y="37"/>
                  <a:pt x="57" y="45"/>
                  <a:pt x="72" y="50"/>
                </a:cubicBezTo>
                <a:cubicBezTo>
                  <a:pt x="80" y="46"/>
                  <a:pt x="93" y="46"/>
                  <a:pt x="96" y="38"/>
                </a:cubicBezTo>
                <a:cubicBezTo>
                  <a:pt x="101" y="23"/>
                  <a:pt x="66" y="2"/>
                  <a:pt x="66" y="2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58" name="Text Box 201"/>
          <p:cNvSpPr txBox="1">
            <a:spLocks noChangeArrowheads="1"/>
          </p:cNvSpPr>
          <p:nvPr/>
        </p:nvSpPr>
        <p:spPr bwMode="auto">
          <a:xfrm>
            <a:off x="6096000" y="4343400"/>
            <a:ext cx="8255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900" b="1">
                <a:solidFill>
                  <a:srgbClr val="FF3300"/>
                </a:solidFill>
                <a:cs typeface="Arial" pitchFamily="34" charset="0"/>
              </a:rPr>
              <a:t>Poções</a:t>
            </a:r>
          </a:p>
        </p:txBody>
      </p:sp>
      <p:sp>
        <p:nvSpPr>
          <p:cNvPr id="25659" name="Freeform 173"/>
          <p:cNvSpPr>
            <a:spLocks/>
          </p:cNvSpPr>
          <p:nvPr/>
        </p:nvSpPr>
        <p:spPr bwMode="auto">
          <a:xfrm>
            <a:off x="4495800" y="2819400"/>
            <a:ext cx="160338" cy="79375"/>
          </a:xfrm>
          <a:custGeom>
            <a:avLst/>
            <a:gdLst>
              <a:gd name="T0" fmla="*/ 2147483647 w 101"/>
              <a:gd name="T1" fmla="*/ 2147483647 h 50"/>
              <a:gd name="T2" fmla="*/ 2147483647 w 101"/>
              <a:gd name="T3" fmla="*/ 2147483647 h 50"/>
              <a:gd name="T4" fmla="*/ 2147483647 w 101"/>
              <a:gd name="T5" fmla="*/ 2147483647 h 50"/>
              <a:gd name="T6" fmla="*/ 2147483647 w 101"/>
              <a:gd name="T7" fmla="*/ 2147483647 h 50"/>
              <a:gd name="T8" fmla="*/ 2147483647 w 101"/>
              <a:gd name="T9" fmla="*/ 2147483647 h 50"/>
              <a:gd name="T10" fmla="*/ 2147483647 w 101"/>
              <a:gd name="T11" fmla="*/ 2147483647 h 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1"/>
              <a:gd name="T19" fmla="*/ 0 h 50"/>
              <a:gd name="T20" fmla="*/ 101 w 101"/>
              <a:gd name="T21" fmla="*/ 50 h 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1" h="50">
                <a:moveTo>
                  <a:pt x="66" y="2"/>
                </a:moveTo>
                <a:cubicBezTo>
                  <a:pt x="46" y="4"/>
                  <a:pt x="24" y="0"/>
                  <a:pt x="6" y="8"/>
                </a:cubicBezTo>
                <a:cubicBezTo>
                  <a:pt x="0" y="11"/>
                  <a:pt x="8" y="22"/>
                  <a:pt x="12" y="26"/>
                </a:cubicBezTo>
                <a:cubicBezTo>
                  <a:pt x="23" y="37"/>
                  <a:pt x="57" y="45"/>
                  <a:pt x="72" y="50"/>
                </a:cubicBezTo>
                <a:cubicBezTo>
                  <a:pt x="80" y="46"/>
                  <a:pt x="93" y="46"/>
                  <a:pt x="96" y="38"/>
                </a:cubicBezTo>
                <a:cubicBezTo>
                  <a:pt x="101" y="23"/>
                  <a:pt x="66" y="2"/>
                  <a:pt x="66" y="2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60" name="Text Box 200"/>
          <p:cNvSpPr txBox="1">
            <a:spLocks noChangeArrowheads="1"/>
          </p:cNvSpPr>
          <p:nvPr/>
        </p:nvSpPr>
        <p:spPr bwMode="auto">
          <a:xfrm>
            <a:off x="4564063" y="2774950"/>
            <a:ext cx="9525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900" b="1">
                <a:solidFill>
                  <a:srgbClr val="FF3300"/>
                </a:solidFill>
                <a:cs typeface="Arial" pitchFamily="34" charset="0"/>
              </a:rPr>
              <a:t>São Gonçalo</a:t>
            </a:r>
          </a:p>
        </p:txBody>
      </p:sp>
      <p:sp>
        <p:nvSpPr>
          <p:cNvPr id="25661" name="Freeform 174"/>
          <p:cNvSpPr>
            <a:spLocks/>
          </p:cNvSpPr>
          <p:nvPr/>
        </p:nvSpPr>
        <p:spPr bwMode="auto">
          <a:xfrm>
            <a:off x="3657600" y="2209800"/>
            <a:ext cx="92075" cy="131763"/>
          </a:xfrm>
          <a:custGeom>
            <a:avLst/>
            <a:gdLst>
              <a:gd name="T0" fmla="*/ 2147483647 w 58"/>
              <a:gd name="T1" fmla="*/ 2147483647 h 83"/>
              <a:gd name="T2" fmla="*/ 2147483647 w 58"/>
              <a:gd name="T3" fmla="*/ 2147483647 h 83"/>
              <a:gd name="T4" fmla="*/ 0 w 58"/>
              <a:gd name="T5" fmla="*/ 2147483647 h 83"/>
              <a:gd name="T6" fmla="*/ 2147483647 w 58"/>
              <a:gd name="T7" fmla="*/ 2147483647 h 83"/>
              <a:gd name="T8" fmla="*/ 2147483647 w 58"/>
              <a:gd name="T9" fmla="*/ 2147483647 h 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83"/>
              <a:gd name="T17" fmla="*/ 58 w 58"/>
              <a:gd name="T18" fmla="*/ 83 h 8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83">
                <a:moveTo>
                  <a:pt x="54" y="60"/>
                </a:moveTo>
                <a:cubicBezTo>
                  <a:pt x="52" y="48"/>
                  <a:pt x="58" y="30"/>
                  <a:pt x="48" y="24"/>
                </a:cubicBezTo>
                <a:cubicBezTo>
                  <a:pt x="10" y="0"/>
                  <a:pt x="6" y="30"/>
                  <a:pt x="0" y="48"/>
                </a:cubicBezTo>
                <a:cubicBezTo>
                  <a:pt x="8" y="50"/>
                  <a:pt x="17" y="49"/>
                  <a:pt x="24" y="54"/>
                </a:cubicBezTo>
                <a:cubicBezTo>
                  <a:pt x="50" y="71"/>
                  <a:pt x="20" y="83"/>
                  <a:pt x="54" y="60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62" name="Text Box 197"/>
          <p:cNvSpPr txBox="1">
            <a:spLocks noChangeArrowheads="1"/>
          </p:cNvSpPr>
          <p:nvPr/>
        </p:nvSpPr>
        <p:spPr bwMode="auto">
          <a:xfrm>
            <a:off x="3657600" y="2012950"/>
            <a:ext cx="82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900" b="1">
                <a:solidFill>
                  <a:srgbClr val="FF3300"/>
                </a:solidFill>
                <a:cs typeface="Arial" pitchFamily="34" charset="0"/>
              </a:rPr>
              <a:t>Lima Campos</a:t>
            </a:r>
          </a:p>
        </p:txBody>
      </p:sp>
      <p:sp>
        <p:nvSpPr>
          <p:cNvPr id="25663" name="Freeform 173"/>
          <p:cNvSpPr>
            <a:spLocks/>
          </p:cNvSpPr>
          <p:nvPr/>
        </p:nvSpPr>
        <p:spPr bwMode="auto">
          <a:xfrm>
            <a:off x="6172200" y="4876800"/>
            <a:ext cx="160338" cy="79375"/>
          </a:xfrm>
          <a:custGeom>
            <a:avLst/>
            <a:gdLst>
              <a:gd name="T0" fmla="*/ 2147483647 w 101"/>
              <a:gd name="T1" fmla="*/ 2147483647 h 50"/>
              <a:gd name="T2" fmla="*/ 2147483647 w 101"/>
              <a:gd name="T3" fmla="*/ 2147483647 h 50"/>
              <a:gd name="T4" fmla="*/ 2147483647 w 101"/>
              <a:gd name="T5" fmla="*/ 2147483647 h 50"/>
              <a:gd name="T6" fmla="*/ 2147483647 w 101"/>
              <a:gd name="T7" fmla="*/ 2147483647 h 50"/>
              <a:gd name="T8" fmla="*/ 2147483647 w 101"/>
              <a:gd name="T9" fmla="*/ 2147483647 h 50"/>
              <a:gd name="T10" fmla="*/ 2147483647 w 101"/>
              <a:gd name="T11" fmla="*/ 2147483647 h 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1"/>
              <a:gd name="T19" fmla="*/ 0 h 50"/>
              <a:gd name="T20" fmla="*/ 101 w 101"/>
              <a:gd name="T21" fmla="*/ 50 h 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1" h="50">
                <a:moveTo>
                  <a:pt x="66" y="2"/>
                </a:moveTo>
                <a:cubicBezTo>
                  <a:pt x="46" y="4"/>
                  <a:pt x="24" y="0"/>
                  <a:pt x="6" y="8"/>
                </a:cubicBezTo>
                <a:cubicBezTo>
                  <a:pt x="0" y="11"/>
                  <a:pt x="8" y="22"/>
                  <a:pt x="12" y="26"/>
                </a:cubicBezTo>
                <a:cubicBezTo>
                  <a:pt x="23" y="37"/>
                  <a:pt x="57" y="45"/>
                  <a:pt x="72" y="50"/>
                </a:cubicBezTo>
                <a:cubicBezTo>
                  <a:pt x="80" y="46"/>
                  <a:pt x="93" y="46"/>
                  <a:pt x="96" y="38"/>
                </a:cubicBezTo>
                <a:cubicBezTo>
                  <a:pt x="101" y="23"/>
                  <a:pt x="66" y="2"/>
                  <a:pt x="66" y="2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64" name="Text Box 201"/>
          <p:cNvSpPr txBox="1">
            <a:spLocks noChangeArrowheads="1"/>
          </p:cNvSpPr>
          <p:nvPr/>
        </p:nvSpPr>
        <p:spPr bwMode="auto">
          <a:xfrm>
            <a:off x="6237288" y="4751388"/>
            <a:ext cx="7921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900" b="1">
                <a:solidFill>
                  <a:srgbClr val="FF3300"/>
                </a:solidFill>
                <a:cs typeface="Arial" pitchFamily="34" charset="0"/>
              </a:rPr>
              <a:t>Ipojuca</a:t>
            </a:r>
          </a:p>
        </p:txBody>
      </p:sp>
      <p:sp>
        <p:nvSpPr>
          <p:cNvPr id="25665" name="Text Box 194"/>
          <p:cNvSpPr txBox="1">
            <a:spLocks noChangeArrowheads="1"/>
          </p:cNvSpPr>
          <p:nvPr/>
        </p:nvSpPr>
        <p:spPr bwMode="auto">
          <a:xfrm>
            <a:off x="2916238" y="982663"/>
            <a:ext cx="7921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900" b="1">
                <a:solidFill>
                  <a:srgbClr val="FF3300"/>
                </a:solidFill>
                <a:cs typeface="Arial" pitchFamily="34" charset="0"/>
              </a:rPr>
              <a:t>Banabuiú</a:t>
            </a:r>
          </a:p>
        </p:txBody>
      </p:sp>
      <p:sp>
        <p:nvSpPr>
          <p:cNvPr id="25666" name="Freeform 84"/>
          <p:cNvSpPr>
            <a:spLocks/>
          </p:cNvSpPr>
          <p:nvPr/>
        </p:nvSpPr>
        <p:spPr bwMode="auto">
          <a:xfrm>
            <a:off x="7821613" y="3671888"/>
            <a:ext cx="258762" cy="200025"/>
          </a:xfrm>
          <a:custGeom>
            <a:avLst/>
            <a:gdLst>
              <a:gd name="T0" fmla="*/ 2147483647 w 134"/>
              <a:gd name="T1" fmla="*/ 2147483647 h 149"/>
              <a:gd name="T2" fmla="*/ 2147483647 w 134"/>
              <a:gd name="T3" fmla="*/ 2147483647 h 149"/>
              <a:gd name="T4" fmla="*/ 0 w 134"/>
              <a:gd name="T5" fmla="*/ 2147483647 h 149"/>
              <a:gd name="T6" fmla="*/ 2147483647 w 134"/>
              <a:gd name="T7" fmla="*/ 0 h 149"/>
              <a:gd name="T8" fmla="*/ 2147483647 w 134"/>
              <a:gd name="T9" fmla="*/ 2147483647 h 149"/>
              <a:gd name="T10" fmla="*/ 2147483647 w 134"/>
              <a:gd name="T11" fmla="*/ 2147483647 h 149"/>
              <a:gd name="T12" fmla="*/ 2147483647 w 134"/>
              <a:gd name="T13" fmla="*/ 2147483647 h 149"/>
              <a:gd name="T14" fmla="*/ 2147483647 w 134"/>
              <a:gd name="T15" fmla="*/ 2147483647 h 14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34" h="149">
                <a:moveTo>
                  <a:pt x="89" y="125"/>
                </a:moveTo>
                <a:lnTo>
                  <a:pt x="83" y="42"/>
                </a:lnTo>
                <a:lnTo>
                  <a:pt x="0" y="41"/>
                </a:lnTo>
                <a:lnTo>
                  <a:pt x="125" y="0"/>
                </a:lnTo>
                <a:lnTo>
                  <a:pt x="134" y="21"/>
                </a:lnTo>
                <a:lnTo>
                  <a:pt x="110" y="33"/>
                </a:lnTo>
                <a:lnTo>
                  <a:pt x="102" y="149"/>
                </a:lnTo>
                <a:lnTo>
                  <a:pt x="89" y="125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67" name="Text Box 201"/>
          <p:cNvSpPr txBox="1">
            <a:spLocks noChangeArrowheads="1"/>
          </p:cNvSpPr>
          <p:nvPr/>
        </p:nvSpPr>
        <p:spPr bwMode="auto">
          <a:xfrm>
            <a:off x="7526338" y="3530600"/>
            <a:ext cx="5556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900" b="1">
                <a:solidFill>
                  <a:srgbClr val="FF3300"/>
                </a:solidFill>
                <a:cs typeface="Arial" pitchFamily="34" charset="0"/>
              </a:rPr>
              <a:t>Acauã</a:t>
            </a:r>
          </a:p>
        </p:txBody>
      </p:sp>
      <p:sp>
        <p:nvSpPr>
          <p:cNvPr id="25668" name="Text Box 197"/>
          <p:cNvSpPr txBox="1">
            <a:spLocks noChangeArrowheads="1"/>
          </p:cNvSpPr>
          <p:nvPr/>
        </p:nvSpPr>
        <p:spPr bwMode="auto">
          <a:xfrm>
            <a:off x="4465638" y="2057400"/>
            <a:ext cx="8255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900" b="1">
                <a:solidFill>
                  <a:srgbClr val="FF3300"/>
                </a:solidFill>
                <a:cs typeface="Arial" pitchFamily="34" charset="0"/>
              </a:rPr>
              <a:t>Angicos</a:t>
            </a:r>
          </a:p>
        </p:txBody>
      </p:sp>
      <p:sp>
        <p:nvSpPr>
          <p:cNvPr id="25669" name="Freeform 88"/>
          <p:cNvSpPr>
            <a:spLocks/>
          </p:cNvSpPr>
          <p:nvPr/>
        </p:nvSpPr>
        <p:spPr bwMode="auto">
          <a:xfrm>
            <a:off x="4438650" y="2101850"/>
            <a:ext cx="107950" cy="114300"/>
          </a:xfrm>
          <a:custGeom>
            <a:avLst/>
            <a:gdLst>
              <a:gd name="T0" fmla="*/ 0 w 68"/>
              <a:gd name="T1" fmla="*/ 2147483647 h 46"/>
              <a:gd name="T2" fmla="*/ 2147483647 w 68"/>
              <a:gd name="T3" fmla="*/ 0 h 46"/>
              <a:gd name="T4" fmla="*/ 2147483647 w 68"/>
              <a:gd name="T5" fmla="*/ 2147483647 h 46"/>
              <a:gd name="T6" fmla="*/ 2147483647 w 68"/>
              <a:gd name="T7" fmla="*/ 2147483647 h 46"/>
              <a:gd name="T8" fmla="*/ 0 w 68"/>
              <a:gd name="T9" fmla="*/ 2147483647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8" h="46">
                <a:moveTo>
                  <a:pt x="0" y="28"/>
                </a:moveTo>
                <a:lnTo>
                  <a:pt x="48" y="0"/>
                </a:lnTo>
                <a:lnTo>
                  <a:pt x="68" y="14"/>
                </a:lnTo>
                <a:lnTo>
                  <a:pt x="26" y="46"/>
                </a:lnTo>
                <a:lnTo>
                  <a:pt x="0" y="28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70" name="Freeform 160"/>
          <p:cNvSpPr>
            <a:spLocks/>
          </p:cNvSpPr>
          <p:nvPr/>
        </p:nvSpPr>
        <p:spPr bwMode="auto">
          <a:xfrm>
            <a:off x="2665413" y="4262438"/>
            <a:ext cx="90487" cy="119062"/>
          </a:xfrm>
          <a:custGeom>
            <a:avLst/>
            <a:gdLst>
              <a:gd name="T0" fmla="*/ 2147483647 w 57"/>
              <a:gd name="T1" fmla="*/ 2147483647 h 75"/>
              <a:gd name="T2" fmla="*/ 2147483647 w 57"/>
              <a:gd name="T3" fmla="*/ 2147483647 h 75"/>
              <a:gd name="T4" fmla="*/ 2147483647 w 57"/>
              <a:gd name="T5" fmla="*/ 2147483647 h 75"/>
              <a:gd name="T6" fmla="*/ 2147483647 w 57"/>
              <a:gd name="T7" fmla="*/ 2147483647 h 75"/>
              <a:gd name="T8" fmla="*/ 0 60000 65536"/>
              <a:gd name="T9" fmla="*/ 0 60000 65536"/>
              <a:gd name="T10" fmla="*/ 0 60000 65536"/>
              <a:gd name="T11" fmla="*/ 0 60000 65536"/>
              <a:gd name="T12" fmla="*/ 0 w 57"/>
              <a:gd name="T13" fmla="*/ 0 h 75"/>
              <a:gd name="T14" fmla="*/ 57 w 57"/>
              <a:gd name="T15" fmla="*/ 75 h 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" h="75">
                <a:moveTo>
                  <a:pt x="25" y="75"/>
                </a:moveTo>
                <a:cubicBezTo>
                  <a:pt x="35" y="60"/>
                  <a:pt x="47" y="58"/>
                  <a:pt x="57" y="43"/>
                </a:cubicBezTo>
                <a:cubicBezTo>
                  <a:pt x="48" y="0"/>
                  <a:pt x="35" y="16"/>
                  <a:pt x="5" y="31"/>
                </a:cubicBezTo>
                <a:cubicBezTo>
                  <a:pt x="0" y="50"/>
                  <a:pt x="6" y="69"/>
                  <a:pt x="25" y="75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71" name="Freeform 161"/>
          <p:cNvSpPr>
            <a:spLocks/>
          </p:cNvSpPr>
          <p:nvPr/>
        </p:nvSpPr>
        <p:spPr bwMode="auto">
          <a:xfrm>
            <a:off x="3714750" y="1060450"/>
            <a:ext cx="584200" cy="685800"/>
          </a:xfrm>
          <a:custGeom>
            <a:avLst/>
            <a:gdLst>
              <a:gd name="T0" fmla="*/ 2147483647 w 368"/>
              <a:gd name="T1" fmla="*/ 0 h 432"/>
              <a:gd name="T2" fmla="*/ 2147483647 w 368"/>
              <a:gd name="T3" fmla="*/ 2147483647 h 432"/>
              <a:gd name="T4" fmla="*/ 2147483647 w 368"/>
              <a:gd name="T5" fmla="*/ 2147483647 h 432"/>
              <a:gd name="T6" fmla="*/ 2147483647 w 368"/>
              <a:gd name="T7" fmla="*/ 2147483647 h 432"/>
              <a:gd name="T8" fmla="*/ 2147483647 w 368"/>
              <a:gd name="T9" fmla="*/ 2147483647 h 432"/>
              <a:gd name="T10" fmla="*/ 2147483647 w 368"/>
              <a:gd name="T11" fmla="*/ 2147483647 h 432"/>
              <a:gd name="T12" fmla="*/ 2147483647 w 368"/>
              <a:gd name="T13" fmla="*/ 2147483647 h 432"/>
              <a:gd name="T14" fmla="*/ 2147483647 w 368"/>
              <a:gd name="T15" fmla="*/ 2147483647 h 432"/>
              <a:gd name="T16" fmla="*/ 2147483647 w 368"/>
              <a:gd name="T17" fmla="*/ 2147483647 h 432"/>
              <a:gd name="T18" fmla="*/ 2147483647 w 368"/>
              <a:gd name="T19" fmla="*/ 2147483647 h 432"/>
              <a:gd name="T20" fmla="*/ 2147483647 w 368"/>
              <a:gd name="T21" fmla="*/ 2147483647 h 432"/>
              <a:gd name="T22" fmla="*/ 2147483647 w 368"/>
              <a:gd name="T23" fmla="*/ 2147483647 h 432"/>
              <a:gd name="T24" fmla="*/ 2147483647 w 368"/>
              <a:gd name="T25" fmla="*/ 2147483647 h 432"/>
              <a:gd name="T26" fmla="*/ 2147483647 w 368"/>
              <a:gd name="T27" fmla="*/ 2147483647 h 432"/>
              <a:gd name="T28" fmla="*/ 0 w 368"/>
              <a:gd name="T29" fmla="*/ 2147483647 h 432"/>
              <a:gd name="T30" fmla="*/ 2147483647 w 368"/>
              <a:gd name="T31" fmla="*/ 2147483647 h 432"/>
              <a:gd name="T32" fmla="*/ 2147483647 w 368"/>
              <a:gd name="T33" fmla="*/ 2147483647 h 432"/>
              <a:gd name="T34" fmla="*/ 2147483647 w 368"/>
              <a:gd name="T35" fmla="*/ 2147483647 h 432"/>
              <a:gd name="T36" fmla="*/ 2147483647 w 368"/>
              <a:gd name="T37" fmla="*/ 2147483647 h 432"/>
              <a:gd name="T38" fmla="*/ 2147483647 w 368"/>
              <a:gd name="T39" fmla="*/ 2147483647 h 432"/>
              <a:gd name="T40" fmla="*/ 2147483647 w 368"/>
              <a:gd name="T41" fmla="*/ 2147483647 h 432"/>
              <a:gd name="T42" fmla="*/ 2147483647 w 368"/>
              <a:gd name="T43" fmla="*/ 2147483647 h 432"/>
              <a:gd name="T44" fmla="*/ 2147483647 w 368"/>
              <a:gd name="T45" fmla="*/ 2147483647 h 432"/>
              <a:gd name="T46" fmla="*/ 2147483647 w 368"/>
              <a:gd name="T47" fmla="*/ 2147483647 h 432"/>
              <a:gd name="T48" fmla="*/ 2147483647 w 368"/>
              <a:gd name="T49" fmla="*/ 2147483647 h 432"/>
              <a:gd name="T50" fmla="*/ 2147483647 w 368"/>
              <a:gd name="T51" fmla="*/ 2147483647 h 432"/>
              <a:gd name="T52" fmla="*/ 2147483647 w 368"/>
              <a:gd name="T53" fmla="*/ 2147483647 h 432"/>
              <a:gd name="T54" fmla="*/ 2147483647 w 368"/>
              <a:gd name="T55" fmla="*/ 2147483647 h 432"/>
              <a:gd name="T56" fmla="*/ 2147483647 w 368"/>
              <a:gd name="T57" fmla="*/ 2147483647 h 432"/>
              <a:gd name="T58" fmla="*/ 2147483647 w 368"/>
              <a:gd name="T59" fmla="*/ 2147483647 h 432"/>
              <a:gd name="T60" fmla="*/ 2147483647 w 368"/>
              <a:gd name="T61" fmla="*/ 2147483647 h 432"/>
              <a:gd name="T62" fmla="*/ 2147483647 w 368"/>
              <a:gd name="T63" fmla="*/ 2147483647 h 432"/>
              <a:gd name="T64" fmla="*/ 2147483647 w 368"/>
              <a:gd name="T65" fmla="*/ 2147483647 h 432"/>
              <a:gd name="T66" fmla="*/ 2147483647 w 368"/>
              <a:gd name="T67" fmla="*/ 2147483647 h 432"/>
              <a:gd name="T68" fmla="*/ 2147483647 w 368"/>
              <a:gd name="T69" fmla="*/ 2147483647 h 432"/>
              <a:gd name="T70" fmla="*/ 2147483647 w 368"/>
              <a:gd name="T71" fmla="*/ 2147483647 h 432"/>
              <a:gd name="T72" fmla="*/ 2147483647 w 368"/>
              <a:gd name="T73" fmla="*/ 2147483647 h 432"/>
              <a:gd name="T74" fmla="*/ 2147483647 w 368"/>
              <a:gd name="T75" fmla="*/ 2147483647 h 432"/>
              <a:gd name="T76" fmla="*/ 2147483647 w 368"/>
              <a:gd name="T77" fmla="*/ 2147483647 h 432"/>
              <a:gd name="T78" fmla="*/ 2147483647 w 368"/>
              <a:gd name="T79" fmla="*/ 2147483647 h 432"/>
              <a:gd name="T80" fmla="*/ 2147483647 w 368"/>
              <a:gd name="T81" fmla="*/ 2147483647 h 432"/>
              <a:gd name="T82" fmla="*/ 2147483647 w 368"/>
              <a:gd name="T83" fmla="*/ 2147483647 h 432"/>
              <a:gd name="T84" fmla="*/ 2147483647 w 368"/>
              <a:gd name="T85" fmla="*/ 2147483647 h 432"/>
              <a:gd name="T86" fmla="*/ 2147483647 w 368"/>
              <a:gd name="T87" fmla="*/ 0 h 43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368"/>
              <a:gd name="T133" fmla="*/ 0 h 432"/>
              <a:gd name="T134" fmla="*/ 368 w 368"/>
              <a:gd name="T135" fmla="*/ 432 h 43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368" h="432">
                <a:moveTo>
                  <a:pt x="308" y="0"/>
                </a:moveTo>
                <a:cubicBezTo>
                  <a:pt x="291" y="6"/>
                  <a:pt x="273" y="6"/>
                  <a:pt x="256" y="12"/>
                </a:cubicBezTo>
                <a:cubicBezTo>
                  <a:pt x="264" y="35"/>
                  <a:pt x="254" y="40"/>
                  <a:pt x="232" y="44"/>
                </a:cubicBezTo>
                <a:cubicBezTo>
                  <a:pt x="228" y="41"/>
                  <a:pt x="225" y="36"/>
                  <a:pt x="220" y="36"/>
                </a:cubicBezTo>
                <a:cubicBezTo>
                  <a:pt x="212" y="36"/>
                  <a:pt x="196" y="44"/>
                  <a:pt x="196" y="44"/>
                </a:cubicBezTo>
                <a:cubicBezTo>
                  <a:pt x="184" y="21"/>
                  <a:pt x="172" y="18"/>
                  <a:pt x="148" y="12"/>
                </a:cubicBezTo>
                <a:cubicBezTo>
                  <a:pt x="109" y="28"/>
                  <a:pt x="132" y="14"/>
                  <a:pt x="144" y="24"/>
                </a:cubicBezTo>
                <a:cubicBezTo>
                  <a:pt x="147" y="27"/>
                  <a:pt x="145" y="33"/>
                  <a:pt x="148" y="36"/>
                </a:cubicBezTo>
                <a:cubicBezTo>
                  <a:pt x="152" y="39"/>
                  <a:pt x="159" y="39"/>
                  <a:pt x="164" y="40"/>
                </a:cubicBezTo>
                <a:cubicBezTo>
                  <a:pt x="160" y="44"/>
                  <a:pt x="157" y="51"/>
                  <a:pt x="152" y="52"/>
                </a:cubicBezTo>
                <a:cubicBezTo>
                  <a:pt x="143" y="54"/>
                  <a:pt x="102" y="32"/>
                  <a:pt x="132" y="52"/>
                </a:cubicBezTo>
                <a:cubicBezTo>
                  <a:pt x="153" y="95"/>
                  <a:pt x="124" y="78"/>
                  <a:pt x="104" y="68"/>
                </a:cubicBezTo>
                <a:cubicBezTo>
                  <a:pt x="83" y="79"/>
                  <a:pt x="77" y="74"/>
                  <a:pt x="56" y="64"/>
                </a:cubicBezTo>
                <a:cubicBezTo>
                  <a:pt x="38" y="68"/>
                  <a:pt x="21" y="71"/>
                  <a:pt x="28" y="92"/>
                </a:cubicBezTo>
                <a:cubicBezTo>
                  <a:pt x="18" y="107"/>
                  <a:pt x="8" y="111"/>
                  <a:pt x="0" y="128"/>
                </a:cubicBezTo>
                <a:cubicBezTo>
                  <a:pt x="2" y="134"/>
                  <a:pt x="3" y="148"/>
                  <a:pt x="16" y="144"/>
                </a:cubicBezTo>
                <a:cubicBezTo>
                  <a:pt x="21" y="142"/>
                  <a:pt x="24" y="135"/>
                  <a:pt x="28" y="132"/>
                </a:cubicBezTo>
                <a:cubicBezTo>
                  <a:pt x="36" y="126"/>
                  <a:pt x="44" y="121"/>
                  <a:pt x="52" y="116"/>
                </a:cubicBezTo>
                <a:cubicBezTo>
                  <a:pt x="56" y="113"/>
                  <a:pt x="64" y="108"/>
                  <a:pt x="64" y="108"/>
                </a:cubicBezTo>
                <a:cubicBezTo>
                  <a:pt x="71" y="109"/>
                  <a:pt x="77" y="110"/>
                  <a:pt x="84" y="112"/>
                </a:cubicBezTo>
                <a:cubicBezTo>
                  <a:pt x="92" y="114"/>
                  <a:pt x="108" y="120"/>
                  <a:pt x="108" y="120"/>
                </a:cubicBezTo>
                <a:cubicBezTo>
                  <a:pt x="98" y="123"/>
                  <a:pt x="80" y="118"/>
                  <a:pt x="76" y="128"/>
                </a:cubicBezTo>
                <a:cubicBezTo>
                  <a:pt x="64" y="157"/>
                  <a:pt x="112" y="160"/>
                  <a:pt x="124" y="164"/>
                </a:cubicBezTo>
                <a:cubicBezTo>
                  <a:pt x="118" y="181"/>
                  <a:pt x="110" y="177"/>
                  <a:pt x="100" y="192"/>
                </a:cubicBezTo>
                <a:cubicBezTo>
                  <a:pt x="95" y="213"/>
                  <a:pt x="76" y="235"/>
                  <a:pt x="104" y="244"/>
                </a:cubicBezTo>
                <a:cubicBezTo>
                  <a:pt x="106" y="252"/>
                  <a:pt x="108" y="274"/>
                  <a:pt x="116" y="280"/>
                </a:cubicBezTo>
                <a:cubicBezTo>
                  <a:pt x="125" y="287"/>
                  <a:pt x="148" y="296"/>
                  <a:pt x="148" y="296"/>
                </a:cubicBezTo>
                <a:cubicBezTo>
                  <a:pt x="140" y="334"/>
                  <a:pt x="136" y="380"/>
                  <a:pt x="108" y="408"/>
                </a:cubicBezTo>
                <a:cubicBezTo>
                  <a:pt x="100" y="432"/>
                  <a:pt x="118" y="415"/>
                  <a:pt x="128" y="408"/>
                </a:cubicBezTo>
                <a:cubicBezTo>
                  <a:pt x="134" y="399"/>
                  <a:pt x="143" y="393"/>
                  <a:pt x="148" y="384"/>
                </a:cubicBezTo>
                <a:cubicBezTo>
                  <a:pt x="153" y="374"/>
                  <a:pt x="153" y="362"/>
                  <a:pt x="156" y="352"/>
                </a:cubicBezTo>
                <a:cubicBezTo>
                  <a:pt x="155" y="340"/>
                  <a:pt x="162" y="258"/>
                  <a:pt x="132" y="248"/>
                </a:cubicBezTo>
                <a:cubicBezTo>
                  <a:pt x="138" y="230"/>
                  <a:pt x="148" y="229"/>
                  <a:pt x="136" y="212"/>
                </a:cubicBezTo>
                <a:cubicBezTo>
                  <a:pt x="151" y="201"/>
                  <a:pt x="164" y="195"/>
                  <a:pt x="180" y="188"/>
                </a:cubicBezTo>
                <a:cubicBezTo>
                  <a:pt x="191" y="183"/>
                  <a:pt x="212" y="172"/>
                  <a:pt x="212" y="172"/>
                </a:cubicBezTo>
                <a:cubicBezTo>
                  <a:pt x="226" y="103"/>
                  <a:pt x="211" y="150"/>
                  <a:pt x="256" y="120"/>
                </a:cubicBezTo>
                <a:cubicBezTo>
                  <a:pt x="223" y="98"/>
                  <a:pt x="285" y="80"/>
                  <a:pt x="304" y="68"/>
                </a:cubicBezTo>
                <a:cubicBezTo>
                  <a:pt x="290" y="95"/>
                  <a:pt x="276" y="99"/>
                  <a:pt x="268" y="132"/>
                </a:cubicBezTo>
                <a:cubicBezTo>
                  <a:pt x="286" y="160"/>
                  <a:pt x="287" y="147"/>
                  <a:pt x="280" y="168"/>
                </a:cubicBezTo>
                <a:cubicBezTo>
                  <a:pt x="299" y="178"/>
                  <a:pt x="309" y="178"/>
                  <a:pt x="316" y="156"/>
                </a:cubicBezTo>
                <a:cubicBezTo>
                  <a:pt x="310" y="139"/>
                  <a:pt x="310" y="130"/>
                  <a:pt x="328" y="124"/>
                </a:cubicBezTo>
                <a:cubicBezTo>
                  <a:pt x="360" y="135"/>
                  <a:pt x="357" y="137"/>
                  <a:pt x="368" y="104"/>
                </a:cubicBezTo>
                <a:cubicBezTo>
                  <a:pt x="348" y="78"/>
                  <a:pt x="352" y="61"/>
                  <a:pt x="356" y="28"/>
                </a:cubicBezTo>
                <a:cubicBezTo>
                  <a:pt x="350" y="2"/>
                  <a:pt x="334" y="0"/>
                  <a:pt x="308" y="0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72" name="Freeform 162"/>
          <p:cNvSpPr>
            <a:spLocks/>
          </p:cNvSpPr>
          <p:nvPr/>
        </p:nvSpPr>
        <p:spPr bwMode="auto">
          <a:xfrm>
            <a:off x="3294063" y="838200"/>
            <a:ext cx="296862" cy="201613"/>
          </a:xfrm>
          <a:custGeom>
            <a:avLst/>
            <a:gdLst>
              <a:gd name="T0" fmla="*/ 2147483647 w 187"/>
              <a:gd name="T1" fmla="*/ 2147483647 h 127"/>
              <a:gd name="T2" fmla="*/ 2147483647 w 187"/>
              <a:gd name="T3" fmla="*/ 2147483647 h 127"/>
              <a:gd name="T4" fmla="*/ 2147483647 w 187"/>
              <a:gd name="T5" fmla="*/ 2147483647 h 127"/>
              <a:gd name="T6" fmla="*/ 2147483647 w 187"/>
              <a:gd name="T7" fmla="*/ 2147483647 h 127"/>
              <a:gd name="T8" fmla="*/ 2147483647 w 187"/>
              <a:gd name="T9" fmla="*/ 0 h 127"/>
              <a:gd name="T10" fmla="*/ 2147483647 w 187"/>
              <a:gd name="T11" fmla="*/ 2147483647 h 127"/>
              <a:gd name="T12" fmla="*/ 2147483647 w 187"/>
              <a:gd name="T13" fmla="*/ 2147483647 h 127"/>
              <a:gd name="T14" fmla="*/ 2147483647 w 187"/>
              <a:gd name="T15" fmla="*/ 2147483647 h 127"/>
              <a:gd name="T16" fmla="*/ 2147483647 w 187"/>
              <a:gd name="T17" fmla="*/ 2147483647 h 127"/>
              <a:gd name="T18" fmla="*/ 2147483647 w 187"/>
              <a:gd name="T19" fmla="*/ 2147483647 h 127"/>
              <a:gd name="T20" fmla="*/ 2147483647 w 187"/>
              <a:gd name="T21" fmla="*/ 2147483647 h 127"/>
              <a:gd name="T22" fmla="*/ 2147483647 w 187"/>
              <a:gd name="T23" fmla="*/ 2147483647 h 127"/>
              <a:gd name="T24" fmla="*/ 2147483647 w 187"/>
              <a:gd name="T25" fmla="*/ 2147483647 h 127"/>
              <a:gd name="T26" fmla="*/ 2147483647 w 187"/>
              <a:gd name="T27" fmla="*/ 2147483647 h 127"/>
              <a:gd name="T28" fmla="*/ 2147483647 w 187"/>
              <a:gd name="T29" fmla="*/ 2147483647 h 127"/>
              <a:gd name="T30" fmla="*/ 2147483647 w 187"/>
              <a:gd name="T31" fmla="*/ 2147483647 h 127"/>
              <a:gd name="T32" fmla="*/ 2147483647 w 187"/>
              <a:gd name="T33" fmla="*/ 2147483647 h 127"/>
              <a:gd name="T34" fmla="*/ 2147483647 w 187"/>
              <a:gd name="T35" fmla="*/ 2147483647 h 12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87"/>
              <a:gd name="T55" fmla="*/ 0 h 127"/>
              <a:gd name="T56" fmla="*/ 187 w 187"/>
              <a:gd name="T57" fmla="*/ 127 h 12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87" h="127">
                <a:moveTo>
                  <a:pt x="157" y="32"/>
                </a:moveTo>
                <a:cubicBezTo>
                  <a:pt x="134" y="55"/>
                  <a:pt x="153" y="44"/>
                  <a:pt x="141" y="32"/>
                </a:cubicBezTo>
                <a:cubicBezTo>
                  <a:pt x="134" y="25"/>
                  <a:pt x="125" y="21"/>
                  <a:pt x="117" y="16"/>
                </a:cubicBezTo>
                <a:cubicBezTo>
                  <a:pt x="109" y="11"/>
                  <a:pt x="98" y="11"/>
                  <a:pt x="89" y="8"/>
                </a:cubicBezTo>
                <a:cubicBezTo>
                  <a:pt x="81" y="6"/>
                  <a:pt x="65" y="0"/>
                  <a:pt x="65" y="0"/>
                </a:cubicBezTo>
                <a:cubicBezTo>
                  <a:pt x="62" y="4"/>
                  <a:pt x="60" y="9"/>
                  <a:pt x="57" y="12"/>
                </a:cubicBezTo>
                <a:cubicBezTo>
                  <a:pt x="54" y="15"/>
                  <a:pt x="44" y="15"/>
                  <a:pt x="45" y="20"/>
                </a:cubicBezTo>
                <a:cubicBezTo>
                  <a:pt x="46" y="23"/>
                  <a:pt x="81" y="37"/>
                  <a:pt x="85" y="40"/>
                </a:cubicBezTo>
                <a:cubicBezTo>
                  <a:pt x="75" y="54"/>
                  <a:pt x="67" y="55"/>
                  <a:pt x="53" y="64"/>
                </a:cubicBezTo>
                <a:cubicBezTo>
                  <a:pt x="27" y="58"/>
                  <a:pt x="15" y="76"/>
                  <a:pt x="1" y="96"/>
                </a:cubicBezTo>
                <a:cubicBezTo>
                  <a:pt x="2" y="101"/>
                  <a:pt x="0" y="110"/>
                  <a:pt x="5" y="112"/>
                </a:cubicBezTo>
                <a:cubicBezTo>
                  <a:pt x="12" y="114"/>
                  <a:pt x="80" y="97"/>
                  <a:pt x="89" y="96"/>
                </a:cubicBezTo>
                <a:cubicBezTo>
                  <a:pt x="115" y="90"/>
                  <a:pt x="113" y="76"/>
                  <a:pt x="133" y="96"/>
                </a:cubicBezTo>
                <a:cubicBezTo>
                  <a:pt x="125" y="127"/>
                  <a:pt x="142" y="117"/>
                  <a:pt x="165" y="112"/>
                </a:cubicBezTo>
                <a:cubicBezTo>
                  <a:pt x="183" y="100"/>
                  <a:pt x="175" y="94"/>
                  <a:pt x="169" y="76"/>
                </a:cubicBezTo>
                <a:cubicBezTo>
                  <a:pt x="170" y="72"/>
                  <a:pt x="171" y="68"/>
                  <a:pt x="173" y="64"/>
                </a:cubicBezTo>
                <a:cubicBezTo>
                  <a:pt x="176" y="59"/>
                  <a:pt x="184" y="58"/>
                  <a:pt x="185" y="52"/>
                </a:cubicBezTo>
                <a:cubicBezTo>
                  <a:pt x="187" y="40"/>
                  <a:pt x="165" y="32"/>
                  <a:pt x="157" y="32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73" name="Freeform 163"/>
          <p:cNvSpPr>
            <a:spLocks/>
          </p:cNvSpPr>
          <p:nvPr/>
        </p:nvSpPr>
        <p:spPr bwMode="auto">
          <a:xfrm>
            <a:off x="4889500" y="1393825"/>
            <a:ext cx="301625" cy="187325"/>
          </a:xfrm>
          <a:custGeom>
            <a:avLst/>
            <a:gdLst>
              <a:gd name="T0" fmla="*/ 2147483647 w 190"/>
              <a:gd name="T1" fmla="*/ 2147483647 h 118"/>
              <a:gd name="T2" fmla="*/ 2147483647 w 190"/>
              <a:gd name="T3" fmla="*/ 2147483647 h 118"/>
              <a:gd name="T4" fmla="*/ 2147483647 w 190"/>
              <a:gd name="T5" fmla="*/ 2147483647 h 118"/>
              <a:gd name="T6" fmla="*/ 0 w 190"/>
              <a:gd name="T7" fmla="*/ 2147483647 h 118"/>
              <a:gd name="T8" fmla="*/ 2147483647 w 190"/>
              <a:gd name="T9" fmla="*/ 2147483647 h 118"/>
              <a:gd name="T10" fmla="*/ 2147483647 w 190"/>
              <a:gd name="T11" fmla="*/ 2147483647 h 118"/>
              <a:gd name="T12" fmla="*/ 2147483647 w 190"/>
              <a:gd name="T13" fmla="*/ 2147483647 h 118"/>
              <a:gd name="T14" fmla="*/ 2147483647 w 190"/>
              <a:gd name="T15" fmla="*/ 2147483647 h 118"/>
              <a:gd name="T16" fmla="*/ 2147483647 w 190"/>
              <a:gd name="T17" fmla="*/ 2147483647 h 1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0"/>
              <a:gd name="T28" fmla="*/ 0 h 118"/>
              <a:gd name="T29" fmla="*/ 190 w 190"/>
              <a:gd name="T30" fmla="*/ 118 h 11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0" h="118">
                <a:moveTo>
                  <a:pt x="104" y="10"/>
                </a:moveTo>
                <a:cubicBezTo>
                  <a:pt x="98" y="28"/>
                  <a:pt x="100" y="35"/>
                  <a:pt x="116" y="46"/>
                </a:cubicBezTo>
                <a:cubicBezTo>
                  <a:pt x="101" y="68"/>
                  <a:pt x="84" y="64"/>
                  <a:pt x="56" y="70"/>
                </a:cubicBezTo>
                <a:cubicBezTo>
                  <a:pt x="38" y="82"/>
                  <a:pt x="20" y="91"/>
                  <a:pt x="0" y="98"/>
                </a:cubicBezTo>
                <a:cubicBezTo>
                  <a:pt x="28" y="112"/>
                  <a:pt x="49" y="98"/>
                  <a:pt x="80" y="118"/>
                </a:cubicBezTo>
                <a:cubicBezTo>
                  <a:pt x="103" y="112"/>
                  <a:pt x="119" y="96"/>
                  <a:pt x="140" y="86"/>
                </a:cubicBezTo>
                <a:cubicBezTo>
                  <a:pt x="151" y="54"/>
                  <a:pt x="190" y="42"/>
                  <a:pt x="160" y="22"/>
                </a:cubicBezTo>
                <a:cubicBezTo>
                  <a:pt x="154" y="13"/>
                  <a:pt x="115" y="22"/>
                  <a:pt x="108" y="14"/>
                </a:cubicBezTo>
                <a:cubicBezTo>
                  <a:pt x="105" y="10"/>
                  <a:pt x="85" y="0"/>
                  <a:pt x="104" y="10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74" name="Freeform 164"/>
          <p:cNvSpPr>
            <a:spLocks/>
          </p:cNvSpPr>
          <p:nvPr/>
        </p:nvSpPr>
        <p:spPr bwMode="auto">
          <a:xfrm>
            <a:off x="3187700" y="1971675"/>
            <a:ext cx="422275" cy="244475"/>
          </a:xfrm>
          <a:custGeom>
            <a:avLst/>
            <a:gdLst>
              <a:gd name="T0" fmla="*/ 2147483647 w 266"/>
              <a:gd name="T1" fmla="*/ 2147483647 h 154"/>
              <a:gd name="T2" fmla="*/ 2147483647 w 266"/>
              <a:gd name="T3" fmla="*/ 2147483647 h 154"/>
              <a:gd name="T4" fmla="*/ 2147483647 w 266"/>
              <a:gd name="T5" fmla="*/ 2147483647 h 154"/>
              <a:gd name="T6" fmla="*/ 2147483647 w 266"/>
              <a:gd name="T7" fmla="*/ 2147483647 h 154"/>
              <a:gd name="T8" fmla="*/ 2147483647 w 266"/>
              <a:gd name="T9" fmla="*/ 2147483647 h 154"/>
              <a:gd name="T10" fmla="*/ 2147483647 w 266"/>
              <a:gd name="T11" fmla="*/ 2147483647 h 154"/>
              <a:gd name="T12" fmla="*/ 2147483647 w 266"/>
              <a:gd name="T13" fmla="*/ 2147483647 h 154"/>
              <a:gd name="T14" fmla="*/ 2147483647 w 266"/>
              <a:gd name="T15" fmla="*/ 2147483647 h 154"/>
              <a:gd name="T16" fmla="*/ 2147483647 w 266"/>
              <a:gd name="T17" fmla="*/ 2147483647 h 154"/>
              <a:gd name="T18" fmla="*/ 2147483647 w 266"/>
              <a:gd name="T19" fmla="*/ 2147483647 h 154"/>
              <a:gd name="T20" fmla="*/ 0 w 266"/>
              <a:gd name="T21" fmla="*/ 2147483647 h 154"/>
              <a:gd name="T22" fmla="*/ 2147483647 w 266"/>
              <a:gd name="T23" fmla="*/ 2147483647 h 154"/>
              <a:gd name="T24" fmla="*/ 2147483647 w 266"/>
              <a:gd name="T25" fmla="*/ 2147483647 h 154"/>
              <a:gd name="T26" fmla="*/ 2147483647 w 266"/>
              <a:gd name="T27" fmla="*/ 2147483647 h 154"/>
              <a:gd name="T28" fmla="*/ 2147483647 w 266"/>
              <a:gd name="T29" fmla="*/ 2147483647 h 154"/>
              <a:gd name="T30" fmla="*/ 2147483647 w 266"/>
              <a:gd name="T31" fmla="*/ 2147483647 h 154"/>
              <a:gd name="T32" fmla="*/ 2147483647 w 266"/>
              <a:gd name="T33" fmla="*/ 2147483647 h 154"/>
              <a:gd name="T34" fmla="*/ 2147483647 w 266"/>
              <a:gd name="T35" fmla="*/ 2147483647 h 154"/>
              <a:gd name="T36" fmla="*/ 2147483647 w 266"/>
              <a:gd name="T37" fmla="*/ 2147483647 h 154"/>
              <a:gd name="T38" fmla="*/ 2147483647 w 266"/>
              <a:gd name="T39" fmla="*/ 2147483647 h 154"/>
              <a:gd name="T40" fmla="*/ 2147483647 w 266"/>
              <a:gd name="T41" fmla="*/ 2147483647 h 154"/>
              <a:gd name="T42" fmla="*/ 2147483647 w 266"/>
              <a:gd name="T43" fmla="*/ 2147483647 h 15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66"/>
              <a:gd name="T67" fmla="*/ 0 h 154"/>
              <a:gd name="T68" fmla="*/ 266 w 266"/>
              <a:gd name="T69" fmla="*/ 154 h 15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66" h="154">
                <a:moveTo>
                  <a:pt x="248" y="82"/>
                </a:moveTo>
                <a:cubicBezTo>
                  <a:pt x="245" y="59"/>
                  <a:pt x="248" y="43"/>
                  <a:pt x="228" y="30"/>
                </a:cubicBezTo>
                <a:cubicBezTo>
                  <a:pt x="218" y="51"/>
                  <a:pt x="224" y="78"/>
                  <a:pt x="200" y="86"/>
                </a:cubicBezTo>
                <a:cubicBezTo>
                  <a:pt x="174" y="83"/>
                  <a:pt x="157" y="84"/>
                  <a:pt x="136" y="70"/>
                </a:cubicBezTo>
                <a:cubicBezTo>
                  <a:pt x="140" y="54"/>
                  <a:pt x="143" y="44"/>
                  <a:pt x="152" y="30"/>
                </a:cubicBezTo>
                <a:cubicBezTo>
                  <a:pt x="160" y="0"/>
                  <a:pt x="139" y="11"/>
                  <a:pt x="116" y="18"/>
                </a:cubicBezTo>
                <a:cubicBezTo>
                  <a:pt x="113" y="33"/>
                  <a:pt x="116" y="50"/>
                  <a:pt x="108" y="62"/>
                </a:cubicBezTo>
                <a:cubicBezTo>
                  <a:pt x="104" y="69"/>
                  <a:pt x="91" y="62"/>
                  <a:pt x="84" y="66"/>
                </a:cubicBezTo>
                <a:cubicBezTo>
                  <a:pt x="80" y="68"/>
                  <a:pt x="79" y="74"/>
                  <a:pt x="76" y="78"/>
                </a:cubicBezTo>
                <a:cubicBezTo>
                  <a:pt x="95" y="107"/>
                  <a:pt x="48" y="100"/>
                  <a:pt x="28" y="102"/>
                </a:cubicBezTo>
                <a:cubicBezTo>
                  <a:pt x="70" y="123"/>
                  <a:pt x="17" y="126"/>
                  <a:pt x="0" y="130"/>
                </a:cubicBezTo>
                <a:cubicBezTo>
                  <a:pt x="29" y="149"/>
                  <a:pt x="15" y="142"/>
                  <a:pt x="40" y="154"/>
                </a:cubicBezTo>
                <a:cubicBezTo>
                  <a:pt x="47" y="151"/>
                  <a:pt x="56" y="152"/>
                  <a:pt x="60" y="146"/>
                </a:cubicBezTo>
                <a:cubicBezTo>
                  <a:pt x="62" y="142"/>
                  <a:pt x="52" y="139"/>
                  <a:pt x="52" y="134"/>
                </a:cubicBezTo>
                <a:cubicBezTo>
                  <a:pt x="52" y="123"/>
                  <a:pt x="70" y="117"/>
                  <a:pt x="76" y="114"/>
                </a:cubicBezTo>
                <a:cubicBezTo>
                  <a:pt x="116" y="127"/>
                  <a:pt x="55" y="136"/>
                  <a:pt x="104" y="126"/>
                </a:cubicBezTo>
                <a:cubicBezTo>
                  <a:pt x="117" y="117"/>
                  <a:pt x="148" y="110"/>
                  <a:pt x="148" y="110"/>
                </a:cubicBezTo>
                <a:cubicBezTo>
                  <a:pt x="125" y="141"/>
                  <a:pt x="117" y="141"/>
                  <a:pt x="156" y="154"/>
                </a:cubicBezTo>
                <a:cubicBezTo>
                  <a:pt x="167" y="137"/>
                  <a:pt x="164" y="132"/>
                  <a:pt x="184" y="122"/>
                </a:cubicBezTo>
                <a:cubicBezTo>
                  <a:pt x="217" y="133"/>
                  <a:pt x="171" y="135"/>
                  <a:pt x="204" y="146"/>
                </a:cubicBezTo>
                <a:cubicBezTo>
                  <a:pt x="223" y="142"/>
                  <a:pt x="236" y="137"/>
                  <a:pt x="252" y="126"/>
                </a:cubicBezTo>
                <a:cubicBezTo>
                  <a:pt x="266" y="104"/>
                  <a:pt x="248" y="106"/>
                  <a:pt x="248" y="82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75" name="Freeform 165"/>
          <p:cNvSpPr>
            <a:spLocks/>
          </p:cNvSpPr>
          <p:nvPr/>
        </p:nvSpPr>
        <p:spPr bwMode="auto">
          <a:xfrm>
            <a:off x="6108700" y="1295400"/>
            <a:ext cx="344488" cy="498475"/>
          </a:xfrm>
          <a:custGeom>
            <a:avLst/>
            <a:gdLst>
              <a:gd name="T0" fmla="*/ 2147483647 w 217"/>
              <a:gd name="T1" fmla="*/ 2147483647 h 314"/>
              <a:gd name="T2" fmla="*/ 2147483647 w 217"/>
              <a:gd name="T3" fmla="*/ 2147483647 h 314"/>
              <a:gd name="T4" fmla="*/ 2147483647 w 217"/>
              <a:gd name="T5" fmla="*/ 2147483647 h 314"/>
              <a:gd name="T6" fmla="*/ 2147483647 w 217"/>
              <a:gd name="T7" fmla="*/ 2147483647 h 314"/>
              <a:gd name="T8" fmla="*/ 2147483647 w 217"/>
              <a:gd name="T9" fmla="*/ 2147483647 h 314"/>
              <a:gd name="T10" fmla="*/ 2147483647 w 217"/>
              <a:gd name="T11" fmla="*/ 2147483647 h 314"/>
              <a:gd name="T12" fmla="*/ 2147483647 w 217"/>
              <a:gd name="T13" fmla="*/ 2147483647 h 314"/>
              <a:gd name="T14" fmla="*/ 2147483647 w 217"/>
              <a:gd name="T15" fmla="*/ 2147483647 h 314"/>
              <a:gd name="T16" fmla="*/ 2147483647 w 217"/>
              <a:gd name="T17" fmla="*/ 2147483647 h 314"/>
              <a:gd name="T18" fmla="*/ 2147483647 w 217"/>
              <a:gd name="T19" fmla="*/ 2147483647 h 314"/>
              <a:gd name="T20" fmla="*/ 2147483647 w 217"/>
              <a:gd name="T21" fmla="*/ 2147483647 h 314"/>
              <a:gd name="T22" fmla="*/ 2147483647 w 217"/>
              <a:gd name="T23" fmla="*/ 2147483647 h 314"/>
              <a:gd name="T24" fmla="*/ 2147483647 w 217"/>
              <a:gd name="T25" fmla="*/ 2147483647 h 314"/>
              <a:gd name="T26" fmla="*/ 2147483647 w 217"/>
              <a:gd name="T27" fmla="*/ 2147483647 h 314"/>
              <a:gd name="T28" fmla="*/ 2147483647 w 217"/>
              <a:gd name="T29" fmla="*/ 2147483647 h 314"/>
              <a:gd name="T30" fmla="*/ 2147483647 w 217"/>
              <a:gd name="T31" fmla="*/ 2147483647 h 314"/>
              <a:gd name="T32" fmla="*/ 2147483647 w 217"/>
              <a:gd name="T33" fmla="*/ 2147483647 h 314"/>
              <a:gd name="T34" fmla="*/ 2147483647 w 217"/>
              <a:gd name="T35" fmla="*/ 2147483647 h 314"/>
              <a:gd name="T36" fmla="*/ 2147483647 w 217"/>
              <a:gd name="T37" fmla="*/ 2147483647 h 314"/>
              <a:gd name="T38" fmla="*/ 2147483647 w 217"/>
              <a:gd name="T39" fmla="*/ 2147483647 h 314"/>
              <a:gd name="T40" fmla="*/ 2147483647 w 217"/>
              <a:gd name="T41" fmla="*/ 2147483647 h 314"/>
              <a:gd name="T42" fmla="*/ 2147483647 w 217"/>
              <a:gd name="T43" fmla="*/ 2147483647 h 314"/>
              <a:gd name="T44" fmla="*/ 2147483647 w 217"/>
              <a:gd name="T45" fmla="*/ 2147483647 h 314"/>
              <a:gd name="T46" fmla="*/ 2147483647 w 217"/>
              <a:gd name="T47" fmla="*/ 2147483647 h 314"/>
              <a:gd name="T48" fmla="*/ 2147483647 w 217"/>
              <a:gd name="T49" fmla="*/ 0 h 314"/>
              <a:gd name="T50" fmla="*/ 2147483647 w 217"/>
              <a:gd name="T51" fmla="*/ 2147483647 h 314"/>
              <a:gd name="T52" fmla="*/ 2147483647 w 217"/>
              <a:gd name="T53" fmla="*/ 2147483647 h 31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17"/>
              <a:gd name="T82" fmla="*/ 0 h 314"/>
              <a:gd name="T83" fmla="*/ 217 w 217"/>
              <a:gd name="T84" fmla="*/ 314 h 31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17" h="314">
                <a:moveTo>
                  <a:pt x="108" y="24"/>
                </a:moveTo>
                <a:cubicBezTo>
                  <a:pt x="79" y="45"/>
                  <a:pt x="77" y="31"/>
                  <a:pt x="68" y="68"/>
                </a:cubicBezTo>
                <a:cubicBezTo>
                  <a:pt x="70" y="79"/>
                  <a:pt x="76" y="89"/>
                  <a:pt x="76" y="100"/>
                </a:cubicBezTo>
                <a:cubicBezTo>
                  <a:pt x="76" y="123"/>
                  <a:pt x="64" y="180"/>
                  <a:pt x="40" y="188"/>
                </a:cubicBezTo>
                <a:cubicBezTo>
                  <a:pt x="32" y="183"/>
                  <a:pt x="19" y="170"/>
                  <a:pt x="8" y="184"/>
                </a:cubicBezTo>
                <a:cubicBezTo>
                  <a:pt x="7" y="185"/>
                  <a:pt x="38" y="221"/>
                  <a:pt x="40" y="224"/>
                </a:cubicBezTo>
                <a:cubicBezTo>
                  <a:pt x="27" y="237"/>
                  <a:pt x="14" y="245"/>
                  <a:pt x="4" y="260"/>
                </a:cubicBezTo>
                <a:cubicBezTo>
                  <a:pt x="5" y="272"/>
                  <a:pt x="0" y="287"/>
                  <a:pt x="8" y="296"/>
                </a:cubicBezTo>
                <a:cubicBezTo>
                  <a:pt x="24" y="314"/>
                  <a:pt x="46" y="273"/>
                  <a:pt x="52" y="268"/>
                </a:cubicBezTo>
                <a:cubicBezTo>
                  <a:pt x="59" y="262"/>
                  <a:pt x="68" y="257"/>
                  <a:pt x="76" y="252"/>
                </a:cubicBezTo>
                <a:cubicBezTo>
                  <a:pt x="80" y="249"/>
                  <a:pt x="88" y="244"/>
                  <a:pt x="88" y="244"/>
                </a:cubicBezTo>
                <a:cubicBezTo>
                  <a:pt x="98" y="215"/>
                  <a:pt x="88" y="252"/>
                  <a:pt x="84" y="216"/>
                </a:cubicBezTo>
                <a:cubicBezTo>
                  <a:pt x="81" y="191"/>
                  <a:pt x="120" y="163"/>
                  <a:pt x="140" y="156"/>
                </a:cubicBezTo>
                <a:cubicBezTo>
                  <a:pt x="151" y="114"/>
                  <a:pt x="143" y="165"/>
                  <a:pt x="124" y="136"/>
                </a:cubicBezTo>
                <a:cubicBezTo>
                  <a:pt x="120" y="130"/>
                  <a:pt x="127" y="123"/>
                  <a:pt x="128" y="116"/>
                </a:cubicBezTo>
                <a:cubicBezTo>
                  <a:pt x="125" y="111"/>
                  <a:pt x="118" y="106"/>
                  <a:pt x="120" y="100"/>
                </a:cubicBezTo>
                <a:cubicBezTo>
                  <a:pt x="122" y="94"/>
                  <a:pt x="131" y="92"/>
                  <a:pt x="136" y="88"/>
                </a:cubicBezTo>
                <a:cubicBezTo>
                  <a:pt x="144" y="82"/>
                  <a:pt x="160" y="72"/>
                  <a:pt x="160" y="72"/>
                </a:cubicBezTo>
                <a:cubicBezTo>
                  <a:pt x="182" y="77"/>
                  <a:pt x="179" y="83"/>
                  <a:pt x="184" y="104"/>
                </a:cubicBezTo>
                <a:cubicBezTo>
                  <a:pt x="193" y="101"/>
                  <a:pt x="204" y="101"/>
                  <a:pt x="212" y="96"/>
                </a:cubicBezTo>
                <a:cubicBezTo>
                  <a:pt x="216" y="94"/>
                  <a:pt x="217" y="88"/>
                  <a:pt x="216" y="84"/>
                </a:cubicBezTo>
                <a:cubicBezTo>
                  <a:pt x="213" y="74"/>
                  <a:pt x="200" y="70"/>
                  <a:pt x="196" y="60"/>
                </a:cubicBezTo>
                <a:cubicBezTo>
                  <a:pt x="193" y="52"/>
                  <a:pt x="194" y="42"/>
                  <a:pt x="188" y="36"/>
                </a:cubicBezTo>
                <a:cubicBezTo>
                  <a:pt x="183" y="31"/>
                  <a:pt x="175" y="33"/>
                  <a:pt x="168" y="32"/>
                </a:cubicBezTo>
                <a:cubicBezTo>
                  <a:pt x="163" y="16"/>
                  <a:pt x="166" y="6"/>
                  <a:pt x="148" y="0"/>
                </a:cubicBezTo>
                <a:cubicBezTo>
                  <a:pt x="120" y="5"/>
                  <a:pt x="116" y="7"/>
                  <a:pt x="104" y="32"/>
                </a:cubicBezTo>
                <a:cubicBezTo>
                  <a:pt x="103" y="35"/>
                  <a:pt x="107" y="27"/>
                  <a:pt x="108" y="24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76" name="Freeform 166"/>
          <p:cNvSpPr>
            <a:spLocks/>
          </p:cNvSpPr>
          <p:nvPr/>
        </p:nvSpPr>
        <p:spPr bwMode="auto">
          <a:xfrm>
            <a:off x="4506913" y="1935163"/>
            <a:ext cx="122237" cy="84137"/>
          </a:xfrm>
          <a:custGeom>
            <a:avLst/>
            <a:gdLst>
              <a:gd name="T0" fmla="*/ 2147483647 w 77"/>
              <a:gd name="T1" fmla="*/ 2147483647 h 53"/>
              <a:gd name="T2" fmla="*/ 2147483647 w 77"/>
              <a:gd name="T3" fmla="*/ 2147483647 h 53"/>
              <a:gd name="T4" fmla="*/ 2147483647 w 77"/>
              <a:gd name="T5" fmla="*/ 2147483647 h 53"/>
              <a:gd name="T6" fmla="*/ 2147483647 w 77"/>
              <a:gd name="T7" fmla="*/ 2147483647 h 53"/>
              <a:gd name="T8" fmla="*/ 2147483647 w 77"/>
              <a:gd name="T9" fmla="*/ 2147483647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"/>
              <a:gd name="T16" fmla="*/ 0 h 53"/>
              <a:gd name="T17" fmla="*/ 77 w 77"/>
              <a:gd name="T18" fmla="*/ 53 h 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" h="53">
                <a:moveTo>
                  <a:pt x="9" y="13"/>
                </a:moveTo>
                <a:cubicBezTo>
                  <a:pt x="0" y="41"/>
                  <a:pt x="15" y="42"/>
                  <a:pt x="37" y="53"/>
                </a:cubicBezTo>
                <a:cubicBezTo>
                  <a:pt x="77" y="45"/>
                  <a:pt x="72" y="30"/>
                  <a:pt x="37" y="21"/>
                </a:cubicBezTo>
                <a:cubicBezTo>
                  <a:pt x="25" y="4"/>
                  <a:pt x="22" y="0"/>
                  <a:pt x="1" y="5"/>
                </a:cubicBezTo>
                <a:cubicBezTo>
                  <a:pt x="10" y="23"/>
                  <a:pt x="9" y="27"/>
                  <a:pt x="9" y="13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77" name="Freeform 167"/>
          <p:cNvSpPr>
            <a:spLocks/>
          </p:cNvSpPr>
          <p:nvPr/>
        </p:nvSpPr>
        <p:spPr bwMode="auto">
          <a:xfrm>
            <a:off x="7054850" y="3687763"/>
            <a:ext cx="271463" cy="211137"/>
          </a:xfrm>
          <a:custGeom>
            <a:avLst/>
            <a:gdLst>
              <a:gd name="T0" fmla="*/ 2147483647 w 171"/>
              <a:gd name="T1" fmla="*/ 2147483647 h 133"/>
              <a:gd name="T2" fmla="*/ 2147483647 w 171"/>
              <a:gd name="T3" fmla="*/ 2147483647 h 133"/>
              <a:gd name="T4" fmla="*/ 2147483647 w 171"/>
              <a:gd name="T5" fmla="*/ 2147483647 h 133"/>
              <a:gd name="T6" fmla="*/ 2147483647 w 171"/>
              <a:gd name="T7" fmla="*/ 2147483647 h 133"/>
              <a:gd name="T8" fmla="*/ 2147483647 w 171"/>
              <a:gd name="T9" fmla="*/ 2147483647 h 133"/>
              <a:gd name="T10" fmla="*/ 2147483647 w 171"/>
              <a:gd name="T11" fmla="*/ 2147483647 h 133"/>
              <a:gd name="T12" fmla="*/ 2147483647 w 171"/>
              <a:gd name="T13" fmla="*/ 2147483647 h 133"/>
              <a:gd name="T14" fmla="*/ 2147483647 w 171"/>
              <a:gd name="T15" fmla="*/ 2147483647 h 133"/>
              <a:gd name="T16" fmla="*/ 2147483647 w 171"/>
              <a:gd name="T17" fmla="*/ 2147483647 h 133"/>
              <a:gd name="T18" fmla="*/ 2147483647 w 171"/>
              <a:gd name="T19" fmla="*/ 2147483647 h 133"/>
              <a:gd name="T20" fmla="*/ 2147483647 w 171"/>
              <a:gd name="T21" fmla="*/ 2147483647 h 133"/>
              <a:gd name="T22" fmla="*/ 2147483647 w 171"/>
              <a:gd name="T23" fmla="*/ 2147483647 h 133"/>
              <a:gd name="T24" fmla="*/ 2147483647 w 171"/>
              <a:gd name="T25" fmla="*/ 2147483647 h 13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71"/>
              <a:gd name="T40" fmla="*/ 0 h 133"/>
              <a:gd name="T41" fmla="*/ 171 w 171"/>
              <a:gd name="T42" fmla="*/ 133 h 13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71" h="133">
                <a:moveTo>
                  <a:pt x="148" y="37"/>
                </a:moveTo>
                <a:cubicBezTo>
                  <a:pt x="136" y="0"/>
                  <a:pt x="134" y="8"/>
                  <a:pt x="120" y="37"/>
                </a:cubicBezTo>
                <a:cubicBezTo>
                  <a:pt x="84" y="19"/>
                  <a:pt x="88" y="33"/>
                  <a:pt x="72" y="57"/>
                </a:cubicBezTo>
                <a:cubicBezTo>
                  <a:pt x="43" y="51"/>
                  <a:pt x="46" y="43"/>
                  <a:pt x="16" y="53"/>
                </a:cubicBezTo>
                <a:cubicBezTo>
                  <a:pt x="16" y="54"/>
                  <a:pt x="0" y="82"/>
                  <a:pt x="4" y="85"/>
                </a:cubicBezTo>
                <a:cubicBezTo>
                  <a:pt x="11" y="91"/>
                  <a:pt x="46" y="72"/>
                  <a:pt x="52" y="69"/>
                </a:cubicBezTo>
                <a:cubicBezTo>
                  <a:pt x="47" y="85"/>
                  <a:pt x="40" y="88"/>
                  <a:pt x="24" y="93"/>
                </a:cubicBezTo>
                <a:cubicBezTo>
                  <a:pt x="13" y="109"/>
                  <a:pt x="11" y="114"/>
                  <a:pt x="16" y="133"/>
                </a:cubicBezTo>
                <a:cubicBezTo>
                  <a:pt x="38" y="126"/>
                  <a:pt x="53" y="113"/>
                  <a:pt x="72" y="101"/>
                </a:cubicBezTo>
                <a:cubicBezTo>
                  <a:pt x="79" y="102"/>
                  <a:pt x="86" y="108"/>
                  <a:pt x="92" y="105"/>
                </a:cubicBezTo>
                <a:cubicBezTo>
                  <a:pt x="102" y="100"/>
                  <a:pt x="116" y="81"/>
                  <a:pt x="116" y="81"/>
                </a:cubicBezTo>
                <a:cubicBezTo>
                  <a:pt x="134" y="86"/>
                  <a:pt x="146" y="83"/>
                  <a:pt x="164" y="77"/>
                </a:cubicBezTo>
                <a:cubicBezTo>
                  <a:pt x="171" y="57"/>
                  <a:pt x="148" y="1"/>
                  <a:pt x="148" y="37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78" name="Freeform 168"/>
          <p:cNvSpPr>
            <a:spLocks/>
          </p:cNvSpPr>
          <p:nvPr/>
        </p:nvSpPr>
        <p:spPr bwMode="auto">
          <a:xfrm>
            <a:off x="3384550" y="4005263"/>
            <a:ext cx="185738" cy="117475"/>
          </a:xfrm>
          <a:custGeom>
            <a:avLst/>
            <a:gdLst>
              <a:gd name="T0" fmla="*/ 2147483647 w 117"/>
              <a:gd name="T1" fmla="*/ 2147483647 h 74"/>
              <a:gd name="T2" fmla="*/ 2147483647 w 117"/>
              <a:gd name="T3" fmla="*/ 2147483647 h 74"/>
              <a:gd name="T4" fmla="*/ 2147483647 w 117"/>
              <a:gd name="T5" fmla="*/ 2147483647 h 74"/>
              <a:gd name="T6" fmla="*/ 0 w 117"/>
              <a:gd name="T7" fmla="*/ 2147483647 h 74"/>
              <a:gd name="T8" fmla="*/ 2147483647 w 117"/>
              <a:gd name="T9" fmla="*/ 2147483647 h 74"/>
              <a:gd name="T10" fmla="*/ 2147483647 w 117"/>
              <a:gd name="T11" fmla="*/ 2147483647 h 74"/>
              <a:gd name="T12" fmla="*/ 2147483647 w 117"/>
              <a:gd name="T13" fmla="*/ 2147483647 h 74"/>
              <a:gd name="T14" fmla="*/ 2147483647 w 117"/>
              <a:gd name="T15" fmla="*/ 2147483647 h 74"/>
              <a:gd name="T16" fmla="*/ 2147483647 w 117"/>
              <a:gd name="T17" fmla="*/ 2147483647 h 74"/>
              <a:gd name="T18" fmla="*/ 2147483647 w 117"/>
              <a:gd name="T19" fmla="*/ 2147483647 h 7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7"/>
              <a:gd name="T31" fmla="*/ 0 h 74"/>
              <a:gd name="T32" fmla="*/ 117 w 117"/>
              <a:gd name="T33" fmla="*/ 74 h 7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7" h="74">
                <a:moveTo>
                  <a:pt x="68" y="1"/>
                </a:moveTo>
                <a:cubicBezTo>
                  <a:pt x="57" y="4"/>
                  <a:pt x="47" y="6"/>
                  <a:pt x="36" y="9"/>
                </a:cubicBezTo>
                <a:cubicBezTo>
                  <a:pt x="31" y="10"/>
                  <a:pt x="32" y="18"/>
                  <a:pt x="28" y="21"/>
                </a:cubicBezTo>
                <a:cubicBezTo>
                  <a:pt x="25" y="23"/>
                  <a:pt x="1" y="29"/>
                  <a:pt x="0" y="29"/>
                </a:cubicBezTo>
                <a:cubicBezTo>
                  <a:pt x="5" y="74"/>
                  <a:pt x="0" y="69"/>
                  <a:pt x="32" y="53"/>
                </a:cubicBezTo>
                <a:cubicBezTo>
                  <a:pt x="40" y="54"/>
                  <a:pt x="48" y="55"/>
                  <a:pt x="56" y="57"/>
                </a:cubicBezTo>
                <a:cubicBezTo>
                  <a:pt x="64" y="59"/>
                  <a:pt x="80" y="65"/>
                  <a:pt x="80" y="65"/>
                </a:cubicBezTo>
                <a:cubicBezTo>
                  <a:pt x="100" y="60"/>
                  <a:pt x="117" y="54"/>
                  <a:pt x="92" y="37"/>
                </a:cubicBezTo>
                <a:cubicBezTo>
                  <a:pt x="87" y="30"/>
                  <a:pt x="86" y="20"/>
                  <a:pt x="80" y="13"/>
                </a:cubicBezTo>
                <a:cubicBezTo>
                  <a:pt x="69" y="0"/>
                  <a:pt x="56" y="1"/>
                  <a:pt x="68" y="1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79" name="Freeform 169"/>
          <p:cNvSpPr>
            <a:spLocks/>
          </p:cNvSpPr>
          <p:nvPr/>
        </p:nvSpPr>
        <p:spPr bwMode="auto">
          <a:xfrm>
            <a:off x="4035425" y="4538663"/>
            <a:ext cx="225425" cy="261937"/>
          </a:xfrm>
          <a:custGeom>
            <a:avLst/>
            <a:gdLst>
              <a:gd name="T0" fmla="*/ 2147483647 w 142"/>
              <a:gd name="T1" fmla="*/ 2147483647 h 165"/>
              <a:gd name="T2" fmla="*/ 2147483647 w 142"/>
              <a:gd name="T3" fmla="*/ 2147483647 h 165"/>
              <a:gd name="T4" fmla="*/ 2147483647 w 142"/>
              <a:gd name="T5" fmla="*/ 2147483647 h 165"/>
              <a:gd name="T6" fmla="*/ 2147483647 w 142"/>
              <a:gd name="T7" fmla="*/ 2147483647 h 165"/>
              <a:gd name="T8" fmla="*/ 2147483647 w 142"/>
              <a:gd name="T9" fmla="*/ 2147483647 h 165"/>
              <a:gd name="T10" fmla="*/ 2147483647 w 142"/>
              <a:gd name="T11" fmla="*/ 2147483647 h 165"/>
              <a:gd name="T12" fmla="*/ 2147483647 w 142"/>
              <a:gd name="T13" fmla="*/ 2147483647 h 165"/>
              <a:gd name="T14" fmla="*/ 2147483647 w 142"/>
              <a:gd name="T15" fmla="*/ 2147483647 h 165"/>
              <a:gd name="T16" fmla="*/ 2147483647 w 142"/>
              <a:gd name="T17" fmla="*/ 2147483647 h 165"/>
              <a:gd name="T18" fmla="*/ 2147483647 w 142"/>
              <a:gd name="T19" fmla="*/ 2147483647 h 165"/>
              <a:gd name="T20" fmla="*/ 2147483647 w 142"/>
              <a:gd name="T21" fmla="*/ 2147483647 h 165"/>
              <a:gd name="T22" fmla="*/ 2147483647 w 142"/>
              <a:gd name="T23" fmla="*/ 2147483647 h 165"/>
              <a:gd name="T24" fmla="*/ 2147483647 w 142"/>
              <a:gd name="T25" fmla="*/ 2147483647 h 165"/>
              <a:gd name="T26" fmla="*/ 2147483647 w 142"/>
              <a:gd name="T27" fmla="*/ 2147483647 h 165"/>
              <a:gd name="T28" fmla="*/ 2147483647 w 142"/>
              <a:gd name="T29" fmla="*/ 2147483647 h 165"/>
              <a:gd name="T30" fmla="*/ 2147483647 w 142"/>
              <a:gd name="T31" fmla="*/ 2147483647 h 16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42"/>
              <a:gd name="T49" fmla="*/ 0 h 165"/>
              <a:gd name="T50" fmla="*/ 142 w 142"/>
              <a:gd name="T51" fmla="*/ 165 h 16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42" h="165">
                <a:moveTo>
                  <a:pt x="134" y="21"/>
                </a:moveTo>
                <a:cubicBezTo>
                  <a:pt x="120" y="30"/>
                  <a:pt x="115" y="37"/>
                  <a:pt x="110" y="53"/>
                </a:cubicBezTo>
                <a:cubicBezTo>
                  <a:pt x="121" y="75"/>
                  <a:pt x="124" y="69"/>
                  <a:pt x="142" y="57"/>
                </a:cubicBezTo>
                <a:cubicBezTo>
                  <a:pt x="136" y="74"/>
                  <a:pt x="122" y="77"/>
                  <a:pt x="114" y="93"/>
                </a:cubicBezTo>
                <a:cubicBezTo>
                  <a:pt x="109" y="104"/>
                  <a:pt x="110" y="125"/>
                  <a:pt x="102" y="133"/>
                </a:cubicBezTo>
                <a:cubicBezTo>
                  <a:pt x="90" y="145"/>
                  <a:pt x="75" y="151"/>
                  <a:pt x="62" y="161"/>
                </a:cubicBezTo>
                <a:cubicBezTo>
                  <a:pt x="43" y="160"/>
                  <a:pt x="23" y="165"/>
                  <a:pt x="6" y="157"/>
                </a:cubicBezTo>
                <a:cubicBezTo>
                  <a:pt x="0" y="154"/>
                  <a:pt x="7" y="143"/>
                  <a:pt x="10" y="137"/>
                </a:cubicBezTo>
                <a:cubicBezTo>
                  <a:pt x="16" y="126"/>
                  <a:pt x="58" y="121"/>
                  <a:pt x="58" y="121"/>
                </a:cubicBezTo>
                <a:cubicBezTo>
                  <a:pt x="55" y="114"/>
                  <a:pt x="56" y="105"/>
                  <a:pt x="50" y="101"/>
                </a:cubicBezTo>
                <a:cubicBezTo>
                  <a:pt x="44" y="96"/>
                  <a:pt x="30" y="104"/>
                  <a:pt x="26" y="97"/>
                </a:cubicBezTo>
                <a:cubicBezTo>
                  <a:pt x="21" y="89"/>
                  <a:pt x="46" y="60"/>
                  <a:pt x="54" y="57"/>
                </a:cubicBezTo>
                <a:cubicBezTo>
                  <a:pt x="80" y="66"/>
                  <a:pt x="68" y="92"/>
                  <a:pt x="94" y="101"/>
                </a:cubicBezTo>
                <a:cubicBezTo>
                  <a:pt x="88" y="69"/>
                  <a:pt x="78" y="68"/>
                  <a:pt x="90" y="33"/>
                </a:cubicBezTo>
                <a:cubicBezTo>
                  <a:pt x="82" y="0"/>
                  <a:pt x="95" y="5"/>
                  <a:pt x="126" y="13"/>
                </a:cubicBezTo>
                <a:cubicBezTo>
                  <a:pt x="131" y="27"/>
                  <a:pt x="127" y="28"/>
                  <a:pt x="134" y="21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80" name="Freeform 170"/>
          <p:cNvSpPr>
            <a:spLocks/>
          </p:cNvSpPr>
          <p:nvPr/>
        </p:nvSpPr>
        <p:spPr bwMode="auto">
          <a:xfrm>
            <a:off x="5149850" y="4835525"/>
            <a:ext cx="247650" cy="271463"/>
          </a:xfrm>
          <a:custGeom>
            <a:avLst/>
            <a:gdLst>
              <a:gd name="T0" fmla="*/ 2147483647 w 156"/>
              <a:gd name="T1" fmla="*/ 2147483647 h 171"/>
              <a:gd name="T2" fmla="*/ 2147483647 w 156"/>
              <a:gd name="T3" fmla="*/ 2147483647 h 171"/>
              <a:gd name="T4" fmla="*/ 2147483647 w 156"/>
              <a:gd name="T5" fmla="*/ 2147483647 h 171"/>
              <a:gd name="T6" fmla="*/ 2147483647 w 156"/>
              <a:gd name="T7" fmla="*/ 2147483647 h 171"/>
              <a:gd name="T8" fmla="*/ 2147483647 w 156"/>
              <a:gd name="T9" fmla="*/ 2147483647 h 171"/>
              <a:gd name="T10" fmla="*/ 2147483647 w 156"/>
              <a:gd name="T11" fmla="*/ 2147483647 h 171"/>
              <a:gd name="T12" fmla="*/ 0 w 156"/>
              <a:gd name="T13" fmla="*/ 2147483647 h 171"/>
              <a:gd name="T14" fmla="*/ 2147483647 w 156"/>
              <a:gd name="T15" fmla="*/ 2147483647 h 171"/>
              <a:gd name="T16" fmla="*/ 2147483647 w 156"/>
              <a:gd name="T17" fmla="*/ 2147483647 h 171"/>
              <a:gd name="T18" fmla="*/ 2147483647 w 156"/>
              <a:gd name="T19" fmla="*/ 2147483647 h 171"/>
              <a:gd name="T20" fmla="*/ 2147483647 w 156"/>
              <a:gd name="T21" fmla="*/ 2147483647 h 171"/>
              <a:gd name="T22" fmla="*/ 2147483647 w 156"/>
              <a:gd name="T23" fmla="*/ 2147483647 h 171"/>
              <a:gd name="T24" fmla="*/ 2147483647 w 156"/>
              <a:gd name="T25" fmla="*/ 2147483647 h 171"/>
              <a:gd name="T26" fmla="*/ 2147483647 w 156"/>
              <a:gd name="T27" fmla="*/ 2147483647 h 171"/>
              <a:gd name="T28" fmla="*/ 2147483647 w 156"/>
              <a:gd name="T29" fmla="*/ 2147483647 h 171"/>
              <a:gd name="T30" fmla="*/ 2147483647 w 156"/>
              <a:gd name="T31" fmla="*/ 2147483647 h 171"/>
              <a:gd name="T32" fmla="*/ 2147483647 w 156"/>
              <a:gd name="T33" fmla="*/ 2147483647 h 171"/>
              <a:gd name="T34" fmla="*/ 2147483647 w 156"/>
              <a:gd name="T35" fmla="*/ 2147483647 h 171"/>
              <a:gd name="T36" fmla="*/ 2147483647 w 156"/>
              <a:gd name="T37" fmla="*/ 2147483647 h 17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56"/>
              <a:gd name="T58" fmla="*/ 0 h 171"/>
              <a:gd name="T59" fmla="*/ 156 w 156"/>
              <a:gd name="T60" fmla="*/ 171 h 17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56" h="171">
                <a:moveTo>
                  <a:pt x="100" y="42"/>
                </a:moveTo>
                <a:cubicBezTo>
                  <a:pt x="92" y="57"/>
                  <a:pt x="92" y="75"/>
                  <a:pt x="84" y="90"/>
                </a:cubicBezTo>
                <a:cubicBezTo>
                  <a:pt x="79" y="101"/>
                  <a:pt x="73" y="111"/>
                  <a:pt x="68" y="122"/>
                </a:cubicBezTo>
                <a:cubicBezTo>
                  <a:pt x="65" y="127"/>
                  <a:pt x="60" y="138"/>
                  <a:pt x="60" y="138"/>
                </a:cubicBezTo>
                <a:cubicBezTo>
                  <a:pt x="56" y="114"/>
                  <a:pt x="54" y="87"/>
                  <a:pt x="40" y="66"/>
                </a:cubicBezTo>
                <a:cubicBezTo>
                  <a:pt x="13" y="75"/>
                  <a:pt x="40" y="62"/>
                  <a:pt x="32" y="98"/>
                </a:cubicBezTo>
                <a:cubicBezTo>
                  <a:pt x="30" y="107"/>
                  <a:pt x="2" y="110"/>
                  <a:pt x="0" y="110"/>
                </a:cubicBezTo>
                <a:cubicBezTo>
                  <a:pt x="8" y="131"/>
                  <a:pt x="17" y="140"/>
                  <a:pt x="12" y="162"/>
                </a:cubicBezTo>
                <a:cubicBezTo>
                  <a:pt x="39" y="171"/>
                  <a:pt x="56" y="158"/>
                  <a:pt x="80" y="150"/>
                </a:cubicBezTo>
                <a:cubicBezTo>
                  <a:pt x="97" y="133"/>
                  <a:pt x="115" y="136"/>
                  <a:pt x="136" y="126"/>
                </a:cubicBezTo>
                <a:cubicBezTo>
                  <a:pt x="132" y="123"/>
                  <a:pt x="128" y="120"/>
                  <a:pt x="124" y="118"/>
                </a:cubicBezTo>
                <a:cubicBezTo>
                  <a:pt x="100" y="106"/>
                  <a:pt x="112" y="103"/>
                  <a:pt x="132" y="98"/>
                </a:cubicBezTo>
                <a:cubicBezTo>
                  <a:pt x="136" y="95"/>
                  <a:pt x="140" y="92"/>
                  <a:pt x="144" y="90"/>
                </a:cubicBezTo>
                <a:cubicBezTo>
                  <a:pt x="148" y="88"/>
                  <a:pt x="156" y="90"/>
                  <a:pt x="156" y="86"/>
                </a:cubicBezTo>
                <a:cubicBezTo>
                  <a:pt x="156" y="82"/>
                  <a:pt x="148" y="84"/>
                  <a:pt x="144" y="82"/>
                </a:cubicBezTo>
                <a:cubicBezTo>
                  <a:pt x="140" y="80"/>
                  <a:pt x="136" y="77"/>
                  <a:pt x="132" y="74"/>
                </a:cubicBezTo>
                <a:cubicBezTo>
                  <a:pt x="137" y="59"/>
                  <a:pt x="147" y="53"/>
                  <a:pt x="152" y="38"/>
                </a:cubicBezTo>
                <a:cubicBezTo>
                  <a:pt x="142" y="0"/>
                  <a:pt x="131" y="40"/>
                  <a:pt x="116" y="50"/>
                </a:cubicBezTo>
                <a:cubicBezTo>
                  <a:pt x="102" y="45"/>
                  <a:pt x="107" y="49"/>
                  <a:pt x="100" y="42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81" name="Freeform 171"/>
          <p:cNvSpPr>
            <a:spLocks/>
          </p:cNvSpPr>
          <p:nvPr/>
        </p:nvSpPr>
        <p:spPr bwMode="auto">
          <a:xfrm>
            <a:off x="2122488" y="4549775"/>
            <a:ext cx="201612" cy="212725"/>
          </a:xfrm>
          <a:custGeom>
            <a:avLst/>
            <a:gdLst>
              <a:gd name="T0" fmla="*/ 2147483647 w 127"/>
              <a:gd name="T1" fmla="*/ 2147483647 h 134"/>
              <a:gd name="T2" fmla="*/ 2147483647 w 127"/>
              <a:gd name="T3" fmla="*/ 2147483647 h 134"/>
              <a:gd name="T4" fmla="*/ 2147483647 w 127"/>
              <a:gd name="T5" fmla="*/ 2147483647 h 134"/>
              <a:gd name="T6" fmla="*/ 2147483647 w 127"/>
              <a:gd name="T7" fmla="*/ 2147483647 h 134"/>
              <a:gd name="T8" fmla="*/ 2147483647 w 127"/>
              <a:gd name="T9" fmla="*/ 2147483647 h 134"/>
              <a:gd name="T10" fmla="*/ 2147483647 w 127"/>
              <a:gd name="T11" fmla="*/ 2147483647 h 134"/>
              <a:gd name="T12" fmla="*/ 2147483647 w 127"/>
              <a:gd name="T13" fmla="*/ 2147483647 h 134"/>
              <a:gd name="T14" fmla="*/ 2147483647 w 127"/>
              <a:gd name="T15" fmla="*/ 2147483647 h 134"/>
              <a:gd name="T16" fmla="*/ 2147483647 w 127"/>
              <a:gd name="T17" fmla="*/ 2147483647 h 134"/>
              <a:gd name="T18" fmla="*/ 2147483647 w 127"/>
              <a:gd name="T19" fmla="*/ 2147483647 h 1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7"/>
              <a:gd name="T31" fmla="*/ 0 h 134"/>
              <a:gd name="T32" fmla="*/ 127 w 127"/>
              <a:gd name="T33" fmla="*/ 134 h 13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7" h="134">
                <a:moveTo>
                  <a:pt x="115" y="58"/>
                </a:moveTo>
                <a:cubicBezTo>
                  <a:pt x="94" y="74"/>
                  <a:pt x="90" y="69"/>
                  <a:pt x="67" y="58"/>
                </a:cubicBezTo>
                <a:cubicBezTo>
                  <a:pt x="64" y="54"/>
                  <a:pt x="58" y="51"/>
                  <a:pt x="59" y="46"/>
                </a:cubicBezTo>
                <a:cubicBezTo>
                  <a:pt x="61" y="34"/>
                  <a:pt x="75" y="14"/>
                  <a:pt x="75" y="14"/>
                </a:cubicBezTo>
                <a:cubicBezTo>
                  <a:pt x="56" y="1"/>
                  <a:pt x="48" y="0"/>
                  <a:pt x="55" y="26"/>
                </a:cubicBezTo>
                <a:cubicBezTo>
                  <a:pt x="49" y="49"/>
                  <a:pt x="39" y="85"/>
                  <a:pt x="19" y="98"/>
                </a:cubicBezTo>
                <a:cubicBezTo>
                  <a:pt x="0" y="126"/>
                  <a:pt x="38" y="124"/>
                  <a:pt x="59" y="126"/>
                </a:cubicBezTo>
                <a:cubicBezTo>
                  <a:pt x="82" y="134"/>
                  <a:pt x="98" y="107"/>
                  <a:pt x="111" y="90"/>
                </a:cubicBezTo>
                <a:cubicBezTo>
                  <a:pt x="117" y="82"/>
                  <a:pt x="127" y="66"/>
                  <a:pt x="127" y="66"/>
                </a:cubicBezTo>
                <a:cubicBezTo>
                  <a:pt x="123" y="63"/>
                  <a:pt x="115" y="58"/>
                  <a:pt x="115" y="58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82" name="Freeform 172"/>
          <p:cNvSpPr>
            <a:spLocks/>
          </p:cNvSpPr>
          <p:nvPr/>
        </p:nvSpPr>
        <p:spPr bwMode="auto">
          <a:xfrm>
            <a:off x="5775325" y="454025"/>
            <a:ext cx="168275" cy="277813"/>
          </a:xfrm>
          <a:custGeom>
            <a:avLst/>
            <a:gdLst>
              <a:gd name="T0" fmla="*/ 2147483647 w 106"/>
              <a:gd name="T1" fmla="*/ 0 h 175"/>
              <a:gd name="T2" fmla="*/ 2147483647 w 106"/>
              <a:gd name="T3" fmla="*/ 2147483647 h 175"/>
              <a:gd name="T4" fmla="*/ 2147483647 w 106"/>
              <a:gd name="T5" fmla="*/ 2147483647 h 175"/>
              <a:gd name="T6" fmla="*/ 2147483647 w 106"/>
              <a:gd name="T7" fmla="*/ 2147483647 h 175"/>
              <a:gd name="T8" fmla="*/ 2147483647 w 106"/>
              <a:gd name="T9" fmla="*/ 2147483647 h 175"/>
              <a:gd name="T10" fmla="*/ 2147483647 w 106"/>
              <a:gd name="T11" fmla="*/ 2147483647 h 175"/>
              <a:gd name="T12" fmla="*/ 2147483647 w 106"/>
              <a:gd name="T13" fmla="*/ 2147483647 h 175"/>
              <a:gd name="T14" fmla="*/ 2147483647 w 106"/>
              <a:gd name="T15" fmla="*/ 0 h 17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6"/>
              <a:gd name="T25" fmla="*/ 0 h 175"/>
              <a:gd name="T26" fmla="*/ 106 w 106"/>
              <a:gd name="T27" fmla="*/ 175 h 17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6" h="175">
                <a:moveTo>
                  <a:pt x="78" y="0"/>
                </a:moveTo>
                <a:cubicBezTo>
                  <a:pt x="66" y="4"/>
                  <a:pt x="46" y="0"/>
                  <a:pt x="42" y="12"/>
                </a:cubicBezTo>
                <a:cubicBezTo>
                  <a:pt x="33" y="38"/>
                  <a:pt x="32" y="52"/>
                  <a:pt x="12" y="72"/>
                </a:cubicBezTo>
                <a:cubicBezTo>
                  <a:pt x="0" y="109"/>
                  <a:pt x="5" y="72"/>
                  <a:pt x="30" y="102"/>
                </a:cubicBezTo>
                <a:cubicBezTo>
                  <a:pt x="35" y="108"/>
                  <a:pt x="34" y="118"/>
                  <a:pt x="36" y="126"/>
                </a:cubicBezTo>
                <a:cubicBezTo>
                  <a:pt x="33" y="139"/>
                  <a:pt x="17" y="175"/>
                  <a:pt x="54" y="138"/>
                </a:cubicBezTo>
                <a:cubicBezTo>
                  <a:pt x="70" y="122"/>
                  <a:pt x="80" y="100"/>
                  <a:pt x="96" y="84"/>
                </a:cubicBezTo>
                <a:cubicBezTo>
                  <a:pt x="101" y="46"/>
                  <a:pt x="106" y="28"/>
                  <a:pt x="78" y="0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83" name="Freeform 173"/>
          <p:cNvSpPr>
            <a:spLocks/>
          </p:cNvSpPr>
          <p:nvPr/>
        </p:nvSpPr>
        <p:spPr bwMode="auto">
          <a:xfrm>
            <a:off x="6194425" y="3975100"/>
            <a:ext cx="160338" cy="79375"/>
          </a:xfrm>
          <a:custGeom>
            <a:avLst/>
            <a:gdLst>
              <a:gd name="T0" fmla="*/ 2147483647 w 101"/>
              <a:gd name="T1" fmla="*/ 2147483647 h 50"/>
              <a:gd name="T2" fmla="*/ 2147483647 w 101"/>
              <a:gd name="T3" fmla="*/ 2147483647 h 50"/>
              <a:gd name="T4" fmla="*/ 2147483647 w 101"/>
              <a:gd name="T5" fmla="*/ 2147483647 h 50"/>
              <a:gd name="T6" fmla="*/ 2147483647 w 101"/>
              <a:gd name="T7" fmla="*/ 2147483647 h 50"/>
              <a:gd name="T8" fmla="*/ 2147483647 w 101"/>
              <a:gd name="T9" fmla="*/ 2147483647 h 50"/>
              <a:gd name="T10" fmla="*/ 2147483647 w 101"/>
              <a:gd name="T11" fmla="*/ 2147483647 h 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1"/>
              <a:gd name="T19" fmla="*/ 0 h 50"/>
              <a:gd name="T20" fmla="*/ 101 w 101"/>
              <a:gd name="T21" fmla="*/ 50 h 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1" h="50">
                <a:moveTo>
                  <a:pt x="66" y="2"/>
                </a:moveTo>
                <a:cubicBezTo>
                  <a:pt x="46" y="4"/>
                  <a:pt x="24" y="0"/>
                  <a:pt x="6" y="8"/>
                </a:cubicBezTo>
                <a:cubicBezTo>
                  <a:pt x="0" y="11"/>
                  <a:pt x="8" y="22"/>
                  <a:pt x="12" y="26"/>
                </a:cubicBezTo>
                <a:cubicBezTo>
                  <a:pt x="23" y="37"/>
                  <a:pt x="57" y="45"/>
                  <a:pt x="72" y="50"/>
                </a:cubicBezTo>
                <a:cubicBezTo>
                  <a:pt x="80" y="46"/>
                  <a:pt x="93" y="46"/>
                  <a:pt x="96" y="38"/>
                </a:cubicBezTo>
                <a:cubicBezTo>
                  <a:pt x="101" y="23"/>
                  <a:pt x="66" y="2"/>
                  <a:pt x="66" y="2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84" name="Freeform 174"/>
          <p:cNvSpPr>
            <a:spLocks/>
          </p:cNvSpPr>
          <p:nvPr/>
        </p:nvSpPr>
        <p:spPr bwMode="auto">
          <a:xfrm>
            <a:off x="5546725" y="3740150"/>
            <a:ext cx="92075" cy="131763"/>
          </a:xfrm>
          <a:custGeom>
            <a:avLst/>
            <a:gdLst>
              <a:gd name="T0" fmla="*/ 2147483647 w 58"/>
              <a:gd name="T1" fmla="*/ 2147483647 h 83"/>
              <a:gd name="T2" fmla="*/ 2147483647 w 58"/>
              <a:gd name="T3" fmla="*/ 2147483647 h 83"/>
              <a:gd name="T4" fmla="*/ 0 w 58"/>
              <a:gd name="T5" fmla="*/ 2147483647 h 83"/>
              <a:gd name="T6" fmla="*/ 2147483647 w 58"/>
              <a:gd name="T7" fmla="*/ 2147483647 h 83"/>
              <a:gd name="T8" fmla="*/ 2147483647 w 58"/>
              <a:gd name="T9" fmla="*/ 2147483647 h 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83"/>
              <a:gd name="T17" fmla="*/ 58 w 58"/>
              <a:gd name="T18" fmla="*/ 83 h 8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83">
                <a:moveTo>
                  <a:pt x="54" y="60"/>
                </a:moveTo>
                <a:cubicBezTo>
                  <a:pt x="52" y="48"/>
                  <a:pt x="58" y="30"/>
                  <a:pt x="48" y="24"/>
                </a:cubicBezTo>
                <a:cubicBezTo>
                  <a:pt x="10" y="0"/>
                  <a:pt x="6" y="30"/>
                  <a:pt x="0" y="48"/>
                </a:cubicBezTo>
                <a:cubicBezTo>
                  <a:pt x="8" y="50"/>
                  <a:pt x="17" y="49"/>
                  <a:pt x="24" y="54"/>
                </a:cubicBezTo>
                <a:cubicBezTo>
                  <a:pt x="50" y="71"/>
                  <a:pt x="20" y="83"/>
                  <a:pt x="54" y="60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85" name="Freeform 175"/>
          <p:cNvSpPr>
            <a:spLocks/>
          </p:cNvSpPr>
          <p:nvPr/>
        </p:nvSpPr>
        <p:spPr bwMode="auto">
          <a:xfrm>
            <a:off x="3230563" y="396875"/>
            <a:ext cx="163512" cy="144463"/>
          </a:xfrm>
          <a:custGeom>
            <a:avLst/>
            <a:gdLst>
              <a:gd name="T0" fmla="*/ 2147483647 w 103"/>
              <a:gd name="T1" fmla="*/ 2147483647 h 91"/>
              <a:gd name="T2" fmla="*/ 2147483647 w 103"/>
              <a:gd name="T3" fmla="*/ 0 h 91"/>
              <a:gd name="T4" fmla="*/ 2147483647 w 103"/>
              <a:gd name="T5" fmla="*/ 2147483647 h 91"/>
              <a:gd name="T6" fmla="*/ 2147483647 w 103"/>
              <a:gd name="T7" fmla="*/ 2147483647 h 91"/>
              <a:gd name="T8" fmla="*/ 2147483647 w 103"/>
              <a:gd name="T9" fmla="*/ 2147483647 h 91"/>
              <a:gd name="T10" fmla="*/ 2147483647 w 103"/>
              <a:gd name="T11" fmla="*/ 2147483647 h 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91"/>
              <a:gd name="T20" fmla="*/ 103 w 103"/>
              <a:gd name="T21" fmla="*/ 91 h 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91">
                <a:moveTo>
                  <a:pt x="103" y="6"/>
                </a:moveTo>
                <a:cubicBezTo>
                  <a:pt x="97" y="4"/>
                  <a:pt x="91" y="0"/>
                  <a:pt x="85" y="0"/>
                </a:cubicBezTo>
                <a:cubicBezTo>
                  <a:pt x="65" y="2"/>
                  <a:pt x="41" y="0"/>
                  <a:pt x="25" y="12"/>
                </a:cubicBezTo>
                <a:cubicBezTo>
                  <a:pt x="0" y="31"/>
                  <a:pt x="48" y="39"/>
                  <a:pt x="61" y="42"/>
                </a:cubicBezTo>
                <a:cubicBezTo>
                  <a:pt x="77" y="91"/>
                  <a:pt x="85" y="47"/>
                  <a:pt x="91" y="30"/>
                </a:cubicBezTo>
                <a:cubicBezTo>
                  <a:pt x="94" y="22"/>
                  <a:pt x="99" y="14"/>
                  <a:pt x="103" y="6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86" name="Line 181"/>
          <p:cNvSpPr>
            <a:spLocks noChangeShapeType="1"/>
          </p:cNvSpPr>
          <p:nvPr/>
        </p:nvSpPr>
        <p:spPr bwMode="auto">
          <a:xfrm>
            <a:off x="4313238" y="5948363"/>
            <a:ext cx="14287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87" name="Line 182"/>
          <p:cNvSpPr>
            <a:spLocks noChangeShapeType="1"/>
          </p:cNvSpPr>
          <p:nvPr/>
        </p:nvSpPr>
        <p:spPr bwMode="auto">
          <a:xfrm flipV="1">
            <a:off x="4446588" y="6227763"/>
            <a:ext cx="142875" cy="7143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88" name="Line 183"/>
          <p:cNvSpPr>
            <a:spLocks noChangeShapeType="1"/>
          </p:cNvSpPr>
          <p:nvPr/>
        </p:nvSpPr>
        <p:spPr bwMode="auto">
          <a:xfrm flipV="1">
            <a:off x="4887913" y="6434138"/>
            <a:ext cx="144462" cy="7143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89" name="Freeform 184"/>
          <p:cNvSpPr>
            <a:spLocks/>
          </p:cNvSpPr>
          <p:nvPr/>
        </p:nvSpPr>
        <p:spPr bwMode="auto">
          <a:xfrm>
            <a:off x="31750" y="5819775"/>
            <a:ext cx="1103313" cy="928688"/>
          </a:xfrm>
          <a:custGeom>
            <a:avLst/>
            <a:gdLst>
              <a:gd name="T0" fmla="*/ 2147483647 w 695"/>
              <a:gd name="T1" fmla="*/ 2147483647 h 585"/>
              <a:gd name="T2" fmla="*/ 2147483647 w 695"/>
              <a:gd name="T3" fmla="*/ 2147483647 h 585"/>
              <a:gd name="T4" fmla="*/ 2147483647 w 695"/>
              <a:gd name="T5" fmla="*/ 2147483647 h 585"/>
              <a:gd name="T6" fmla="*/ 2147483647 w 695"/>
              <a:gd name="T7" fmla="*/ 2147483647 h 585"/>
              <a:gd name="T8" fmla="*/ 2147483647 w 695"/>
              <a:gd name="T9" fmla="*/ 2147483647 h 585"/>
              <a:gd name="T10" fmla="*/ 2147483647 w 695"/>
              <a:gd name="T11" fmla="*/ 2147483647 h 585"/>
              <a:gd name="T12" fmla="*/ 2147483647 w 695"/>
              <a:gd name="T13" fmla="*/ 2147483647 h 585"/>
              <a:gd name="T14" fmla="*/ 2147483647 w 695"/>
              <a:gd name="T15" fmla="*/ 2147483647 h 585"/>
              <a:gd name="T16" fmla="*/ 2147483647 w 695"/>
              <a:gd name="T17" fmla="*/ 2147483647 h 585"/>
              <a:gd name="T18" fmla="*/ 2147483647 w 695"/>
              <a:gd name="T19" fmla="*/ 2147483647 h 585"/>
              <a:gd name="T20" fmla="*/ 2147483647 w 695"/>
              <a:gd name="T21" fmla="*/ 2147483647 h 585"/>
              <a:gd name="T22" fmla="*/ 2147483647 w 695"/>
              <a:gd name="T23" fmla="*/ 2147483647 h 585"/>
              <a:gd name="T24" fmla="*/ 2147483647 w 695"/>
              <a:gd name="T25" fmla="*/ 2147483647 h 585"/>
              <a:gd name="T26" fmla="*/ 2147483647 w 695"/>
              <a:gd name="T27" fmla="*/ 2147483647 h 585"/>
              <a:gd name="T28" fmla="*/ 2147483647 w 695"/>
              <a:gd name="T29" fmla="*/ 2147483647 h 585"/>
              <a:gd name="T30" fmla="*/ 2147483647 w 695"/>
              <a:gd name="T31" fmla="*/ 2147483647 h 585"/>
              <a:gd name="T32" fmla="*/ 2147483647 w 695"/>
              <a:gd name="T33" fmla="*/ 2147483647 h 585"/>
              <a:gd name="T34" fmla="*/ 2147483647 w 695"/>
              <a:gd name="T35" fmla="*/ 2147483647 h 585"/>
              <a:gd name="T36" fmla="*/ 2147483647 w 695"/>
              <a:gd name="T37" fmla="*/ 2147483647 h 585"/>
              <a:gd name="T38" fmla="*/ 2147483647 w 695"/>
              <a:gd name="T39" fmla="*/ 2147483647 h 585"/>
              <a:gd name="T40" fmla="*/ 2147483647 w 695"/>
              <a:gd name="T41" fmla="*/ 2147483647 h 585"/>
              <a:gd name="T42" fmla="*/ 2147483647 w 695"/>
              <a:gd name="T43" fmla="*/ 2147483647 h 585"/>
              <a:gd name="T44" fmla="*/ 2147483647 w 695"/>
              <a:gd name="T45" fmla="*/ 2147483647 h 585"/>
              <a:gd name="T46" fmla="*/ 2147483647 w 695"/>
              <a:gd name="T47" fmla="*/ 2147483647 h 585"/>
              <a:gd name="T48" fmla="*/ 2147483647 w 695"/>
              <a:gd name="T49" fmla="*/ 2147483647 h 585"/>
              <a:gd name="T50" fmla="*/ 2147483647 w 695"/>
              <a:gd name="T51" fmla="*/ 2147483647 h 585"/>
              <a:gd name="T52" fmla="*/ 2147483647 w 695"/>
              <a:gd name="T53" fmla="*/ 2147483647 h 585"/>
              <a:gd name="T54" fmla="*/ 2147483647 w 695"/>
              <a:gd name="T55" fmla="*/ 2147483647 h 585"/>
              <a:gd name="T56" fmla="*/ 2147483647 w 695"/>
              <a:gd name="T57" fmla="*/ 2147483647 h 585"/>
              <a:gd name="T58" fmla="*/ 2147483647 w 695"/>
              <a:gd name="T59" fmla="*/ 2147483647 h 585"/>
              <a:gd name="T60" fmla="*/ 2147483647 w 695"/>
              <a:gd name="T61" fmla="*/ 2147483647 h 585"/>
              <a:gd name="T62" fmla="*/ 2147483647 w 695"/>
              <a:gd name="T63" fmla="*/ 2147483647 h 585"/>
              <a:gd name="T64" fmla="*/ 2147483647 w 695"/>
              <a:gd name="T65" fmla="*/ 2147483647 h 585"/>
              <a:gd name="T66" fmla="*/ 2147483647 w 695"/>
              <a:gd name="T67" fmla="*/ 2147483647 h 585"/>
              <a:gd name="T68" fmla="*/ 2147483647 w 695"/>
              <a:gd name="T69" fmla="*/ 2147483647 h 585"/>
              <a:gd name="T70" fmla="*/ 2147483647 w 695"/>
              <a:gd name="T71" fmla="*/ 2147483647 h 585"/>
              <a:gd name="T72" fmla="*/ 2147483647 w 695"/>
              <a:gd name="T73" fmla="*/ 2147483647 h 585"/>
              <a:gd name="T74" fmla="*/ 2147483647 w 695"/>
              <a:gd name="T75" fmla="*/ 2147483647 h 585"/>
              <a:gd name="T76" fmla="*/ 2147483647 w 695"/>
              <a:gd name="T77" fmla="*/ 2147483647 h 585"/>
              <a:gd name="T78" fmla="*/ 2147483647 w 695"/>
              <a:gd name="T79" fmla="*/ 2147483647 h 585"/>
              <a:gd name="T80" fmla="*/ 2147483647 w 695"/>
              <a:gd name="T81" fmla="*/ 2147483647 h 585"/>
              <a:gd name="T82" fmla="*/ 2147483647 w 695"/>
              <a:gd name="T83" fmla="*/ 2147483647 h 585"/>
              <a:gd name="T84" fmla="*/ 2147483647 w 695"/>
              <a:gd name="T85" fmla="*/ 2147483647 h 585"/>
              <a:gd name="T86" fmla="*/ 2147483647 w 695"/>
              <a:gd name="T87" fmla="*/ 2147483647 h 58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695"/>
              <a:gd name="T133" fmla="*/ 0 h 585"/>
              <a:gd name="T134" fmla="*/ 695 w 695"/>
              <a:gd name="T135" fmla="*/ 585 h 58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695" h="585">
                <a:moveTo>
                  <a:pt x="682" y="315"/>
                </a:moveTo>
                <a:cubicBezTo>
                  <a:pt x="680" y="305"/>
                  <a:pt x="680" y="295"/>
                  <a:pt x="676" y="285"/>
                </a:cubicBezTo>
                <a:cubicBezTo>
                  <a:pt x="673" y="278"/>
                  <a:pt x="666" y="274"/>
                  <a:pt x="664" y="267"/>
                </a:cubicBezTo>
                <a:cubicBezTo>
                  <a:pt x="642" y="180"/>
                  <a:pt x="679" y="198"/>
                  <a:pt x="634" y="183"/>
                </a:cubicBezTo>
                <a:cubicBezTo>
                  <a:pt x="630" y="175"/>
                  <a:pt x="623" y="168"/>
                  <a:pt x="622" y="159"/>
                </a:cubicBezTo>
                <a:cubicBezTo>
                  <a:pt x="619" y="132"/>
                  <a:pt x="648" y="125"/>
                  <a:pt x="604" y="147"/>
                </a:cubicBezTo>
                <a:cubicBezTo>
                  <a:pt x="589" y="176"/>
                  <a:pt x="589" y="199"/>
                  <a:pt x="556" y="177"/>
                </a:cubicBezTo>
                <a:cubicBezTo>
                  <a:pt x="547" y="150"/>
                  <a:pt x="550" y="139"/>
                  <a:pt x="574" y="123"/>
                </a:cubicBezTo>
                <a:cubicBezTo>
                  <a:pt x="590" y="76"/>
                  <a:pt x="575" y="136"/>
                  <a:pt x="568" y="87"/>
                </a:cubicBezTo>
                <a:cubicBezTo>
                  <a:pt x="567" y="82"/>
                  <a:pt x="578" y="52"/>
                  <a:pt x="580" y="45"/>
                </a:cubicBezTo>
                <a:cubicBezTo>
                  <a:pt x="576" y="37"/>
                  <a:pt x="576" y="24"/>
                  <a:pt x="568" y="21"/>
                </a:cubicBezTo>
                <a:cubicBezTo>
                  <a:pt x="506" y="0"/>
                  <a:pt x="538" y="49"/>
                  <a:pt x="502" y="63"/>
                </a:cubicBezTo>
                <a:cubicBezTo>
                  <a:pt x="489" y="68"/>
                  <a:pt x="474" y="67"/>
                  <a:pt x="460" y="69"/>
                </a:cubicBezTo>
                <a:cubicBezTo>
                  <a:pt x="468" y="92"/>
                  <a:pt x="483" y="103"/>
                  <a:pt x="496" y="123"/>
                </a:cubicBezTo>
                <a:cubicBezTo>
                  <a:pt x="490" y="131"/>
                  <a:pt x="479" y="137"/>
                  <a:pt x="478" y="147"/>
                </a:cubicBezTo>
                <a:cubicBezTo>
                  <a:pt x="475" y="176"/>
                  <a:pt x="521" y="193"/>
                  <a:pt x="460" y="213"/>
                </a:cubicBezTo>
                <a:cubicBezTo>
                  <a:pt x="406" y="205"/>
                  <a:pt x="415" y="190"/>
                  <a:pt x="364" y="207"/>
                </a:cubicBezTo>
                <a:cubicBezTo>
                  <a:pt x="366" y="217"/>
                  <a:pt x="365" y="228"/>
                  <a:pt x="370" y="237"/>
                </a:cubicBezTo>
                <a:cubicBezTo>
                  <a:pt x="388" y="272"/>
                  <a:pt x="402" y="236"/>
                  <a:pt x="370" y="279"/>
                </a:cubicBezTo>
                <a:cubicBezTo>
                  <a:pt x="344" y="266"/>
                  <a:pt x="331" y="258"/>
                  <a:pt x="322" y="231"/>
                </a:cubicBezTo>
                <a:cubicBezTo>
                  <a:pt x="294" y="233"/>
                  <a:pt x="265" y="229"/>
                  <a:pt x="238" y="237"/>
                </a:cubicBezTo>
                <a:cubicBezTo>
                  <a:pt x="232" y="239"/>
                  <a:pt x="240" y="251"/>
                  <a:pt x="244" y="255"/>
                </a:cubicBezTo>
                <a:cubicBezTo>
                  <a:pt x="247" y="258"/>
                  <a:pt x="286" y="267"/>
                  <a:pt x="286" y="267"/>
                </a:cubicBezTo>
                <a:cubicBezTo>
                  <a:pt x="337" y="301"/>
                  <a:pt x="309" y="290"/>
                  <a:pt x="346" y="327"/>
                </a:cubicBezTo>
                <a:cubicBezTo>
                  <a:pt x="340" y="350"/>
                  <a:pt x="329" y="365"/>
                  <a:pt x="322" y="387"/>
                </a:cubicBezTo>
                <a:cubicBezTo>
                  <a:pt x="320" y="403"/>
                  <a:pt x="323" y="421"/>
                  <a:pt x="316" y="435"/>
                </a:cubicBezTo>
                <a:cubicBezTo>
                  <a:pt x="307" y="453"/>
                  <a:pt x="256" y="435"/>
                  <a:pt x="256" y="435"/>
                </a:cubicBezTo>
                <a:cubicBezTo>
                  <a:pt x="224" y="443"/>
                  <a:pt x="223" y="454"/>
                  <a:pt x="208" y="483"/>
                </a:cubicBezTo>
                <a:cubicBezTo>
                  <a:pt x="185" y="468"/>
                  <a:pt x="169" y="470"/>
                  <a:pt x="154" y="447"/>
                </a:cubicBezTo>
                <a:cubicBezTo>
                  <a:pt x="118" y="456"/>
                  <a:pt x="99" y="438"/>
                  <a:pt x="64" y="429"/>
                </a:cubicBezTo>
                <a:cubicBezTo>
                  <a:pt x="0" y="450"/>
                  <a:pt x="21" y="473"/>
                  <a:pt x="16" y="549"/>
                </a:cubicBezTo>
                <a:cubicBezTo>
                  <a:pt x="25" y="575"/>
                  <a:pt x="40" y="573"/>
                  <a:pt x="64" y="585"/>
                </a:cubicBezTo>
                <a:cubicBezTo>
                  <a:pt x="145" y="580"/>
                  <a:pt x="186" y="568"/>
                  <a:pt x="262" y="561"/>
                </a:cubicBezTo>
                <a:cubicBezTo>
                  <a:pt x="268" y="559"/>
                  <a:pt x="274" y="556"/>
                  <a:pt x="280" y="555"/>
                </a:cubicBezTo>
                <a:cubicBezTo>
                  <a:pt x="300" y="552"/>
                  <a:pt x="321" y="555"/>
                  <a:pt x="340" y="549"/>
                </a:cubicBezTo>
                <a:cubicBezTo>
                  <a:pt x="354" y="545"/>
                  <a:pt x="362" y="530"/>
                  <a:pt x="376" y="525"/>
                </a:cubicBezTo>
                <a:cubicBezTo>
                  <a:pt x="389" y="487"/>
                  <a:pt x="382" y="445"/>
                  <a:pt x="406" y="411"/>
                </a:cubicBezTo>
                <a:cubicBezTo>
                  <a:pt x="411" y="404"/>
                  <a:pt x="419" y="400"/>
                  <a:pt x="424" y="393"/>
                </a:cubicBezTo>
                <a:cubicBezTo>
                  <a:pt x="434" y="378"/>
                  <a:pt x="448" y="345"/>
                  <a:pt x="448" y="345"/>
                </a:cubicBezTo>
                <a:cubicBezTo>
                  <a:pt x="485" y="363"/>
                  <a:pt x="482" y="348"/>
                  <a:pt x="520" y="339"/>
                </a:cubicBezTo>
                <a:cubicBezTo>
                  <a:pt x="551" y="354"/>
                  <a:pt x="551" y="370"/>
                  <a:pt x="580" y="351"/>
                </a:cubicBezTo>
                <a:cubicBezTo>
                  <a:pt x="593" y="285"/>
                  <a:pt x="599" y="305"/>
                  <a:pt x="646" y="321"/>
                </a:cubicBezTo>
                <a:cubicBezTo>
                  <a:pt x="656" y="319"/>
                  <a:pt x="667" y="320"/>
                  <a:pt x="676" y="315"/>
                </a:cubicBezTo>
                <a:cubicBezTo>
                  <a:pt x="686" y="310"/>
                  <a:pt x="695" y="275"/>
                  <a:pt x="682" y="315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90" name="Freeform 185"/>
          <p:cNvSpPr>
            <a:spLocks/>
          </p:cNvSpPr>
          <p:nvPr/>
        </p:nvSpPr>
        <p:spPr bwMode="auto">
          <a:xfrm>
            <a:off x="3298825" y="5318125"/>
            <a:ext cx="1287463" cy="947738"/>
          </a:xfrm>
          <a:custGeom>
            <a:avLst/>
            <a:gdLst>
              <a:gd name="T0" fmla="*/ 2147483647 w 811"/>
              <a:gd name="T1" fmla="*/ 2147483647 h 597"/>
              <a:gd name="T2" fmla="*/ 2147483647 w 811"/>
              <a:gd name="T3" fmla="*/ 2147483647 h 597"/>
              <a:gd name="T4" fmla="*/ 2147483647 w 811"/>
              <a:gd name="T5" fmla="*/ 2147483647 h 597"/>
              <a:gd name="T6" fmla="*/ 2147483647 w 811"/>
              <a:gd name="T7" fmla="*/ 2147483647 h 597"/>
              <a:gd name="T8" fmla="*/ 2147483647 w 811"/>
              <a:gd name="T9" fmla="*/ 2147483647 h 597"/>
              <a:gd name="T10" fmla="*/ 2147483647 w 811"/>
              <a:gd name="T11" fmla="*/ 2147483647 h 597"/>
              <a:gd name="T12" fmla="*/ 2147483647 w 811"/>
              <a:gd name="T13" fmla="*/ 2147483647 h 597"/>
              <a:gd name="T14" fmla="*/ 2147483647 w 811"/>
              <a:gd name="T15" fmla="*/ 2147483647 h 597"/>
              <a:gd name="T16" fmla="*/ 2147483647 w 811"/>
              <a:gd name="T17" fmla="*/ 2147483647 h 597"/>
              <a:gd name="T18" fmla="*/ 2147483647 w 811"/>
              <a:gd name="T19" fmla="*/ 2147483647 h 597"/>
              <a:gd name="T20" fmla="*/ 2147483647 w 811"/>
              <a:gd name="T21" fmla="*/ 2147483647 h 597"/>
              <a:gd name="T22" fmla="*/ 2147483647 w 811"/>
              <a:gd name="T23" fmla="*/ 2147483647 h 597"/>
              <a:gd name="T24" fmla="*/ 2147483647 w 811"/>
              <a:gd name="T25" fmla="*/ 2147483647 h 597"/>
              <a:gd name="T26" fmla="*/ 2147483647 w 811"/>
              <a:gd name="T27" fmla="*/ 2147483647 h 597"/>
              <a:gd name="T28" fmla="*/ 2147483647 w 811"/>
              <a:gd name="T29" fmla="*/ 2147483647 h 597"/>
              <a:gd name="T30" fmla="*/ 2147483647 w 811"/>
              <a:gd name="T31" fmla="*/ 2147483647 h 597"/>
              <a:gd name="T32" fmla="*/ 2147483647 w 811"/>
              <a:gd name="T33" fmla="*/ 2147483647 h 597"/>
              <a:gd name="T34" fmla="*/ 2147483647 w 811"/>
              <a:gd name="T35" fmla="*/ 2147483647 h 597"/>
              <a:gd name="T36" fmla="*/ 2147483647 w 811"/>
              <a:gd name="T37" fmla="*/ 2147483647 h 597"/>
              <a:gd name="T38" fmla="*/ 2147483647 w 811"/>
              <a:gd name="T39" fmla="*/ 2147483647 h 597"/>
              <a:gd name="T40" fmla="*/ 2147483647 w 811"/>
              <a:gd name="T41" fmla="*/ 2147483647 h 597"/>
              <a:gd name="T42" fmla="*/ 2147483647 w 811"/>
              <a:gd name="T43" fmla="*/ 2147483647 h 597"/>
              <a:gd name="T44" fmla="*/ 2147483647 w 811"/>
              <a:gd name="T45" fmla="*/ 2147483647 h 597"/>
              <a:gd name="T46" fmla="*/ 2147483647 w 811"/>
              <a:gd name="T47" fmla="*/ 2147483647 h 597"/>
              <a:gd name="T48" fmla="*/ 2147483647 w 811"/>
              <a:gd name="T49" fmla="*/ 2147483647 h 597"/>
              <a:gd name="T50" fmla="*/ 2147483647 w 811"/>
              <a:gd name="T51" fmla="*/ 2147483647 h 597"/>
              <a:gd name="T52" fmla="*/ 2147483647 w 811"/>
              <a:gd name="T53" fmla="*/ 2147483647 h 597"/>
              <a:gd name="T54" fmla="*/ 2147483647 w 811"/>
              <a:gd name="T55" fmla="*/ 2147483647 h 597"/>
              <a:gd name="T56" fmla="*/ 2147483647 w 811"/>
              <a:gd name="T57" fmla="*/ 2147483647 h 597"/>
              <a:gd name="T58" fmla="*/ 2147483647 w 811"/>
              <a:gd name="T59" fmla="*/ 2147483647 h 597"/>
              <a:gd name="T60" fmla="*/ 2147483647 w 811"/>
              <a:gd name="T61" fmla="*/ 2147483647 h 597"/>
              <a:gd name="T62" fmla="*/ 2147483647 w 811"/>
              <a:gd name="T63" fmla="*/ 2147483647 h 597"/>
              <a:gd name="T64" fmla="*/ 2147483647 w 811"/>
              <a:gd name="T65" fmla="*/ 2147483647 h 597"/>
              <a:gd name="T66" fmla="*/ 2147483647 w 811"/>
              <a:gd name="T67" fmla="*/ 2147483647 h 597"/>
              <a:gd name="T68" fmla="*/ 2147483647 w 811"/>
              <a:gd name="T69" fmla="*/ 2147483647 h 597"/>
              <a:gd name="T70" fmla="*/ 2147483647 w 811"/>
              <a:gd name="T71" fmla="*/ 2147483647 h 597"/>
              <a:gd name="T72" fmla="*/ 2147483647 w 811"/>
              <a:gd name="T73" fmla="*/ 2147483647 h 597"/>
              <a:gd name="T74" fmla="*/ 2147483647 w 811"/>
              <a:gd name="T75" fmla="*/ 2147483647 h 597"/>
              <a:gd name="T76" fmla="*/ 2147483647 w 811"/>
              <a:gd name="T77" fmla="*/ 2147483647 h 597"/>
              <a:gd name="T78" fmla="*/ 2147483647 w 811"/>
              <a:gd name="T79" fmla="*/ 2147483647 h 597"/>
              <a:gd name="T80" fmla="*/ 2147483647 w 811"/>
              <a:gd name="T81" fmla="*/ 2147483647 h 597"/>
              <a:gd name="T82" fmla="*/ 2147483647 w 811"/>
              <a:gd name="T83" fmla="*/ 2147483647 h 597"/>
              <a:gd name="T84" fmla="*/ 2147483647 w 811"/>
              <a:gd name="T85" fmla="*/ 2147483647 h 597"/>
              <a:gd name="T86" fmla="*/ 2147483647 w 811"/>
              <a:gd name="T87" fmla="*/ 2147483647 h 597"/>
              <a:gd name="T88" fmla="*/ 2147483647 w 811"/>
              <a:gd name="T89" fmla="*/ 2147483647 h 597"/>
              <a:gd name="T90" fmla="*/ 2147483647 w 811"/>
              <a:gd name="T91" fmla="*/ 2147483647 h 597"/>
              <a:gd name="T92" fmla="*/ 2147483647 w 811"/>
              <a:gd name="T93" fmla="*/ 2147483647 h 597"/>
              <a:gd name="T94" fmla="*/ 2147483647 w 811"/>
              <a:gd name="T95" fmla="*/ 2147483647 h 597"/>
              <a:gd name="T96" fmla="*/ 2147483647 w 811"/>
              <a:gd name="T97" fmla="*/ 2147483647 h 597"/>
              <a:gd name="T98" fmla="*/ 2147483647 w 811"/>
              <a:gd name="T99" fmla="*/ 2147483647 h 597"/>
              <a:gd name="T100" fmla="*/ 2147483647 w 811"/>
              <a:gd name="T101" fmla="*/ 2147483647 h 59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811"/>
              <a:gd name="T154" fmla="*/ 0 h 597"/>
              <a:gd name="T155" fmla="*/ 811 w 811"/>
              <a:gd name="T156" fmla="*/ 597 h 59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811" h="597">
                <a:moveTo>
                  <a:pt x="754" y="559"/>
                </a:moveTo>
                <a:cubicBezTo>
                  <a:pt x="750" y="547"/>
                  <a:pt x="744" y="535"/>
                  <a:pt x="738" y="517"/>
                </a:cubicBezTo>
                <a:cubicBezTo>
                  <a:pt x="732" y="499"/>
                  <a:pt x="725" y="471"/>
                  <a:pt x="718" y="451"/>
                </a:cubicBezTo>
                <a:cubicBezTo>
                  <a:pt x="714" y="431"/>
                  <a:pt x="700" y="416"/>
                  <a:pt x="694" y="397"/>
                </a:cubicBezTo>
                <a:cubicBezTo>
                  <a:pt x="697" y="379"/>
                  <a:pt x="698" y="333"/>
                  <a:pt x="718" y="319"/>
                </a:cubicBezTo>
                <a:cubicBezTo>
                  <a:pt x="811" y="254"/>
                  <a:pt x="736" y="325"/>
                  <a:pt x="784" y="277"/>
                </a:cubicBezTo>
                <a:cubicBezTo>
                  <a:pt x="764" y="237"/>
                  <a:pt x="741" y="245"/>
                  <a:pt x="700" y="235"/>
                </a:cubicBezTo>
                <a:cubicBezTo>
                  <a:pt x="615" y="244"/>
                  <a:pt x="667" y="232"/>
                  <a:pt x="622" y="277"/>
                </a:cubicBezTo>
                <a:cubicBezTo>
                  <a:pt x="598" y="275"/>
                  <a:pt x="591" y="273"/>
                  <a:pt x="568" y="265"/>
                </a:cubicBezTo>
                <a:cubicBezTo>
                  <a:pt x="559" y="262"/>
                  <a:pt x="540" y="253"/>
                  <a:pt x="532" y="247"/>
                </a:cubicBezTo>
                <a:cubicBezTo>
                  <a:pt x="527" y="243"/>
                  <a:pt x="520" y="243"/>
                  <a:pt x="514" y="241"/>
                </a:cubicBezTo>
                <a:cubicBezTo>
                  <a:pt x="515" y="227"/>
                  <a:pt x="521" y="181"/>
                  <a:pt x="538" y="157"/>
                </a:cubicBezTo>
                <a:cubicBezTo>
                  <a:pt x="555" y="133"/>
                  <a:pt x="593" y="108"/>
                  <a:pt x="616" y="97"/>
                </a:cubicBezTo>
                <a:cubicBezTo>
                  <a:pt x="636" y="92"/>
                  <a:pt x="656" y="93"/>
                  <a:pt x="676" y="91"/>
                </a:cubicBezTo>
                <a:cubicBezTo>
                  <a:pt x="666" y="52"/>
                  <a:pt x="677" y="61"/>
                  <a:pt x="616" y="73"/>
                </a:cubicBezTo>
                <a:cubicBezTo>
                  <a:pt x="604" y="75"/>
                  <a:pt x="580" y="85"/>
                  <a:pt x="580" y="85"/>
                </a:cubicBezTo>
                <a:cubicBezTo>
                  <a:pt x="499" y="71"/>
                  <a:pt x="577" y="89"/>
                  <a:pt x="526" y="67"/>
                </a:cubicBezTo>
                <a:cubicBezTo>
                  <a:pt x="514" y="62"/>
                  <a:pt x="490" y="55"/>
                  <a:pt x="490" y="55"/>
                </a:cubicBezTo>
                <a:cubicBezTo>
                  <a:pt x="436" y="69"/>
                  <a:pt x="446" y="86"/>
                  <a:pt x="430" y="133"/>
                </a:cubicBezTo>
                <a:cubicBezTo>
                  <a:pt x="428" y="157"/>
                  <a:pt x="432" y="182"/>
                  <a:pt x="424" y="205"/>
                </a:cubicBezTo>
                <a:cubicBezTo>
                  <a:pt x="406" y="259"/>
                  <a:pt x="396" y="212"/>
                  <a:pt x="394" y="205"/>
                </a:cubicBezTo>
                <a:cubicBezTo>
                  <a:pt x="405" y="129"/>
                  <a:pt x="405" y="114"/>
                  <a:pt x="400" y="19"/>
                </a:cubicBezTo>
                <a:cubicBezTo>
                  <a:pt x="390" y="23"/>
                  <a:pt x="375" y="21"/>
                  <a:pt x="370" y="31"/>
                </a:cubicBezTo>
                <a:cubicBezTo>
                  <a:pt x="340" y="96"/>
                  <a:pt x="392" y="106"/>
                  <a:pt x="346" y="91"/>
                </a:cubicBezTo>
                <a:cubicBezTo>
                  <a:pt x="310" y="0"/>
                  <a:pt x="352" y="81"/>
                  <a:pt x="148" y="55"/>
                </a:cubicBezTo>
                <a:cubicBezTo>
                  <a:pt x="142" y="54"/>
                  <a:pt x="146" y="41"/>
                  <a:pt x="142" y="37"/>
                </a:cubicBezTo>
                <a:cubicBezTo>
                  <a:pt x="136" y="31"/>
                  <a:pt x="127" y="27"/>
                  <a:pt x="118" y="25"/>
                </a:cubicBezTo>
                <a:cubicBezTo>
                  <a:pt x="98" y="21"/>
                  <a:pt x="78" y="21"/>
                  <a:pt x="58" y="19"/>
                </a:cubicBezTo>
                <a:cubicBezTo>
                  <a:pt x="52" y="15"/>
                  <a:pt x="47" y="7"/>
                  <a:pt x="40" y="7"/>
                </a:cubicBezTo>
                <a:cubicBezTo>
                  <a:pt x="27" y="7"/>
                  <a:pt x="13" y="10"/>
                  <a:pt x="4" y="19"/>
                </a:cubicBezTo>
                <a:cubicBezTo>
                  <a:pt x="0" y="23"/>
                  <a:pt x="5" y="33"/>
                  <a:pt x="10" y="37"/>
                </a:cubicBezTo>
                <a:cubicBezTo>
                  <a:pt x="18" y="43"/>
                  <a:pt x="30" y="41"/>
                  <a:pt x="40" y="43"/>
                </a:cubicBezTo>
                <a:cubicBezTo>
                  <a:pt x="51" y="54"/>
                  <a:pt x="66" y="61"/>
                  <a:pt x="76" y="73"/>
                </a:cubicBezTo>
                <a:cubicBezTo>
                  <a:pt x="82" y="80"/>
                  <a:pt x="82" y="91"/>
                  <a:pt x="88" y="97"/>
                </a:cubicBezTo>
                <a:cubicBezTo>
                  <a:pt x="98" y="107"/>
                  <a:pt x="124" y="121"/>
                  <a:pt x="124" y="121"/>
                </a:cubicBezTo>
                <a:cubicBezTo>
                  <a:pt x="136" y="119"/>
                  <a:pt x="148" y="118"/>
                  <a:pt x="160" y="115"/>
                </a:cubicBezTo>
                <a:cubicBezTo>
                  <a:pt x="172" y="112"/>
                  <a:pt x="196" y="103"/>
                  <a:pt x="196" y="103"/>
                </a:cubicBezTo>
                <a:cubicBezTo>
                  <a:pt x="197" y="103"/>
                  <a:pt x="305" y="112"/>
                  <a:pt x="310" y="115"/>
                </a:cubicBezTo>
                <a:cubicBezTo>
                  <a:pt x="317" y="119"/>
                  <a:pt x="314" y="131"/>
                  <a:pt x="316" y="139"/>
                </a:cubicBezTo>
                <a:cubicBezTo>
                  <a:pt x="324" y="165"/>
                  <a:pt x="329" y="214"/>
                  <a:pt x="340" y="235"/>
                </a:cubicBezTo>
                <a:cubicBezTo>
                  <a:pt x="348" y="250"/>
                  <a:pt x="376" y="271"/>
                  <a:pt x="376" y="271"/>
                </a:cubicBezTo>
                <a:cubicBezTo>
                  <a:pt x="383" y="270"/>
                  <a:pt x="428" y="270"/>
                  <a:pt x="436" y="253"/>
                </a:cubicBezTo>
                <a:cubicBezTo>
                  <a:pt x="457" y="211"/>
                  <a:pt x="432" y="200"/>
                  <a:pt x="478" y="169"/>
                </a:cubicBezTo>
                <a:cubicBezTo>
                  <a:pt x="525" y="201"/>
                  <a:pt x="501" y="210"/>
                  <a:pt x="490" y="253"/>
                </a:cubicBezTo>
                <a:cubicBezTo>
                  <a:pt x="505" y="304"/>
                  <a:pt x="511" y="318"/>
                  <a:pt x="562" y="331"/>
                </a:cubicBezTo>
                <a:cubicBezTo>
                  <a:pt x="593" y="321"/>
                  <a:pt x="603" y="312"/>
                  <a:pt x="640" y="307"/>
                </a:cubicBezTo>
                <a:cubicBezTo>
                  <a:pt x="648" y="311"/>
                  <a:pt x="659" y="311"/>
                  <a:pt x="664" y="319"/>
                </a:cubicBezTo>
                <a:cubicBezTo>
                  <a:pt x="666" y="322"/>
                  <a:pt x="643" y="365"/>
                  <a:pt x="640" y="373"/>
                </a:cubicBezTo>
                <a:cubicBezTo>
                  <a:pt x="654" y="445"/>
                  <a:pt x="655" y="489"/>
                  <a:pt x="724" y="523"/>
                </a:cubicBezTo>
                <a:cubicBezTo>
                  <a:pt x="734" y="552"/>
                  <a:pt x="720" y="586"/>
                  <a:pt x="752" y="597"/>
                </a:cubicBezTo>
                <a:cubicBezTo>
                  <a:pt x="759" y="577"/>
                  <a:pt x="766" y="559"/>
                  <a:pt x="754" y="559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91" name="Line 186"/>
          <p:cNvSpPr>
            <a:spLocks noChangeShapeType="1"/>
          </p:cNvSpPr>
          <p:nvPr/>
        </p:nvSpPr>
        <p:spPr bwMode="auto">
          <a:xfrm>
            <a:off x="5784850" y="2093913"/>
            <a:ext cx="73025" cy="71437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92" name="Freeform 187"/>
          <p:cNvSpPr>
            <a:spLocks/>
          </p:cNvSpPr>
          <p:nvPr/>
        </p:nvSpPr>
        <p:spPr bwMode="auto">
          <a:xfrm>
            <a:off x="5207000" y="4767263"/>
            <a:ext cx="44450" cy="196850"/>
          </a:xfrm>
          <a:custGeom>
            <a:avLst/>
            <a:gdLst>
              <a:gd name="T0" fmla="*/ 2147483647 w 28"/>
              <a:gd name="T1" fmla="*/ 0 h 124"/>
              <a:gd name="T2" fmla="*/ 2147483647 w 28"/>
              <a:gd name="T3" fmla="*/ 2147483647 h 124"/>
              <a:gd name="T4" fmla="*/ 2147483647 w 28"/>
              <a:gd name="T5" fmla="*/ 2147483647 h 124"/>
              <a:gd name="T6" fmla="*/ 2147483647 w 28"/>
              <a:gd name="T7" fmla="*/ 2147483647 h 124"/>
              <a:gd name="T8" fmla="*/ 0 w 28"/>
              <a:gd name="T9" fmla="*/ 2147483647 h 1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"/>
              <a:gd name="T16" fmla="*/ 0 h 124"/>
              <a:gd name="T17" fmla="*/ 28 w 28"/>
              <a:gd name="T18" fmla="*/ 124 h 1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" h="124">
                <a:moveTo>
                  <a:pt x="28" y="0"/>
                </a:moveTo>
                <a:cubicBezTo>
                  <a:pt x="27" y="4"/>
                  <a:pt x="24" y="8"/>
                  <a:pt x="24" y="12"/>
                </a:cubicBezTo>
                <a:cubicBezTo>
                  <a:pt x="22" y="35"/>
                  <a:pt x="25" y="58"/>
                  <a:pt x="20" y="80"/>
                </a:cubicBezTo>
                <a:cubicBezTo>
                  <a:pt x="18" y="89"/>
                  <a:pt x="4" y="104"/>
                  <a:pt x="4" y="104"/>
                </a:cubicBezTo>
                <a:cubicBezTo>
                  <a:pt x="3" y="111"/>
                  <a:pt x="0" y="124"/>
                  <a:pt x="0" y="124"/>
                </a:cubicBezTo>
              </a:path>
            </a:pathLst>
          </a:cu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93" name="Freeform 188"/>
          <p:cNvSpPr>
            <a:spLocks/>
          </p:cNvSpPr>
          <p:nvPr/>
        </p:nvSpPr>
        <p:spPr bwMode="auto">
          <a:xfrm>
            <a:off x="3994150" y="5014913"/>
            <a:ext cx="762000" cy="247650"/>
          </a:xfrm>
          <a:custGeom>
            <a:avLst/>
            <a:gdLst>
              <a:gd name="T0" fmla="*/ 0 w 480"/>
              <a:gd name="T1" fmla="*/ 2147483647 h 156"/>
              <a:gd name="T2" fmla="*/ 2147483647 w 480"/>
              <a:gd name="T3" fmla="*/ 2147483647 h 156"/>
              <a:gd name="T4" fmla="*/ 2147483647 w 480"/>
              <a:gd name="T5" fmla="*/ 2147483647 h 156"/>
              <a:gd name="T6" fmla="*/ 2147483647 w 480"/>
              <a:gd name="T7" fmla="*/ 2147483647 h 156"/>
              <a:gd name="T8" fmla="*/ 2147483647 w 480"/>
              <a:gd name="T9" fmla="*/ 2147483647 h 156"/>
              <a:gd name="T10" fmla="*/ 2147483647 w 480"/>
              <a:gd name="T11" fmla="*/ 2147483647 h 156"/>
              <a:gd name="T12" fmla="*/ 2147483647 w 480"/>
              <a:gd name="T13" fmla="*/ 2147483647 h 156"/>
              <a:gd name="T14" fmla="*/ 2147483647 w 480"/>
              <a:gd name="T15" fmla="*/ 0 h 15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80"/>
              <a:gd name="T25" fmla="*/ 0 h 156"/>
              <a:gd name="T26" fmla="*/ 480 w 480"/>
              <a:gd name="T27" fmla="*/ 156 h 15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80" h="156">
                <a:moveTo>
                  <a:pt x="0" y="156"/>
                </a:moveTo>
                <a:cubicBezTo>
                  <a:pt x="9" y="121"/>
                  <a:pt x="46" y="122"/>
                  <a:pt x="72" y="104"/>
                </a:cubicBezTo>
                <a:cubicBezTo>
                  <a:pt x="78" y="100"/>
                  <a:pt x="93" y="89"/>
                  <a:pt x="100" y="88"/>
                </a:cubicBezTo>
                <a:cubicBezTo>
                  <a:pt x="116" y="85"/>
                  <a:pt x="132" y="85"/>
                  <a:pt x="148" y="84"/>
                </a:cubicBezTo>
                <a:cubicBezTo>
                  <a:pt x="177" y="65"/>
                  <a:pt x="210" y="59"/>
                  <a:pt x="244" y="56"/>
                </a:cubicBezTo>
                <a:cubicBezTo>
                  <a:pt x="325" y="36"/>
                  <a:pt x="241" y="38"/>
                  <a:pt x="384" y="32"/>
                </a:cubicBezTo>
                <a:cubicBezTo>
                  <a:pt x="410" y="15"/>
                  <a:pt x="429" y="12"/>
                  <a:pt x="460" y="8"/>
                </a:cubicBezTo>
                <a:cubicBezTo>
                  <a:pt x="475" y="3"/>
                  <a:pt x="468" y="6"/>
                  <a:pt x="480" y="0"/>
                </a:cubicBezTo>
              </a:path>
            </a:pathLst>
          </a:custGeom>
          <a:noFill/>
          <a:ln w="12700">
            <a:solidFill>
              <a:srgbClr val="0099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94" name="Freeform 189"/>
          <p:cNvSpPr>
            <a:spLocks/>
          </p:cNvSpPr>
          <p:nvPr/>
        </p:nvSpPr>
        <p:spPr bwMode="auto">
          <a:xfrm>
            <a:off x="4745038" y="4930775"/>
            <a:ext cx="111125" cy="103188"/>
          </a:xfrm>
          <a:custGeom>
            <a:avLst/>
            <a:gdLst>
              <a:gd name="T0" fmla="*/ 2147483647 w 70"/>
              <a:gd name="T1" fmla="*/ 2147483647 h 65"/>
              <a:gd name="T2" fmla="*/ 2147483647 w 70"/>
              <a:gd name="T3" fmla="*/ 2147483647 h 65"/>
              <a:gd name="T4" fmla="*/ 2147483647 w 70"/>
              <a:gd name="T5" fmla="*/ 2147483647 h 65"/>
              <a:gd name="T6" fmla="*/ 2147483647 w 70"/>
              <a:gd name="T7" fmla="*/ 2147483647 h 65"/>
              <a:gd name="T8" fmla="*/ 2147483647 w 70"/>
              <a:gd name="T9" fmla="*/ 2147483647 h 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65"/>
              <a:gd name="T17" fmla="*/ 70 w 70"/>
              <a:gd name="T18" fmla="*/ 65 h 6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65">
                <a:moveTo>
                  <a:pt x="27" y="9"/>
                </a:moveTo>
                <a:cubicBezTo>
                  <a:pt x="0" y="18"/>
                  <a:pt x="14" y="42"/>
                  <a:pt x="19" y="65"/>
                </a:cubicBezTo>
                <a:cubicBezTo>
                  <a:pt x="56" y="46"/>
                  <a:pt x="43" y="57"/>
                  <a:pt x="63" y="37"/>
                </a:cubicBezTo>
                <a:cubicBezTo>
                  <a:pt x="70" y="17"/>
                  <a:pt x="57" y="17"/>
                  <a:pt x="39" y="13"/>
                </a:cubicBezTo>
                <a:cubicBezTo>
                  <a:pt x="26" y="4"/>
                  <a:pt x="27" y="0"/>
                  <a:pt x="27" y="9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95" name="Freeform 190"/>
          <p:cNvSpPr>
            <a:spLocks/>
          </p:cNvSpPr>
          <p:nvPr/>
        </p:nvSpPr>
        <p:spPr bwMode="auto">
          <a:xfrm>
            <a:off x="4832350" y="4991100"/>
            <a:ext cx="114300" cy="17463"/>
          </a:xfrm>
          <a:custGeom>
            <a:avLst/>
            <a:gdLst>
              <a:gd name="T0" fmla="*/ 2147483647 w 72"/>
              <a:gd name="T1" fmla="*/ 2147483647 h 11"/>
              <a:gd name="T2" fmla="*/ 0 w 72"/>
              <a:gd name="T3" fmla="*/ 2147483647 h 11"/>
              <a:gd name="T4" fmla="*/ 0 60000 65536"/>
              <a:gd name="T5" fmla="*/ 0 60000 65536"/>
              <a:gd name="T6" fmla="*/ 0 w 72"/>
              <a:gd name="T7" fmla="*/ 0 h 11"/>
              <a:gd name="T8" fmla="*/ 72 w 72"/>
              <a:gd name="T9" fmla="*/ 11 h 1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2" h="11">
                <a:moveTo>
                  <a:pt x="72" y="11"/>
                </a:moveTo>
                <a:cubicBezTo>
                  <a:pt x="27" y="0"/>
                  <a:pt x="51" y="3"/>
                  <a:pt x="0" y="3"/>
                </a:cubicBezTo>
              </a:path>
            </a:pathLst>
          </a:cu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96" name="Line 191"/>
          <p:cNvSpPr>
            <a:spLocks noChangeShapeType="1"/>
          </p:cNvSpPr>
          <p:nvPr/>
        </p:nvSpPr>
        <p:spPr bwMode="auto">
          <a:xfrm flipV="1">
            <a:off x="3924300" y="269875"/>
            <a:ext cx="0" cy="1444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97" name="Text Box 192"/>
          <p:cNvSpPr txBox="1">
            <a:spLocks noChangeArrowheads="1"/>
          </p:cNvSpPr>
          <p:nvPr/>
        </p:nvSpPr>
        <p:spPr bwMode="auto">
          <a:xfrm>
            <a:off x="2446338" y="277813"/>
            <a:ext cx="12239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800" b="1">
                <a:solidFill>
                  <a:srgbClr val="000000"/>
                </a:solidFill>
                <a:latin typeface="Times New Roman" pitchFamily="18" charset="0"/>
              </a:rPr>
              <a:t>FORTALEZA</a:t>
            </a:r>
          </a:p>
        </p:txBody>
      </p:sp>
      <p:sp>
        <p:nvSpPr>
          <p:cNvPr id="25698" name="Freeform 193"/>
          <p:cNvSpPr>
            <a:spLocks/>
          </p:cNvSpPr>
          <p:nvPr/>
        </p:nvSpPr>
        <p:spPr bwMode="auto">
          <a:xfrm>
            <a:off x="3979863" y="2778125"/>
            <a:ext cx="122237" cy="84138"/>
          </a:xfrm>
          <a:custGeom>
            <a:avLst/>
            <a:gdLst>
              <a:gd name="T0" fmla="*/ 2147483647 w 77"/>
              <a:gd name="T1" fmla="*/ 2147483647 h 53"/>
              <a:gd name="T2" fmla="*/ 2147483647 w 77"/>
              <a:gd name="T3" fmla="*/ 2147483647 h 53"/>
              <a:gd name="T4" fmla="*/ 2147483647 w 77"/>
              <a:gd name="T5" fmla="*/ 2147483647 h 53"/>
              <a:gd name="T6" fmla="*/ 2147483647 w 77"/>
              <a:gd name="T7" fmla="*/ 2147483647 h 53"/>
              <a:gd name="T8" fmla="*/ 2147483647 w 77"/>
              <a:gd name="T9" fmla="*/ 2147483647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"/>
              <a:gd name="T16" fmla="*/ 0 h 53"/>
              <a:gd name="T17" fmla="*/ 77 w 77"/>
              <a:gd name="T18" fmla="*/ 53 h 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" h="53">
                <a:moveTo>
                  <a:pt x="9" y="13"/>
                </a:moveTo>
                <a:cubicBezTo>
                  <a:pt x="0" y="41"/>
                  <a:pt x="15" y="42"/>
                  <a:pt x="37" y="53"/>
                </a:cubicBezTo>
                <a:cubicBezTo>
                  <a:pt x="77" y="45"/>
                  <a:pt x="72" y="30"/>
                  <a:pt x="37" y="21"/>
                </a:cubicBezTo>
                <a:cubicBezTo>
                  <a:pt x="25" y="4"/>
                  <a:pt x="22" y="0"/>
                  <a:pt x="1" y="5"/>
                </a:cubicBezTo>
                <a:cubicBezTo>
                  <a:pt x="10" y="23"/>
                  <a:pt x="9" y="27"/>
                  <a:pt x="9" y="13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699" name="Freeform 199"/>
          <p:cNvSpPr>
            <a:spLocks/>
          </p:cNvSpPr>
          <p:nvPr/>
        </p:nvSpPr>
        <p:spPr bwMode="auto">
          <a:xfrm>
            <a:off x="4621213" y="3117850"/>
            <a:ext cx="438150" cy="247650"/>
          </a:xfrm>
          <a:custGeom>
            <a:avLst/>
            <a:gdLst>
              <a:gd name="T0" fmla="*/ 2147483647 w 276"/>
              <a:gd name="T1" fmla="*/ 2147483647 h 156"/>
              <a:gd name="T2" fmla="*/ 2147483647 w 276"/>
              <a:gd name="T3" fmla="*/ 2147483647 h 156"/>
              <a:gd name="T4" fmla="*/ 2147483647 w 276"/>
              <a:gd name="T5" fmla="*/ 2147483647 h 156"/>
              <a:gd name="T6" fmla="*/ 2147483647 w 276"/>
              <a:gd name="T7" fmla="*/ 2147483647 h 156"/>
              <a:gd name="T8" fmla="*/ 2147483647 w 276"/>
              <a:gd name="T9" fmla="*/ 2147483647 h 156"/>
              <a:gd name="T10" fmla="*/ 2147483647 w 276"/>
              <a:gd name="T11" fmla="*/ 2147483647 h 156"/>
              <a:gd name="T12" fmla="*/ 2147483647 w 276"/>
              <a:gd name="T13" fmla="*/ 2147483647 h 156"/>
              <a:gd name="T14" fmla="*/ 2147483647 w 276"/>
              <a:gd name="T15" fmla="*/ 2147483647 h 156"/>
              <a:gd name="T16" fmla="*/ 2147483647 w 276"/>
              <a:gd name="T17" fmla="*/ 2147483647 h 156"/>
              <a:gd name="T18" fmla="*/ 2147483647 w 276"/>
              <a:gd name="T19" fmla="*/ 2147483647 h 156"/>
              <a:gd name="T20" fmla="*/ 2147483647 w 276"/>
              <a:gd name="T21" fmla="*/ 2147483647 h 156"/>
              <a:gd name="T22" fmla="*/ 2147483647 w 276"/>
              <a:gd name="T23" fmla="*/ 2147483647 h 156"/>
              <a:gd name="T24" fmla="*/ 2147483647 w 276"/>
              <a:gd name="T25" fmla="*/ 2147483647 h 156"/>
              <a:gd name="T26" fmla="*/ 2147483647 w 276"/>
              <a:gd name="T27" fmla="*/ 2147483647 h 156"/>
              <a:gd name="T28" fmla="*/ 2147483647 w 276"/>
              <a:gd name="T29" fmla="*/ 2147483647 h 156"/>
              <a:gd name="T30" fmla="*/ 2147483647 w 276"/>
              <a:gd name="T31" fmla="*/ 2147483647 h 156"/>
              <a:gd name="T32" fmla="*/ 2147483647 w 276"/>
              <a:gd name="T33" fmla="*/ 2147483647 h 156"/>
              <a:gd name="T34" fmla="*/ 2147483647 w 276"/>
              <a:gd name="T35" fmla="*/ 2147483647 h 156"/>
              <a:gd name="T36" fmla="*/ 2147483647 w 276"/>
              <a:gd name="T37" fmla="*/ 2147483647 h 156"/>
              <a:gd name="T38" fmla="*/ 2147483647 w 276"/>
              <a:gd name="T39" fmla="*/ 2147483647 h 1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76"/>
              <a:gd name="T61" fmla="*/ 0 h 156"/>
              <a:gd name="T62" fmla="*/ 276 w 276"/>
              <a:gd name="T63" fmla="*/ 156 h 15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76" h="156">
                <a:moveTo>
                  <a:pt x="29" y="81"/>
                </a:moveTo>
                <a:cubicBezTo>
                  <a:pt x="54" y="75"/>
                  <a:pt x="56" y="86"/>
                  <a:pt x="85" y="81"/>
                </a:cubicBezTo>
                <a:cubicBezTo>
                  <a:pt x="101" y="71"/>
                  <a:pt x="115" y="69"/>
                  <a:pt x="133" y="65"/>
                </a:cubicBezTo>
                <a:cubicBezTo>
                  <a:pt x="146" y="27"/>
                  <a:pt x="176" y="44"/>
                  <a:pt x="197" y="65"/>
                </a:cubicBezTo>
                <a:cubicBezTo>
                  <a:pt x="203" y="84"/>
                  <a:pt x="192" y="79"/>
                  <a:pt x="177" y="89"/>
                </a:cubicBezTo>
                <a:cubicBezTo>
                  <a:pt x="187" y="118"/>
                  <a:pt x="182" y="80"/>
                  <a:pt x="201" y="109"/>
                </a:cubicBezTo>
                <a:cubicBezTo>
                  <a:pt x="202" y="117"/>
                  <a:pt x="201" y="126"/>
                  <a:pt x="205" y="133"/>
                </a:cubicBezTo>
                <a:cubicBezTo>
                  <a:pt x="218" y="156"/>
                  <a:pt x="232" y="105"/>
                  <a:pt x="233" y="105"/>
                </a:cubicBezTo>
                <a:cubicBezTo>
                  <a:pt x="241" y="100"/>
                  <a:pt x="252" y="102"/>
                  <a:pt x="261" y="101"/>
                </a:cubicBezTo>
                <a:cubicBezTo>
                  <a:pt x="265" y="98"/>
                  <a:pt x="276" y="97"/>
                  <a:pt x="273" y="93"/>
                </a:cubicBezTo>
                <a:cubicBezTo>
                  <a:pt x="265" y="84"/>
                  <a:pt x="241" y="77"/>
                  <a:pt x="241" y="77"/>
                </a:cubicBezTo>
                <a:cubicBezTo>
                  <a:pt x="242" y="70"/>
                  <a:pt x="242" y="63"/>
                  <a:pt x="245" y="57"/>
                </a:cubicBezTo>
                <a:cubicBezTo>
                  <a:pt x="247" y="53"/>
                  <a:pt x="257" y="54"/>
                  <a:pt x="257" y="49"/>
                </a:cubicBezTo>
                <a:cubicBezTo>
                  <a:pt x="257" y="45"/>
                  <a:pt x="249" y="46"/>
                  <a:pt x="245" y="45"/>
                </a:cubicBezTo>
                <a:cubicBezTo>
                  <a:pt x="232" y="43"/>
                  <a:pt x="218" y="42"/>
                  <a:pt x="205" y="41"/>
                </a:cubicBezTo>
                <a:cubicBezTo>
                  <a:pt x="195" y="21"/>
                  <a:pt x="190" y="18"/>
                  <a:pt x="169" y="13"/>
                </a:cubicBezTo>
                <a:cubicBezTo>
                  <a:pt x="149" y="0"/>
                  <a:pt x="120" y="11"/>
                  <a:pt x="97" y="13"/>
                </a:cubicBezTo>
                <a:cubicBezTo>
                  <a:pt x="86" y="46"/>
                  <a:pt x="50" y="42"/>
                  <a:pt x="21" y="45"/>
                </a:cubicBezTo>
                <a:cubicBezTo>
                  <a:pt x="5" y="61"/>
                  <a:pt x="0" y="64"/>
                  <a:pt x="17" y="81"/>
                </a:cubicBezTo>
                <a:cubicBezTo>
                  <a:pt x="50" y="76"/>
                  <a:pt x="54" y="75"/>
                  <a:pt x="29" y="81"/>
                </a:cubicBezTo>
                <a:close/>
              </a:path>
            </a:pathLst>
          </a:custGeom>
          <a:solidFill>
            <a:srgbClr val="00008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5700" name="Text Box 208"/>
          <p:cNvSpPr txBox="1">
            <a:spLocks noChangeArrowheads="1"/>
          </p:cNvSpPr>
          <p:nvPr/>
        </p:nvSpPr>
        <p:spPr bwMode="auto">
          <a:xfrm>
            <a:off x="3000375" y="2709863"/>
            <a:ext cx="109696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900" b="1">
                <a:solidFill>
                  <a:srgbClr val="FF3300"/>
                </a:solidFill>
                <a:cs typeface="Arial" pitchFamily="34" charset="0"/>
              </a:rPr>
              <a:t>Lagoa do Arroz</a:t>
            </a:r>
          </a:p>
        </p:txBody>
      </p:sp>
      <p:sp>
        <p:nvSpPr>
          <p:cNvPr id="122" name="CaixaDeTexto 121"/>
          <p:cNvSpPr txBox="1"/>
          <p:nvPr/>
        </p:nvSpPr>
        <p:spPr>
          <a:xfrm>
            <a:off x="396528" y="692487"/>
            <a:ext cx="2422872" cy="92333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Açudes Existentes que irão compor os Eixos Norte e Leste</a:t>
            </a:r>
          </a:p>
        </p:txBody>
      </p:sp>
      <p:sp>
        <p:nvSpPr>
          <p:cNvPr id="25704" name="Text Box 158"/>
          <p:cNvSpPr txBox="1">
            <a:spLocks noChangeArrowheads="1"/>
          </p:cNvSpPr>
          <p:nvPr/>
        </p:nvSpPr>
        <p:spPr bwMode="auto">
          <a:xfrm>
            <a:off x="4211638" y="4419600"/>
            <a:ext cx="129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400" b="1">
                <a:solidFill>
                  <a:srgbClr val="008000"/>
                </a:solidFill>
                <a:cs typeface="Arial" pitchFamily="34" charset="0"/>
              </a:rPr>
              <a:t>EIXO LESTE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Documents and Settings\cicero.meneses\Meus documentos\000000000000\TCU\MAPA ADUTORAS IMPLANTADAS, EM EXECUÇÃO E PROJETADAS - ATUALIZADO EM ABRIL 2012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5264" r="867" b="12328"/>
          <a:stretch>
            <a:fillRect/>
          </a:stretch>
        </p:blipFill>
        <p:spPr bwMode="auto">
          <a:xfrm>
            <a:off x="107950" y="620713"/>
            <a:ext cx="8985250" cy="51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ADUTORA ALTO OESTE / RN</a:t>
            </a:r>
          </a:p>
        </p:txBody>
      </p:sp>
      <p:sp>
        <p:nvSpPr>
          <p:cNvPr id="15" name="Seta para baixo 14"/>
          <p:cNvSpPr/>
          <p:nvPr/>
        </p:nvSpPr>
        <p:spPr>
          <a:xfrm rot="18319284">
            <a:off x="510381" y="2315370"/>
            <a:ext cx="327025" cy="1052512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Forma livre 1"/>
          <p:cNvSpPr/>
          <p:nvPr/>
        </p:nvSpPr>
        <p:spPr>
          <a:xfrm>
            <a:off x="711200" y="4546600"/>
            <a:ext cx="288925" cy="123825"/>
          </a:xfrm>
          <a:custGeom>
            <a:avLst/>
            <a:gdLst>
              <a:gd name="connsiteX0" fmla="*/ 0 w 288925"/>
              <a:gd name="connsiteY0" fmla="*/ 19050 h 123825"/>
              <a:gd name="connsiteX1" fmla="*/ 73025 w 288925"/>
              <a:gd name="connsiteY1" fmla="*/ 0 h 123825"/>
              <a:gd name="connsiteX2" fmla="*/ 79375 w 288925"/>
              <a:gd name="connsiteY2" fmla="*/ 34925 h 123825"/>
              <a:gd name="connsiteX3" fmla="*/ 111125 w 288925"/>
              <a:gd name="connsiteY3" fmla="*/ 85725 h 123825"/>
              <a:gd name="connsiteX4" fmla="*/ 142875 w 288925"/>
              <a:gd name="connsiteY4" fmla="*/ 123825 h 123825"/>
              <a:gd name="connsiteX5" fmla="*/ 212725 w 288925"/>
              <a:gd name="connsiteY5" fmla="*/ 88900 h 123825"/>
              <a:gd name="connsiteX6" fmla="*/ 288925 w 288925"/>
              <a:gd name="connsiteY6" fmla="*/ 476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925" h="123825">
                <a:moveTo>
                  <a:pt x="0" y="19050"/>
                </a:moveTo>
                <a:lnTo>
                  <a:pt x="73025" y="0"/>
                </a:lnTo>
                <a:lnTo>
                  <a:pt x="79375" y="34925"/>
                </a:lnTo>
                <a:lnTo>
                  <a:pt x="111125" y="85725"/>
                </a:lnTo>
                <a:lnTo>
                  <a:pt x="142875" y="123825"/>
                </a:lnTo>
                <a:lnTo>
                  <a:pt x="212725" y="88900"/>
                </a:lnTo>
                <a:lnTo>
                  <a:pt x="288925" y="47625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" name="Forma livre 3"/>
          <p:cNvSpPr/>
          <p:nvPr/>
        </p:nvSpPr>
        <p:spPr>
          <a:xfrm>
            <a:off x="787400" y="3143250"/>
            <a:ext cx="850900" cy="1390650"/>
          </a:xfrm>
          <a:custGeom>
            <a:avLst/>
            <a:gdLst>
              <a:gd name="connsiteX0" fmla="*/ 0 w 850900"/>
              <a:gd name="connsiteY0" fmla="*/ 1390650 h 1390650"/>
              <a:gd name="connsiteX1" fmla="*/ 47625 w 850900"/>
              <a:gd name="connsiteY1" fmla="*/ 1304925 h 1390650"/>
              <a:gd name="connsiteX2" fmla="*/ 85725 w 850900"/>
              <a:gd name="connsiteY2" fmla="*/ 1222375 h 1390650"/>
              <a:gd name="connsiteX3" fmla="*/ 107950 w 850900"/>
              <a:gd name="connsiteY3" fmla="*/ 1127125 h 1390650"/>
              <a:gd name="connsiteX4" fmla="*/ 174625 w 850900"/>
              <a:gd name="connsiteY4" fmla="*/ 1054100 h 1390650"/>
              <a:gd name="connsiteX5" fmla="*/ 273050 w 850900"/>
              <a:gd name="connsiteY5" fmla="*/ 952500 h 1390650"/>
              <a:gd name="connsiteX6" fmla="*/ 330200 w 850900"/>
              <a:gd name="connsiteY6" fmla="*/ 860425 h 1390650"/>
              <a:gd name="connsiteX7" fmla="*/ 342900 w 850900"/>
              <a:gd name="connsiteY7" fmla="*/ 752475 h 1390650"/>
              <a:gd name="connsiteX8" fmla="*/ 365125 w 850900"/>
              <a:gd name="connsiteY8" fmla="*/ 657225 h 1390650"/>
              <a:gd name="connsiteX9" fmla="*/ 406400 w 850900"/>
              <a:gd name="connsiteY9" fmla="*/ 577850 h 1390650"/>
              <a:gd name="connsiteX10" fmla="*/ 492125 w 850900"/>
              <a:gd name="connsiteY10" fmla="*/ 479425 h 1390650"/>
              <a:gd name="connsiteX11" fmla="*/ 574675 w 850900"/>
              <a:gd name="connsiteY11" fmla="*/ 365125 h 1390650"/>
              <a:gd name="connsiteX12" fmla="*/ 685800 w 850900"/>
              <a:gd name="connsiteY12" fmla="*/ 241300 h 1390650"/>
              <a:gd name="connsiteX13" fmla="*/ 717550 w 850900"/>
              <a:gd name="connsiteY13" fmla="*/ 190500 h 1390650"/>
              <a:gd name="connsiteX14" fmla="*/ 717550 w 850900"/>
              <a:gd name="connsiteY14" fmla="*/ 139700 h 1390650"/>
              <a:gd name="connsiteX15" fmla="*/ 838200 w 850900"/>
              <a:gd name="connsiteY15" fmla="*/ 19050 h 1390650"/>
              <a:gd name="connsiteX16" fmla="*/ 850900 w 850900"/>
              <a:gd name="connsiteY16" fmla="*/ 0 h 139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50900" h="1390650">
                <a:moveTo>
                  <a:pt x="0" y="1390650"/>
                </a:moveTo>
                <a:lnTo>
                  <a:pt x="47625" y="1304925"/>
                </a:lnTo>
                <a:lnTo>
                  <a:pt x="85725" y="1222375"/>
                </a:lnTo>
                <a:lnTo>
                  <a:pt x="107950" y="1127125"/>
                </a:lnTo>
                <a:lnTo>
                  <a:pt x="174625" y="1054100"/>
                </a:lnTo>
                <a:lnTo>
                  <a:pt x="273050" y="952500"/>
                </a:lnTo>
                <a:lnTo>
                  <a:pt x="330200" y="860425"/>
                </a:lnTo>
                <a:lnTo>
                  <a:pt x="342900" y="752475"/>
                </a:lnTo>
                <a:lnTo>
                  <a:pt x="365125" y="657225"/>
                </a:lnTo>
                <a:lnTo>
                  <a:pt x="406400" y="577850"/>
                </a:lnTo>
                <a:lnTo>
                  <a:pt x="492125" y="479425"/>
                </a:lnTo>
                <a:lnTo>
                  <a:pt x="574675" y="365125"/>
                </a:lnTo>
                <a:lnTo>
                  <a:pt x="685800" y="241300"/>
                </a:lnTo>
                <a:lnTo>
                  <a:pt x="717550" y="190500"/>
                </a:lnTo>
                <a:lnTo>
                  <a:pt x="717550" y="139700"/>
                </a:lnTo>
                <a:lnTo>
                  <a:pt x="838200" y="19050"/>
                </a:lnTo>
                <a:lnTo>
                  <a:pt x="85090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Forma livre 4"/>
          <p:cNvSpPr/>
          <p:nvPr/>
        </p:nvSpPr>
        <p:spPr>
          <a:xfrm>
            <a:off x="1879600" y="3416300"/>
            <a:ext cx="498475" cy="806450"/>
          </a:xfrm>
          <a:custGeom>
            <a:avLst/>
            <a:gdLst>
              <a:gd name="connsiteX0" fmla="*/ 266700 w 498475"/>
              <a:gd name="connsiteY0" fmla="*/ 806450 h 806450"/>
              <a:gd name="connsiteX1" fmla="*/ 187325 w 498475"/>
              <a:gd name="connsiteY1" fmla="*/ 768350 h 806450"/>
              <a:gd name="connsiteX2" fmla="*/ 142875 w 498475"/>
              <a:gd name="connsiteY2" fmla="*/ 739775 h 806450"/>
              <a:gd name="connsiteX3" fmla="*/ 82550 w 498475"/>
              <a:gd name="connsiteY3" fmla="*/ 720725 h 806450"/>
              <a:gd name="connsiteX4" fmla="*/ 66675 w 498475"/>
              <a:gd name="connsiteY4" fmla="*/ 708025 h 806450"/>
              <a:gd name="connsiteX5" fmla="*/ 60325 w 498475"/>
              <a:gd name="connsiteY5" fmla="*/ 666750 h 806450"/>
              <a:gd name="connsiteX6" fmla="*/ 19050 w 498475"/>
              <a:gd name="connsiteY6" fmla="*/ 641350 h 806450"/>
              <a:gd name="connsiteX7" fmla="*/ 0 w 498475"/>
              <a:gd name="connsiteY7" fmla="*/ 628650 h 806450"/>
              <a:gd name="connsiteX8" fmla="*/ 66675 w 498475"/>
              <a:gd name="connsiteY8" fmla="*/ 527050 h 806450"/>
              <a:gd name="connsiteX9" fmla="*/ 76200 w 498475"/>
              <a:gd name="connsiteY9" fmla="*/ 488950 h 806450"/>
              <a:gd name="connsiteX10" fmla="*/ 44450 w 498475"/>
              <a:gd name="connsiteY10" fmla="*/ 450850 h 806450"/>
              <a:gd name="connsiteX11" fmla="*/ 44450 w 498475"/>
              <a:gd name="connsiteY11" fmla="*/ 425450 h 806450"/>
              <a:gd name="connsiteX12" fmla="*/ 136525 w 498475"/>
              <a:gd name="connsiteY12" fmla="*/ 390525 h 806450"/>
              <a:gd name="connsiteX13" fmla="*/ 177800 w 498475"/>
              <a:gd name="connsiteY13" fmla="*/ 368300 h 806450"/>
              <a:gd name="connsiteX14" fmla="*/ 149225 w 498475"/>
              <a:gd name="connsiteY14" fmla="*/ 269875 h 806450"/>
              <a:gd name="connsiteX15" fmla="*/ 152400 w 498475"/>
              <a:gd name="connsiteY15" fmla="*/ 241300 h 806450"/>
              <a:gd name="connsiteX16" fmla="*/ 165100 w 498475"/>
              <a:gd name="connsiteY16" fmla="*/ 180975 h 806450"/>
              <a:gd name="connsiteX17" fmla="*/ 158750 w 498475"/>
              <a:gd name="connsiteY17" fmla="*/ 98425 h 806450"/>
              <a:gd name="connsiteX18" fmla="*/ 180975 w 498475"/>
              <a:gd name="connsiteY18" fmla="*/ 57150 h 806450"/>
              <a:gd name="connsiteX19" fmla="*/ 263525 w 498475"/>
              <a:gd name="connsiteY19" fmla="*/ 34925 h 806450"/>
              <a:gd name="connsiteX20" fmla="*/ 342900 w 498475"/>
              <a:gd name="connsiteY20" fmla="*/ 12700 h 806450"/>
              <a:gd name="connsiteX21" fmla="*/ 438150 w 498475"/>
              <a:gd name="connsiteY21" fmla="*/ 0 h 806450"/>
              <a:gd name="connsiteX22" fmla="*/ 498475 w 498475"/>
              <a:gd name="connsiteY22" fmla="*/ 9525 h 80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8475" h="806450">
                <a:moveTo>
                  <a:pt x="266700" y="806450"/>
                </a:moveTo>
                <a:lnTo>
                  <a:pt x="187325" y="768350"/>
                </a:lnTo>
                <a:lnTo>
                  <a:pt x="142875" y="739775"/>
                </a:lnTo>
                <a:lnTo>
                  <a:pt x="82550" y="720725"/>
                </a:lnTo>
                <a:lnTo>
                  <a:pt x="66675" y="708025"/>
                </a:lnTo>
                <a:lnTo>
                  <a:pt x="60325" y="666750"/>
                </a:lnTo>
                <a:lnTo>
                  <a:pt x="19050" y="641350"/>
                </a:lnTo>
                <a:lnTo>
                  <a:pt x="0" y="628650"/>
                </a:lnTo>
                <a:lnTo>
                  <a:pt x="66675" y="527050"/>
                </a:lnTo>
                <a:lnTo>
                  <a:pt x="76200" y="488950"/>
                </a:lnTo>
                <a:lnTo>
                  <a:pt x="44450" y="450850"/>
                </a:lnTo>
                <a:lnTo>
                  <a:pt x="44450" y="425450"/>
                </a:lnTo>
                <a:lnTo>
                  <a:pt x="136525" y="390525"/>
                </a:lnTo>
                <a:lnTo>
                  <a:pt x="177800" y="368300"/>
                </a:lnTo>
                <a:lnTo>
                  <a:pt x="149225" y="269875"/>
                </a:lnTo>
                <a:lnTo>
                  <a:pt x="152400" y="241300"/>
                </a:lnTo>
                <a:lnTo>
                  <a:pt x="165100" y="180975"/>
                </a:lnTo>
                <a:lnTo>
                  <a:pt x="158750" y="98425"/>
                </a:lnTo>
                <a:lnTo>
                  <a:pt x="180975" y="57150"/>
                </a:lnTo>
                <a:lnTo>
                  <a:pt x="263525" y="34925"/>
                </a:lnTo>
                <a:lnTo>
                  <a:pt x="342900" y="12700"/>
                </a:lnTo>
                <a:lnTo>
                  <a:pt x="438150" y="0"/>
                </a:lnTo>
                <a:lnTo>
                  <a:pt x="498475" y="9525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Forma livre 5"/>
          <p:cNvSpPr/>
          <p:nvPr/>
        </p:nvSpPr>
        <p:spPr>
          <a:xfrm>
            <a:off x="1612900" y="3178175"/>
            <a:ext cx="454025" cy="304800"/>
          </a:xfrm>
          <a:custGeom>
            <a:avLst/>
            <a:gdLst>
              <a:gd name="connsiteX0" fmla="*/ 419100 w 419100"/>
              <a:gd name="connsiteY0" fmla="*/ 292100 h 292100"/>
              <a:gd name="connsiteX1" fmla="*/ 333375 w 419100"/>
              <a:gd name="connsiteY1" fmla="*/ 260350 h 292100"/>
              <a:gd name="connsiteX2" fmla="*/ 254000 w 419100"/>
              <a:gd name="connsiteY2" fmla="*/ 215900 h 292100"/>
              <a:gd name="connsiteX3" fmla="*/ 174625 w 419100"/>
              <a:gd name="connsiteY3" fmla="*/ 203200 h 292100"/>
              <a:gd name="connsiteX4" fmla="*/ 123825 w 419100"/>
              <a:gd name="connsiteY4" fmla="*/ 177800 h 292100"/>
              <a:gd name="connsiteX5" fmla="*/ 73025 w 419100"/>
              <a:gd name="connsiteY5" fmla="*/ 114300 h 292100"/>
              <a:gd name="connsiteX6" fmla="*/ 0 w 419100"/>
              <a:gd name="connsiteY6" fmla="*/ 0 h 292100"/>
              <a:gd name="connsiteX0" fmla="*/ 454025 w 454025"/>
              <a:gd name="connsiteY0" fmla="*/ 304800 h 304800"/>
              <a:gd name="connsiteX1" fmla="*/ 333375 w 454025"/>
              <a:gd name="connsiteY1" fmla="*/ 260350 h 304800"/>
              <a:gd name="connsiteX2" fmla="*/ 254000 w 454025"/>
              <a:gd name="connsiteY2" fmla="*/ 215900 h 304800"/>
              <a:gd name="connsiteX3" fmla="*/ 174625 w 454025"/>
              <a:gd name="connsiteY3" fmla="*/ 203200 h 304800"/>
              <a:gd name="connsiteX4" fmla="*/ 123825 w 454025"/>
              <a:gd name="connsiteY4" fmla="*/ 177800 h 304800"/>
              <a:gd name="connsiteX5" fmla="*/ 73025 w 454025"/>
              <a:gd name="connsiteY5" fmla="*/ 114300 h 304800"/>
              <a:gd name="connsiteX6" fmla="*/ 0 w 454025"/>
              <a:gd name="connsiteY6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025" h="304800">
                <a:moveTo>
                  <a:pt x="454025" y="304800"/>
                </a:moveTo>
                <a:lnTo>
                  <a:pt x="333375" y="260350"/>
                </a:lnTo>
                <a:lnTo>
                  <a:pt x="254000" y="215900"/>
                </a:lnTo>
                <a:lnTo>
                  <a:pt x="174625" y="203200"/>
                </a:lnTo>
                <a:lnTo>
                  <a:pt x="123825" y="177800"/>
                </a:lnTo>
                <a:lnTo>
                  <a:pt x="73025" y="11430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Forma livre 6"/>
          <p:cNvSpPr/>
          <p:nvPr/>
        </p:nvSpPr>
        <p:spPr>
          <a:xfrm>
            <a:off x="1479550" y="2841625"/>
            <a:ext cx="625475" cy="304800"/>
          </a:xfrm>
          <a:custGeom>
            <a:avLst/>
            <a:gdLst>
              <a:gd name="connsiteX0" fmla="*/ 0 w 625475"/>
              <a:gd name="connsiteY0" fmla="*/ 174625 h 304800"/>
              <a:gd name="connsiteX1" fmla="*/ 92075 w 625475"/>
              <a:gd name="connsiteY1" fmla="*/ 206375 h 304800"/>
              <a:gd name="connsiteX2" fmla="*/ 161925 w 625475"/>
              <a:gd name="connsiteY2" fmla="*/ 288925 h 304800"/>
              <a:gd name="connsiteX3" fmla="*/ 165100 w 625475"/>
              <a:gd name="connsiteY3" fmla="*/ 304800 h 304800"/>
              <a:gd name="connsiteX4" fmla="*/ 333375 w 625475"/>
              <a:gd name="connsiteY4" fmla="*/ 190500 h 304800"/>
              <a:gd name="connsiteX5" fmla="*/ 454025 w 625475"/>
              <a:gd name="connsiteY5" fmla="*/ 111125 h 304800"/>
              <a:gd name="connsiteX6" fmla="*/ 555625 w 625475"/>
              <a:gd name="connsiteY6" fmla="*/ 50800 h 304800"/>
              <a:gd name="connsiteX7" fmla="*/ 606425 w 625475"/>
              <a:gd name="connsiteY7" fmla="*/ 0 h 304800"/>
              <a:gd name="connsiteX8" fmla="*/ 625475 w 625475"/>
              <a:gd name="connsiteY8" fmla="*/ 1905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475" h="304800">
                <a:moveTo>
                  <a:pt x="0" y="174625"/>
                </a:moveTo>
                <a:lnTo>
                  <a:pt x="92075" y="206375"/>
                </a:lnTo>
                <a:lnTo>
                  <a:pt x="161925" y="288925"/>
                </a:lnTo>
                <a:lnTo>
                  <a:pt x="165100" y="304800"/>
                </a:lnTo>
                <a:lnTo>
                  <a:pt x="333375" y="190500"/>
                </a:lnTo>
                <a:lnTo>
                  <a:pt x="454025" y="111125"/>
                </a:lnTo>
                <a:lnTo>
                  <a:pt x="555625" y="50800"/>
                </a:lnTo>
                <a:lnTo>
                  <a:pt x="606425" y="0"/>
                </a:lnTo>
                <a:lnTo>
                  <a:pt x="625475" y="190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Forma livre 7"/>
          <p:cNvSpPr/>
          <p:nvPr/>
        </p:nvSpPr>
        <p:spPr>
          <a:xfrm>
            <a:off x="815975" y="4038600"/>
            <a:ext cx="92075" cy="196850"/>
          </a:xfrm>
          <a:custGeom>
            <a:avLst/>
            <a:gdLst>
              <a:gd name="connsiteX0" fmla="*/ 60325 w 92075"/>
              <a:gd name="connsiteY0" fmla="*/ 0 h 196850"/>
              <a:gd name="connsiteX1" fmla="*/ 25400 w 92075"/>
              <a:gd name="connsiteY1" fmla="*/ 85725 h 196850"/>
              <a:gd name="connsiteX2" fmla="*/ 0 w 92075"/>
              <a:gd name="connsiteY2" fmla="*/ 133350 h 196850"/>
              <a:gd name="connsiteX3" fmla="*/ 85725 w 92075"/>
              <a:gd name="connsiteY3" fmla="*/ 177800 h 196850"/>
              <a:gd name="connsiteX4" fmla="*/ 92075 w 92075"/>
              <a:gd name="connsiteY4" fmla="*/ 196850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75" h="196850">
                <a:moveTo>
                  <a:pt x="60325" y="0"/>
                </a:moveTo>
                <a:lnTo>
                  <a:pt x="25400" y="85725"/>
                </a:lnTo>
                <a:lnTo>
                  <a:pt x="0" y="133350"/>
                </a:lnTo>
                <a:lnTo>
                  <a:pt x="85725" y="177800"/>
                </a:lnTo>
                <a:lnTo>
                  <a:pt x="92075" y="1968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Forma livre 8"/>
          <p:cNvSpPr/>
          <p:nvPr/>
        </p:nvSpPr>
        <p:spPr>
          <a:xfrm>
            <a:off x="1044575" y="4121150"/>
            <a:ext cx="561975" cy="425450"/>
          </a:xfrm>
          <a:custGeom>
            <a:avLst/>
            <a:gdLst>
              <a:gd name="connsiteX0" fmla="*/ 561975 w 561975"/>
              <a:gd name="connsiteY0" fmla="*/ 425450 h 425450"/>
              <a:gd name="connsiteX1" fmla="*/ 434975 w 561975"/>
              <a:gd name="connsiteY1" fmla="*/ 320675 h 425450"/>
              <a:gd name="connsiteX2" fmla="*/ 358775 w 561975"/>
              <a:gd name="connsiteY2" fmla="*/ 295275 h 425450"/>
              <a:gd name="connsiteX3" fmla="*/ 304800 w 561975"/>
              <a:gd name="connsiteY3" fmla="*/ 219075 h 425450"/>
              <a:gd name="connsiteX4" fmla="*/ 180975 w 561975"/>
              <a:gd name="connsiteY4" fmla="*/ 120650 h 425450"/>
              <a:gd name="connsiteX5" fmla="*/ 73025 w 561975"/>
              <a:gd name="connsiteY5" fmla="*/ 60325 h 425450"/>
              <a:gd name="connsiteX6" fmla="*/ 0 w 561975"/>
              <a:gd name="connsiteY6" fmla="*/ 0 h 42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975" h="425450">
                <a:moveTo>
                  <a:pt x="561975" y="425450"/>
                </a:moveTo>
                <a:lnTo>
                  <a:pt x="434975" y="320675"/>
                </a:lnTo>
                <a:lnTo>
                  <a:pt x="358775" y="295275"/>
                </a:lnTo>
                <a:lnTo>
                  <a:pt x="304800" y="219075"/>
                </a:lnTo>
                <a:lnTo>
                  <a:pt x="180975" y="120650"/>
                </a:lnTo>
                <a:lnTo>
                  <a:pt x="73025" y="60325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Forma livre 9"/>
          <p:cNvSpPr/>
          <p:nvPr/>
        </p:nvSpPr>
        <p:spPr>
          <a:xfrm>
            <a:off x="1203325" y="4210050"/>
            <a:ext cx="352425" cy="454025"/>
          </a:xfrm>
          <a:custGeom>
            <a:avLst/>
            <a:gdLst>
              <a:gd name="connsiteX0" fmla="*/ 0 w 352425"/>
              <a:gd name="connsiteY0" fmla="*/ 454025 h 454025"/>
              <a:gd name="connsiteX1" fmla="*/ 38100 w 352425"/>
              <a:gd name="connsiteY1" fmla="*/ 327025 h 454025"/>
              <a:gd name="connsiteX2" fmla="*/ 107950 w 352425"/>
              <a:gd name="connsiteY2" fmla="*/ 238125 h 454025"/>
              <a:gd name="connsiteX3" fmla="*/ 184150 w 352425"/>
              <a:gd name="connsiteY3" fmla="*/ 193675 h 454025"/>
              <a:gd name="connsiteX4" fmla="*/ 219075 w 352425"/>
              <a:gd name="connsiteY4" fmla="*/ 95250 h 454025"/>
              <a:gd name="connsiteX5" fmla="*/ 352425 w 352425"/>
              <a:gd name="connsiteY5" fmla="*/ 0 h 45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425" h="454025">
                <a:moveTo>
                  <a:pt x="0" y="454025"/>
                </a:moveTo>
                <a:lnTo>
                  <a:pt x="38100" y="327025"/>
                </a:lnTo>
                <a:lnTo>
                  <a:pt x="107950" y="238125"/>
                </a:lnTo>
                <a:lnTo>
                  <a:pt x="184150" y="193675"/>
                </a:lnTo>
                <a:lnTo>
                  <a:pt x="219075" y="95250"/>
                </a:lnTo>
                <a:lnTo>
                  <a:pt x="352425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 rot="2324284">
            <a:off x="947016" y="2220992"/>
            <a:ext cx="1319068" cy="2957644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3024" name="Text Box 5"/>
          <p:cNvSpPr txBox="1">
            <a:spLocks noChangeArrowheads="1"/>
          </p:cNvSpPr>
          <p:nvPr/>
        </p:nvSpPr>
        <p:spPr bwMode="auto">
          <a:xfrm>
            <a:off x="0" y="5700713"/>
            <a:ext cx="221615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pt-BR" sz="1500" b="1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Arial" pitchFamily="34" charset="0"/>
            </a:endParaRPr>
          </a:p>
          <a:p>
            <a:pPr algn="l" eaLnBrk="1" hangingPunct="1"/>
            <a:r>
              <a:rPr lang="pt-BR" sz="15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PAC:  R$ 119 milhões</a:t>
            </a:r>
          </a:p>
          <a:p>
            <a:pPr algn="l" eaLnBrk="1" hangingPunct="1"/>
            <a:r>
              <a:rPr lang="pt-BR" sz="15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Estado:  R$ 19 milhões</a:t>
            </a:r>
          </a:p>
          <a:p>
            <a:pPr algn="l" eaLnBrk="1" hangingPunct="1"/>
            <a:endParaRPr lang="pt-BR" sz="1500" b="1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Arial" pitchFamily="34" charset="0"/>
            </a:endParaRPr>
          </a:p>
          <a:p>
            <a:pPr algn="l" eaLnBrk="1" hangingPunct="1"/>
            <a:r>
              <a:rPr lang="pt-BR" sz="15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Total: 138 milhões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Documents and Settings\cicero.meneses\Meus documentos\000000000000\TCU\MAPA ADUTORAS IMPLANTADAS, EM EXECUÇÃO E PROJETADAS - ATUALIZADO EM ABRIL 2012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5264" r="867" b="10059"/>
          <a:stretch>
            <a:fillRect/>
          </a:stretch>
        </p:blipFill>
        <p:spPr bwMode="auto">
          <a:xfrm>
            <a:off x="107950" y="620713"/>
            <a:ext cx="898525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ADUTORA MÉDIO OESTE / RN</a:t>
            </a:r>
          </a:p>
        </p:txBody>
      </p:sp>
      <p:sp>
        <p:nvSpPr>
          <p:cNvPr id="15" name="Seta para baixo 14"/>
          <p:cNvSpPr/>
          <p:nvPr/>
        </p:nvSpPr>
        <p:spPr>
          <a:xfrm rot="18319284">
            <a:off x="2366169" y="2139156"/>
            <a:ext cx="206375" cy="1052513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 rot="4066853">
            <a:off x="2789091" y="2187834"/>
            <a:ext cx="807765" cy="2455213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Documents and Settings\cicero.meneses\Meus documentos\000000000000\TCU\MAPA ADUTORAS IMPLANTADAS, EM EXECUÇÃO E PROJETADAS - ATUALIZADO EM ABRIL 2012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5264" r="867" b="10059"/>
          <a:stretch>
            <a:fillRect/>
          </a:stretch>
        </p:blipFill>
        <p:spPr bwMode="auto">
          <a:xfrm>
            <a:off x="107950" y="620713"/>
            <a:ext cx="898525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ADUTORA MOSSORÓ / RN</a:t>
            </a:r>
          </a:p>
        </p:txBody>
      </p:sp>
      <p:sp>
        <p:nvSpPr>
          <p:cNvPr id="15" name="Seta para baixo 14"/>
          <p:cNvSpPr/>
          <p:nvPr/>
        </p:nvSpPr>
        <p:spPr>
          <a:xfrm rot="18319284">
            <a:off x="2412207" y="821531"/>
            <a:ext cx="330200" cy="1052513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 rot="6525220">
            <a:off x="4394165" y="248102"/>
            <a:ext cx="1373617" cy="4166002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prstClr val="white"/>
                </a:solidFill>
              </a:rPr>
              <a:t>1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Documents and Settings\cicero.meneses\Meus documentos\000000000000\TCU\MAPA ADUTORAS IMPLANTADAS, EM EXECUÇÃO E PROJETADAS - ATUALIZADO EM ABRIL 2012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5264" r="867" b="10059"/>
          <a:stretch>
            <a:fillRect/>
          </a:stretch>
        </p:blipFill>
        <p:spPr bwMode="auto">
          <a:xfrm>
            <a:off x="107950" y="620713"/>
            <a:ext cx="898525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ADUTORA SERRA DE SANTANA / RN</a:t>
            </a:r>
          </a:p>
        </p:txBody>
      </p:sp>
      <p:sp>
        <p:nvSpPr>
          <p:cNvPr id="15" name="Seta para baixo 14"/>
          <p:cNvSpPr/>
          <p:nvPr/>
        </p:nvSpPr>
        <p:spPr>
          <a:xfrm rot="18916192">
            <a:off x="3652838" y="2159000"/>
            <a:ext cx="301625" cy="1052513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 rot="5753734">
            <a:off x="4457323" y="2662693"/>
            <a:ext cx="872278" cy="1862136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Documents and Settings\cicero.meneses\Meus documentos\000000000000\TCU\MAPA ADUTORAS IMPLANTADAS, EM EXECUÇÃO E PROJETADAS - ATUALIZADO EM ABRIL 2012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5264" r="867" b="10059"/>
          <a:stretch>
            <a:fillRect/>
          </a:stretch>
        </p:blipFill>
        <p:spPr bwMode="auto">
          <a:xfrm>
            <a:off x="107950" y="620713"/>
            <a:ext cx="898525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ADUTORA SERTÃO CENTRAL CABUGI / RN</a:t>
            </a:r>
          </a:p>
        </p:txBody>
      </p:sp>
      <p:sp>
        <p:nvSpPr>
          <p:cNvPr id="15" name="Seta para baixo 14"/>
          <p:cNvSpPr/>
          <p:nvPr/>
        </p:nvSpPr>
        <p:spPr>
          <a:xfrm rot="19413516">
            <a:off x="5141913" y="1187450"/>
            <a:ext cx="317500" cy="1054100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 rot="5915633">
            <a:off x="5502006" y="1879926"/>
            <a:ext cx="1178833" cy="1870064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Documents and Settings\cicero.meneses\Meus documentos\000000000000\TCU\MAPA ADUTORAS IMPLANTADAS, EM EXECUÇÃO E PROJETADAS - ATUALIZADO EM ABRIL 2012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5264" r="867" b="10059"/>
          <a:stretch>
            <a:fillRect/>
          </a:stretch>
        </p:blipFill>
        <p:spPr bwMode="auto">
          <a:xfrm>
            <a:off x="107950" y="620713"/>
            <a:ext cx="898525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</a:rPr>
              <a:t>Adutora Cerro Corá </a:t>
            </a:r>
            <a:r>
              <a:rPr lang="pt-BR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 RN</a:t>
            </a:r>
          </a:p>
        </p:txBody>
      </p:sp>
      <p:sp>
        <p:nvSpPr>
          <p:cNvPr id="15" name="Seta para baixo 14"/>
          <p:cNvSpPr/>
          <p:nvPr/>
        </p:nvSpPr>
        <p:spPr>
          <a:xfrm rot="18319284">
            <a:off x="5726113" y="2184400"/>
            <a:ext cx="319087" cy="1052513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 rot="5915633">
            <a:off x="6573133" y="2578993"/>
            <a:ext cx="1592379" cy="2408551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62000"/>
            <a:ext cx="9159875" cy="572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</a:rPr>
              <a:t>Adutora Coremas </a:t>
            </a:r>
            <a:r>
              <a:rPr lang="pt-BR" sz="2000" b="1" dirty="0" err="1">
                <a:solidFill>
                  <a:prstClr val="white"/>
                </a:solidFill>
              </a:rPr>
              <a:t>Sabugi</a:t>
            </a:r>
            <a:r>
              <a:rPr lang="pt-BR" sz="2000" b="1" dirty="0">
                <a:solidFill>
                  <a:prstClr val="white"/>
                </a:solidFill>
              </a:rPr>
              <a:t> / PB</a:t>
            </a:r>
            <a:endParaRPr lang="pt-BR" sz="2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Forma livre 2"/>
          <p:cNvSpPr/>
          <p:nvPr/>
        </p:nvSpPr>
        <p:spPr>
          <a:xfrm>
            <a:off x="1900238" y="1476375"/>
            <a:ext cx="2052637" cy="2014538"/>
          </a:xfrm>
          <a:custGeom>
            <a:avLst/>
            <a:gdLst>
              <a:gd name="connsiteX0" fmla="*/ 0 w 2043112"/>
              <a:gd name="connsiteY0" fmla="*/ 1966913 h 1966913"/>
              <a:gd name="connsiteX1" fmla="*/ 90487 w 2043112"/>
              <a:gd name="connsiteY1" fmla="*/ 1928813 h 1966913"/>
              <a:gd name="connsiteX2" fmla="*/ 80962 w 2043112"/>
              <a:gd name="connsiteY2" fmla="*/ 1871663 h 1966913"/>
              <a:gd name="connsiteX3" fmla="*/ 142875 w 2043112"/>
              <a:gd name="connsiteY3" fmla="*/ 1809750 h 1966913"/>
              <a:gd name="connsiteX4" fmla="*/ 233362 w 2043112"/>
              <a:gd name="connsiteY4" fmla="*/ 1776413 h 1966913"/>
              <a:gd name="connsiteX5" fmla="*/ 328612 w 2043112"/>
              <a:gd name="connsiteY5" fmla="*/ 1685925 h 1966913"/>
              <a:gd name="connsiteX6" fmla="*/ 390525 w 2043112"/>
              <a:gd name="connsiteY6" fmla="*/ 1600200 h 1966913"/>
              <a:gd name="connsiteX7" fmla="*/ 438150 w 2043112"/>
              <a:gd name="connsiteY7" fmla="*/ 1538288 h 1966913"/>
              <a:gd name="connsiteX8" fmla="*/ 495300 w 2043112"/>
              <a:gd name="connsiteY8" fmla="*/ 1462088 h 1966913"/>
              <a:gd name="connsiteX9" fmla="*/ 519112 w 2043112"/>
              <a:gd name="connsiteY9" fmla="*/ 1381125 h 1966913"/>
              <a:gd name="connsiteX10" fmla="*/ 481012 w 2043112"/>
              <a:gd name="connsiteY10" fmla="*/ 1338263 h 1966913"/>
              <a:gd name="connsiteX11" fmla="*/ 514350 w 2043112"/>
              <a:gd name="connsiteY11" fmla="*/ 1257300 h 1966913"/>
              <a:gd name="connsiteX12" fmla="*/ 581025 w 2043112"/>
              <a:gd name="connsiteY12" fmla="*/ 1162050 h 1966913"/>
              <a:gd name="connsiteX13" fmla="*/ 600075 w 2043112"/>
              <a:gd name="connsiteY13" fmla="*/ 1081088 h 1966913"/>
              <a:gd name="connsiteX14" fmla="*/ 604837 w 2043112"/>
              <a:gd name="connsiteY14" fmla="*/ 1004888 h 1966913"/>
              <a:gd name="connsiteX15" fmla="*/ 642937 w 2043112"/>
              <a:gd name="connsiteY15" fmla="*/ 933450 h 1966913"/>
              <a:gd name="connsiteX16" fmla="*/ 785812 w 2043112"/>
              <a:gd name="connsiteY16" fmla="*/ 928688 h 1966913"/>
              <a:gd name="connsiteX17" fmla="*/ 828675 w 2043112"/>
              <a:gd name="connsiteY17" fmla="*/ 871538 h 1966913"/>
              <a:gd name="connsiteX18" fmla="*/ 909637 w 2043112"/>
              <a:gd name="connsiteY18" fmla="*/ 852488 h 1966913"/>
              <a:gd name="connsiteX19" fmla="*/ 971550 w 2043112"/>
              <a:gd name="connsiteY19" fmla="*/ 800100 h 1966913"/>
              <a:gd name="connsiteX20" fmla="*/ 1042987 w 2043112"/>
              <a:gd name="connsiteY20" fmla="*/ 747713 h 1966913"/>
              <a:gd name="connsiteX21" fmla="*/ 1109662 w 2043112"/>
              <a:gd name="connsiteY21" fmla="*/ 742950 h 1966913"/>
              <a:gd name="connsiteX22" fmla="*/ 1166812 w 2043112"/>
              <a:gd name="connsiteY22" fmla="*/ 690563 h 1966913"/>
              <a:gd name="connsiteX23" fmla="*/ 1200150 w 2043112"/>
              <a:gd name="connsiteY23" fmla="*/ 609600 h 1966913"/>
              <a:gd name="connsiteX24" fmla="*/ 1195387 w 2043112"/>
              <a:gd name="connsiteY24" fmla="*/ 538163 h 1966913"/>
              <a:gd name="connsiteX25" fmla="*/ 1266825 w 2043112"/>
              <a:gd name="connsiteY25" fmla="*/ 485775 h 1966913"/>
              <a:gd name="connsiteX26" fmla="*/ 1376362 w 2043112"/>
              <a:gd name="connsiteY26" fmla="*/ 409575 h 1966913"/>
              <a:gd name="connsiteX27" fmla="*/ 1443037 w 2043112"/>
              <a:gd name="connsiteY27" fmla="*/ 361950 h 1966913"/>
              <a:gd name="connsiteX28" fmla="*/ 1552575 w 2043112"/>
              <a:gd name="connsiteY28" fmla="*/ 333375 h 1966913"/>
              <a:gd name="connsiteX29" fmla="*/ 1633537 w 2043112"/>
              <a:gd name="connsiteY29" fmla="*/ 280988 h 1966913"/>
              <a:gd name="connsiteX30" fmla="*/ 1695450 w 2043112"/>
              <a:gd name="connsiteY30" fmla="*/ 204788 h 1966913"/>
              <a:gd name="connsiteX31" fmla="*/ 1795462 w 2043112"/>
              <a:gd name="connsiteY31" fmla="*/ 147638 h 1966913"/>
              <a:gd name="connsiteX32" fmla="*/ 1914525 w 2043112"/>
              <a:gd name="connsiteY32" fmla="*/ 90488 h 1966913"/>
              <a:gd name="connsiteX33" fmla="*/ 1981200 w 2043112"/>
              <a:gd name="connsiteY33" fmla="*/ 38100 h 1966913"/>
              <a:gd name="connsiteX34" fmla="*/ 2038350 w 2043112"/>
              <a:gd name="connsiteY34" fmla="*/ 0 h 1966913"/>
              <a:gd name="connsiteX35" fmla="*/ 2043112 w 2043112"/>
              <a:gd name="connsiteY35" fmla="*/ 0 h 1966913"/>
              <a:gd name="connsiteX0" fmla="*/ 0 w 2052637"/>
              <a:gd name="connsiteY0" fmla="*/ 2014538 h 2014538"/>
              <a:gd name="connsiteX1" fmla="*/ 100012 w 2052637"/>
              <a:gd name="connsiteY1" fmla="*/ 1928813 h 2014538"/>
              <a:gd name="connsiteX2" fmla="*/ 90487 w 2052637"/>
              <a:gd name="connsiteY2" fmla="*/ 1871663 h 2014538"/>
              <a:gd name="connsiteX3" fmla="*/ 152400 w 2052637"/>
              <a:gd name="connsiteY3" fmla="*/ 1809750 h 2014538"/>
              <a:gd name="connsiteX4" fmla="*/ 242887 w 2052637"/>
              <a:gd name="connsiteY4" fmla="*/ 1776413 h 2014538"/>
              <a:gd name="connsiteX5" fmla="*/ 338137 w 2052637"/>
              <a:gd name="connsiteY5" fmla="*/ 1685925 h 2014538"/>
              <a:gd name="connsiteX6" fmla="*/ 400050 w 2052637"/>
              <a:gd name="connsiteY6" fmla="*/ 1600200 h 2014538"/>
              <a:gd name="connsiteX7" fmla="*/ 447675 w 2052637"/>
              <a:gd name="connsiteY7" fmla="*/ 1538288 h 2014538"/>
              <a:gd name="connsiteX8" fmla="*/ 504825 w 2052637"/>
              <a:gd name="connsiteY8" fmla="*/ 1462088 h 2014538"/>
              <a:gd name="connsiteX9" fmla="*/ 528637 w 2052637"/>
              <a:gd name="connsiteY9" fmla="*/ 1381125 h 2014538"/>
              <a:gd name="connsiteX10" fmla="*/ 490537 w 2052637"/>
              <a:gd name="connsiteY10" fmla="*/ 1338263 h 2014538"/>
              <a:gd name="connsiteX11" fmla="*/ 523875 w 2052637"/>
              <a:gd name="connsiteY11" fmla="*/ 1257300 h 2014538"/>
              <a:gd name="connsiteX12" fmla="*/ 590550 w 2052637"/>
              <a:gd name="connsiteY12" fmla="*/ 1162050 h 2014538"/>
              <a:gd name="connsiteX13" fmla="*/ 609600 w 2052637"/>
              <a:gd name="connsiteY13" fmla="*/ 1081088 h 2014538"/>
              <a:gd name="connsiteX14" fmla="*/ 614362 w 2052637"/>
              <a:gd name="connsiteY14" fmla="*/ 1004888 h 2014538"/>
              <a:gd name="connsiteX15" fmla="*/ 652462 w 2052637"/>
              <a:gd name="connsiteY15" fmla="*/ 933450 h 2014538"/>
              <a:gd name="connsiteX16" fmla="*/ 795337 w 2052637"/>
              <a:gd name="connsiteY16" fmla="*/ 928688 h 2014538"/>
              <a:gd name="connsiteX17" fmla="*/ 838200 w 2052637"/>
              <a:gd name="connsiteY17" fmla="*/ 871538 h 2014538"/>
              <a:gd name="connsiteX18" fmla="*/ 919162 w 2052637"/>
              <a:gd name="connsiteY18" fmla="*/ 852488 h 2014538"/>
              <a:gd name="connsiteX19" fmla="*/ 981075 w 2052637"/>
              <a:gd name="connsiteY19" fmla="*/ 800100 h 2014538"/>
              <a:gd name="connsiteX20" fmla="*/ 1052512 w 2052637"/>
              <a:gd name="connsiteY20" fmla="*/ 747713 h 2014538"/>
              <a:gd name="connsiteX21" fmla="*/ 1119187 w 2052637"/>
              <a:gd name="connsiteY21" fmla="*/ 742950 h 2014538"/>
              <a:gd name="connsiteX22" fmla="*/ 1176337 w 2052637"/>
              <a:gd name="connsiteY22" fmla="*/ 690563 h 2014538"/>
              <a:gd name="connsiteX23" fmla="*/ 1209675 w 2052637"/>
              <a:gd name="connsiteY23" fmla="*/ 609600 h 2014538"/>
              <a:gd name="connsiteX24" fmla="*/ 1204912 w 2052637"/>
              <a:gd name="connsiteY24" fmla="*/ 538163 h 2014538"/>
              <a:gd name="connsiteX25" fmla="*/ 1276350 w 2052637"/>
              <a:gd name="connsiteY25" fmla="*/ 485775 h 2014538"/>
              <a:gd name="connsiteX26" fmla="*/ 1385887 w 2052637"/>
              <a:gd name="connsiteY26" fmla="*/ 409575 h 2014538"/>
              <a:gd name="connsiteX27" fmla="*/ 1452562 w 2052637"/>
              <a:gd name="connsiteY27" fmla="*/ 361950 h 2014538"/>
              <a:gd name="connsiteX28" fmla="*/ 1562100 w 2052637"/>
              <a:gd name="connsiteY28" fmla="*/ 333375 h 2014538"/>
              <a:gd name="connsiteX29" fmla="*/ 1643062 w 2052637"/>
              <a:gd name="connsiteY29" fmla="*/ 280988 h 2014538"/>
              <a:gd name="connsiteX30" fmla="*/ 1704975 w 2052637"/>
              <a:gd name="connsiteY30" fmla="*/ 204788 h 2014538"/>
              <a:gd name="connsiteX31" fmla="*/ 1804987 w 2052637"/>
              <a:gd name="connsiteY31" fmla="*/ 147638 h 2014538"/>
              <a:gd name="connsiteX32" fmla="*/ 1924050 w 2052637"/>
              <a:gd name="connsiteY32" fmla="*/ 90488 h 2014538"/>
              <a:gd name="connsiteX33" fmla="*/ 1990725 w 2052637"/>
              <a:gd name="connsiteY33" fmla="*/ 38100 h 2014538"/>
              <a:gd name="connsiteX34" fmla="*/ 2047875 w 2052637"/>
              <a:gd name="connsiteY34" fmla="*/ 0 h 2014538"/>
              <a:gd name="connsiteX35" fmla="*/ 2052637 w 2052637"/>
              <a:gd name="connsiteY35" fmla="*/ 0 h 201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052637" h="2014538">
                <a:moveTo>
                  <a:pt x="0" y="2014538"/>
                </a:moveTo>
                <a:lnTo>
                  <a:pt x="100012" y="1928813"/>
                </a:lnTo>
                <a:lnTo>
                  <a:pt x="90487" y="1871663"/>
                </a:lnTo>
                <a:lnTo>
                  <a:pt x="152400" y="1809750"/>
                </a:lnTo>
                <a:lnTo>
                  <a:pt x="242887" y="1776413"/>
                </a:lnTo>
                <a:lnTo>
                  <a:pt x="338137" y="1685925"/>
                </a:lnTo>
                <a:lnTo>
                  <a:pt x="400050" y="1600200"/>
                </a:lnTo>
                <a:lnTo>
                  <a:pt x="447675" y="1538288"/>
                </a:lnTo>
                <a:lnTo>
                  <a:pt x="504825" y="1462088"/>
                </a:lnTo>
                <a:lnTo>
                  <a:pt x="528637" y="1381125"/>
                </a:lnTo>
                <a:lnTo>
                  <a:pt x="490537" y="1338263"/>
                </a:lnTo>
                <a:lnTo>
                  <a:pt x="523875" y="1257300"/>
                </a:lnTo>
                <a:lnTo>
                  <a:pt x="590550" y="1162050"/>
                </a:lnTo>
                <a:lnTo>
                  <a:pt x="609600" y="1081088"/>
                </a:lnTo>
                <a:lnTo>
                  <a:pt x="614362" y="1004888"/>
                </a:lnTo>
                <a:lnTo>
                  <a:pt x="652462" y="933450"/>
                </a:lnTo>
                <a:lnTo>
                  <a:pt x="795337" y="928688"/>
                </a:lnTo>
                <a:lnTo>
                  <a:pt x="838200" y="871538"/>
                </a:lnTo>
                <a:lnTo>
                  <a:pt x="919162" y="852488"/>
                </a:lnTo>
                <a:lnTo>
                  <a:pt x="981075" y="800100"/>
                </a:lnTo>
                <a:lnTo>
                  <a:pt x="1052512" y="747713"/>
                </a:lnTo>
                <a:lnTo>
                  <a:pt x="1119187" y="742950"/>
                </a:lnTo>
                <a:lnTo>
                  <a:pt x="1176337" y="690563"/>
                </a:lnTo>
                <a:lnTo>
                  <a:pt x="1209675" y="609600"/>
                </a:lnTo>
                <a:lnTo>
                  <a:pt x="1204912" y="538163"/>
                </a:lnTo>
                <a:lnTo>
                  <a:pt x="1276350" y="485775"/>
                </a:lnTo>
                <a:lnTo>
                  <a:pt x="1385887" y="409575"/>
                </a:lnTo>
                <a:lnTo>
                  <a:pt x="1452562" y="361950"/>
                </a:lnTo>
                <a:lnTo>
                  <a:pt x="1562100" y="333375"/>
                </a:lnTo>
                <a:lnTo>
                  <a:pt x="1643062" y="280988"/>
                </a:lnTo>
                <a:lnTo>
                  <a:pt x="1704975" y="204788"/>
                </a:lnTo>
                <a:lnTo>
                  <a:pt x="1804987" y="147638"/>
                </a:lnTo>
                <a:lnTo>
                  <a:pt x="1924050" y="90488"/>
                </a:lnTo>
                <a:lnTo>
                  <a:pt x="1990725" y="38100"/>
                </a:lnTo>
                <a:lnTo>
                  <a:pt x="2047875" y="0"/>
                </a:lnTo>
                <a:lnTo>
                  <a:pt x="2052637" y="0"/>
                </a:lnTo>
              </a:path>
            </a:pathLst>
          </a:custGeom>
          <a:noFill/>
          <a:ln w="285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Seta para baixo 6"/>
          <p:cNvSpPr/>
          <p:nvPr/>
        </p:nvSpPr>
        <p:spPr>
          <a:xfrm rot="18319284">
            <a:off x="1724025" y="1138238"/>
            <a:ext cx="352425" cy="1301750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" name="Forma livre 3"/>
          <p:cNvSpPr/>
          <p:nvPr/>
        </p:nvSpPr>
        <p:spPr>
          <a:xfrm>
            <a:off x="2419350" y="2624138"/>
            <a:ext cx="3524250" cy="838200"/>
          </a:xfrm>
          <a:custGeom>
            <a:avLst/>
            <a:gdLst>
              <a:gd name="connsiteX0" fmla="*/ 0 w 3524250"/>
              <a:gd name="connsiteY0" fmla="*/ 319087 h 838200"/>
              <a:gd name="connsiteX1" fmla="*/ 71438 w 3524250"/>
              <a:gd name="connsiteY1" fmla="*/ 338137 h 838200"/>
              <a:gd name="connsiteX2" fmla="*/ 138113 w 3524250"/>
              <a:gd name="connsiteY2" fmla="*/ 323850 h 838200"/>
              <a:gd name="connsiteX3" fmla="*/ 233363 w 3524250"/>
              <a:gd name="connsiteY3" fmla="*/ 357187 h 838200"/>
              <a:gd name="connsiteX4" fmla="*/ 361950 w 3524250"/>
              <a:gd name="connsiteY4" fmla="*/ 390525 h 838200"/>
              <a:gd name="connsiteX5" fmla="*/ 457200 w 3524250"/>
              <a:gd name="connsiteY5" fmla="*/ 395287 h 838200"/>
              <a:gd name="connsiteX6" fmla="*/ 600075 w 3524250"/>
              <a:gd name="connsiteY6" fmla="*/ 438150 h 838200"/>
              <a:gd name="connsiteX7" fmla="*/ 776288 w 3524250"/>
              <a:gd name="connsiteY7" fmla="*/ 457200 h 838200"/>
              <a:gd name="connsiteX8" fmla="*/ 876300 w 3524250"/>
              <a:gd name="connsiteY8" fmla="*/ 447675 h 838200"/>
              <a:gd name="connsiteX9" fmla="*/ 966788 w 3524250"/>
              <a:gd name="connsiteY9" fmla="*/ 452437 h 838200"/>
              <a:gd name="connsiteX10" fmla="*/ 1047750 w 3524250"/>
              <a:gd name="connsiteY10" fmla="*/ 442912 h 838200"/>
              <a:gd name="connsiteX11" fmla="*/ 1114425 w 3524250"/>
              <a:gd name="connsiteY11" fmla="*/ 457200 h 838200"/>
              <a:gd name="connsiteX12" fmla="*/ 1228725 w 3524250"/>
              <a:gd name="connsiteY12" fmla="*/ 485775 h 838200"/>
              <a:gd name="connsiteX13" fmla="*/ 1333500 w 3524250"/>
              <a:gd name="connsiteY13" fmla="*/ 490537 h 838200"/>
              <a:gd name="connsiteX14" fmla="*/ 1447800 w 3524250"/>
              <a:gd name="connsiteY14" fmla="*/ 557212 h 838200"/>
              <a:gd name="connsiteX15" fmla="*/ 1481138 w 3524250"/>
              <a:gd name="connsiteY15" fmla="*/ 595312 h 838200"/>
              <a:gd name="connsiteX16" fmla="*/ 1533525 w 3524250"/>
              <a:gd name="connsiteY16" fmla="*/ 600075 h 838200"/>
              <a:gd name="connsiteX17" fmla="*/ 1619250 w 3524250"/>
              <a:gd name="connsiteY17" fmla="*/ 661987 h 838200"/>
              <a:gd name="connsiteX18" fmla="*/ 1752600 w 3524250"/>
              <a:gd name="connsiteY18" fmla="*/ 733425 h 838200"/>
              <a:gd name="connsiteX19" fmla="*/ 1824038 w 3524250"/>
              <a:gd name="connsiteY19" fmla="*/ 804862 h 838200"/>
              <a:gd name="connsiteX20" fmla="*/ 1905000 w 3524250"/>
              <a:gd name="connsiteY20" fmla="*/ 804862 h 838200"/>
              <a:gd name="connsiteX21" fmla="*/ 1976438 w 3524250"/>
              <a:gd name="connsiteY21" fmla="*/ 838200 h 838200"/>
              <a:gd name="connsiteX22" fmla="*/ 2090738 w 3524250"/>
              <a:gd name="connsiteY22" fmla="*/ 804862 h 838200"/>
              <a:gd name="connsiteX23" fmla="*/ 2205038 w 3524250"/>
              <a:gd name="connsiteY23" fmla="*/ 709612 h 838200"/>
              <a:gd name="connsiteX24" fmla="*/ 2328863 w 3524250"/>
              <a:gd name="connsiteY24" fmla="*/ 623887 h 838200"/>
              <a:gd name="connsiteX25" fmla="*/ 2486025 w 3524250"/>
              <a:gd name="connsiteY25" fmla="*/ 528637 h 838200"/>
              <a:gd name="connsiteX26" fmla="*/ 2600325 w 3524250"/>
              <a:gd name="connsiteY26" fmla="*/ 490537 h 838200"/>
              <a:gd name="connsiteX27" fmla="*/ 2771775 w 3524250"/>
              <a:gd name="connsiteY27" fmla="*/ 423862 h 838200"/>
              <a:gd name="connsiteX28" fmla="*/ 3052763 w 3524250"/>
              <a:gd name="connsiteY28" fmla="*/ 357187 h 838200"/>
              <a:gd name="connsiteX29" fmla="*/ 3186113 w 3524250"/>
              <a:gd name="connsiteY29" fmla="*/ 304800 h 838200"/>
              <a:gd name="connsiteX30" fmla="*/ 3252788 w 3524250"/>
              <a:gd name="connsiteY30" fmla="*/ 223837 h 838200"/>
              <a:gd name="connsiteX31" fmla="*/ 3357563 w 3524250"/>
              <a:gd name="connsiteY31" fmla="*/ 138112 h 838200"/>
              <a:gd name="connsiteX32" fmla="*/ 3448050 w 3524250"/>
              <a:gd name="connsiteY32" fmla="*/ 80962 h 838200"/>
              <a:gd name="connsiteX33" fmla="*/ 3524250 w 3524250"/>
              <a:gd name="connsiteY33" fmla="*/ 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524250" h="838200">
                <a:moveTo>
                  <a:pt x="0" y="319087"/>
                </a:moveTo>
                <a:lnTo>
                  <a:pt x="71438" y="338137"/>
                </a:lnTo>
                <a:lnTo>
                  <a:pt x="138113" y="323850"/>
                </a:lnTo>
                <a:lnTo>
                  <a:pt x="233363" y="357187"/>
                </a:lnTo>
                <a:lnTo>
                  <a:pt x="361950" y="390525"/>
                </a:lnTo>
                <a:lnTo>
                  <a:pt x="457200" y="395287"/>
                </a:lnTo>
                <a:lnTo>
                  <a:pt x="600075" y="438150"/>
                </a:lnTo>
                <a:lnTo>
                  <a:pt x="776288" y="457200"/>
                </a:lnTo>
                <a:lnTo>
                  <a:pt x="876300" y="447675"/>
                </a:lnTo>
                <a:lnTo>
                  <a:pt x="966788" y="452437"/>
                </a:lnTo>
                <a:lnTo>
                  <a:pt x="1047750" y="442912"/>
                </a:lnTo>
                <a:lnTo>
                  <a:pt x="1114425" y="457200"/>
                </a:lnTo>
                <a:lnTo>
                  <a:pt x="1228725" y="485775"/>
                </a:lnTo>
                <a:lnTo>
                  <a:pt x="1333500" y="490537"/>
                </a:lnTo>
                <a:lnTo>
                  <a:pt x="1447800" y="557212"/>
                </a:lnTo>
                <a:lnTo>
                  <a:pt x="1481138" y="595312"/>
                </a:lnTo>
                <a:lnTo>
                  <a:pt x="1533525" y="600075"/>
                </a:lnTo>
                <a:lnTo>
                  <a:pt x="1619250" y="661987"/>
                </a:lnTo>
                <a:lnTo>
                  <a:pt x="1752600" y="733425"/>
                </a:lnTo>
                <a:lnTo>
                  <a:pt x="1824038" y="804862"/>
                </a:lnTo>
                <a:lnTo>
                  <a:pt x="1905000" y="804862"/>
                </a:lnTo>
                <a:lnTo>
                  <a:pt x="1976438" y="838200"/>
                </a:lnTo>
                <a:lnTo>
                  <a:pt x="2090738" y="804862"/>
                </a:lnTo>
                <a:lnTo>
                  <a:pt x="2205038" y="709612"/>
                </a:lnTo>
                <a:lnTo>
                  <a:pt x="2328863" y="623887"/>
                </a:lnTo>
                <a:lnTo>
                  <a:pt x="2486025" y="528637"/>
                </a:lnTo>
                <a:lnTo>
                  <a:pt x="2600325" y="490537"/>
                </a:lnTo>
                <a:lnTo>
                  <a:pt x="2771775" y="423862"/>
                </a:lnTo>
                <a:lnTo>
                  <a:pt x="3052763" y="357187"/>
                </a:lnTo>
                <a:lnTo>
                  <a:pt x="3186113" y="304800"/>
                </a:lnTo>
                <a:lnTo>
                  <a:pt x="3252788" y="223837"/>
                </a:lnTo>
                <a:lnTo>
                  <a:pt x="3357563" y="138112"/>
                </a:lnTo>
                <a:lnTo>
                  <a:pt x="3448050" y="80962"/>
                </a:lnTo>
                <a:lnTo>
                  <a:pt x="352425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Forma livre 5"/>
          <p:cNvSpPr/>
          <p:nvPr/>
        </p:nvSpPr>
        <p:spPr>
          <a:xfrm>
            <a:off x="3848100" y="2833688"/>
            <a:ext cx="285750" cy="333375"/>
          </a:xfrm>
          <a:custGeom>
            <a:avLst/>
            <a:gdLst>
              <a:gd name="connsiteX0" fmla="*/ 0 w 285750"/>
              <a:gd name="connsiteY0" fmla="*/ 333375 h 333375"/>
              <a:gd name="connsiteX1" fmla="*/ 38100 w 285750"/>
              <a:gd name="connsiteY1" fmla="*/ 300037 h 333375"/>
              <a:gd name="connsiteX2" fmla="*/ 19050 w 285750"/>
              <a:gd name="connsiteY2" fmla="*/ 204787 h 333375"/>
              <a:gd name="connsiteX3" fmla="*/ 9525 w 285750"/>
              <a:gd name="connsiteY3" fmla="*/ 109537 h 333375"/>
              <a:gd name="connsiteX4" fmla="*/ 33338 w 285750"/>
              <a:gd name="connsiteY4" fmla="*/ 38100 h 333375"/>
              <a:gd name="connsiteX5" fmla="*/ 90488 w 285750"/>
              <a:gd name="connsiteY5" fmla="*/ 0 h 333375"/>
              <a:gd name="connsiteX6" fmla="*/ 142875 w 285750"/>
              <a:gd name="connsiteY6" fmla="*/ 28575 h 333375"/>
              <a:gd name="connsiteX7" fmla="*/ 185738 w 285750"/>
              <a:gd name="connsiteY7" fmla="*/ 28575 h 333375"/>
              <a:gd name="connsiteX8" fmla="*/ 242888 w 285750"/>
              <a:gd name="connsiteY8" fmla="*/ 33337 h 333375"/>
              <a:gd name="connsiteX9" fmla="*/ 285750 w 285750"/>
              <a:gd name="connsiteY9" fmla="*/ 3810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5750" h="333375">
                <a:moveTo>
                  <a:pt x="0" y="333375"/>
                </a:moveTo>
                <a:lnTo>
                  <a:pt x="38100" y="300037"/>
                </a:lnTo>
                <a:lnTo>
                  <a:pt x="19050" y="204787"/>
                </a:lnTo>
                <a:lnTo>
                  <a:pt x="9525" y="109537"/>
                </a:lnTo>
                <a:lnTo>
                  <a:pt x="33338" y="38100"/>
                </a:lnTo>
                <a:lnTo>
                  <a:pt x="90488" y="0"/>
                </a:lnTo>
                <a:lnTo>
                  <a:pt x="142875" y="28575"/>
                </a:lnTo>
                <a:lnTo>
                  <a:pt x="185738" y="28575"/>
                </a:lnTo>
                <a:lnTo>
                  <a:pt x="242888" y="33337"/>
                </a:lnTo>
                <a:lnTo>
                  <a:pt x="285750" y="381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Forma livre 8"/>
          <p:cNvSpPr/>
          <p:nvPr/>
        </p:nvSpPr>
        <p:spPr>
          <a:xfrm>
            <a:off x="5272088" y="2614613"/>
            <a:ext cx="219075" cy="352425"/>
          </a:xfrm>
          <a:custGeom>
            <a:avLst/>
            <a:gdLst>
              <a:gd name="connsiteX0" fmla="*/ 219075 w 219075"/>
              <a:gd name="connsiteY0" fmla="*/ 352425 h 352425"/>
              <a:gd name="connsiteX1" fmla="*/ 166687 w 219075"/>
              <a:gd name="connsiteY1" fmla="*/ 257175 h 352425"/>
              <a:gd name="connsiteX2" fmla="*/ 119062 w 219075"/>
              <a:gd name="connsiteY2" fmla="*/ 195262 h 352425"/>
              <a:gd name="connsiteX3" fmla="*/ 95250 w 219075"/>
              <a:gd name="connsiteY3" fmla="*/ 171450 h 352425"/>
              <a:gd name="connsiteX4" fmla="*/ 33337 w 219075"/>
              <a:gd name="connsiteY4" fmla="*/ 14287 h 352425"/>
              <a:gd name="connsiteX5" fmla="*/ 0 w 219075"/>
              <a:gd name="connsiteY5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075" h="352425">
                <a:moveTo>
                  <a:pt x="219075" y="352425"/>
                </a:moveTo>
                <a:lnTo>
                  <a:pt x="166687" y="257175"/>
                </a:lnTo>
                <a:lnTo>
                  <a:pt x="119062" y="195262"/>
                </a:lnTo>
                <a:lnTo>
                  <a:pt x="95250" y="171450"/>
                </a:lnTo>
                <a:lnTo>
                  <a:pt x="33337" y="14287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Forma livre 9"/>
          <p:cNvSpPr/>
          <p:nvPr/>
        </p:nvSpPr>
        <p:spPr>
          <a:xfrm>
            <a:off x="3733800" y="3681413"/>
            <a:ext cx="476250" cy="261937"/>
          </a:xfrm>
          <a:custGeom>
            <a:avLst/>
            <a:gdLst>
              <a:gd name="connsiteX0" fmla="*/ 0 w 476250"/>
              <a:gd name="connsiteY0" fmla="*/ 0 h 261937"/>
              <a:gd name="connsiteX1" fmla="*/ 133350 w 476250"/>
              <a:gd name="connsiteY1" fmla="*/ 261937 h 261937"/>
              <a:gd name="connsiteX2" fmla="*/ 476250 w 476250"/>
              <a:gd name="connsiteY2" fmla="*/ 252412 h 2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250" h="261937">
                <a:moveTo>
                  <a:pt x="0" y="0"/>
                </a:moveTo>
                <a:lnTo>
                  <a:pt x="133350" y="261937"/>
                </a:lnTo>
                <a:lnTo>
                  <a:pt x="476250" y="252412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1" name="Forma livre 10"/>
          <p:cNvSpPr/>
          <p:nvPr/>
        </p:nvSpPr>
        <p:spPr>
          <a:xfrm>
            <a:off x="3857625" y="3452813"/>
            <a:ext cx="514350" cy="481012"/>
          </a:xfrm>
          <a:custGeom>
            <a:avLst/>
            <a:gdLst>
              <a:gd name="connsiteX0" fmla="*/ 514350 w 514350"/>
              <a:gd name="connsiteY0" fmla="*/ 0 h 481012"/>
              <a:gd name="connsiteX1" fmla="*/ 0 w 514350"/>
              <a:gd name="connsiteY1" fmla="*/ 481012 h 48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4350" h="481012">
                <a:moveTo>
                  <a:pt x="514350" y="0"/>
                </a:moveTo>
                <a:lnTo>
                  <a:pt x="0" y="481012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2" name="Forma livre 11"/>
          <p:cNvSpPr/>
          <p:nvPr/>
        </p:nvSpPr>
        <p:spPr>
          <a:xfrm>
            <a:off x="4367213" y="3462338"/>
            <a:ext cx="76200" cy="214312"/>
          </a:xfrm>
          <a:custGeom>
            <a:avLst/>
            <a:gdLst>
              <a:gd name="connsiteX0" fmla="*/ 0 w 76200"/>
              <a:gd name="connsiteY0" fmla="*/ 0 h 214312"/>
              <a:gd name="connsiteX1" fmla="*/ 76200 w 76200"/>
              <a:gd name="connsiteY1" fmla="*/ 214312 h 214312"/>
              <a:gd name="connsiteX2" fmla="*/ 71437 w 76200"/>
              <a:gd name="connsiteY2" fmla="*/ 190500 h 21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214312">
                <a:moveTo>
                  <a:pt x="0" y="0"/>
                </a:moveTo>
                <a:lnTo>
                  <a:pt x="76200" y="214312"/>
                </a:lnTo>
                <a:lnTo>
                  <a:pt x="71437" y="1905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Forma livre 12"/>
          <p:cNvSpPr/>
          <p:nvPr/>
        </p:nvSpPr>
        <p:spPr>
          <a:xfrm>
            <a:off x="4333875" y="3457575"/>
            <a:ext cx="33338" cy="138113"/>
          </a:xfrm>
          <a:custGeom>
            <a:avLst/>
            <a:gdLst>
              <a:gd name="connsiteX0" fmla="*/ 33338 w 33338"/>
              <a:gd name="connsiteY0" fmla="*/ 0 h 138113"/>
              <a:gd name="connsiteX1" fmla="*/ 0 w 33338"/>
              <a:gd name="connsiteY1" fmla="*/ 138113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38" h="138113">
                <a:moveTo>
                  <a:pt x="33338" y="0"/>
                </a:moveTo>
                <a:lnTo>
                  <a:pt x="0" y="13811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4" name="Forma livre 13"/>
          <p:cNvSpPr/>
          <p:nvPr/>
        </p:nvSpPr>
        <p:spPr>
          <a:xfrm>
            <a:off x="6191250" y="3638550"/>
            <a:ext cx="214313" cy="176213"/>
          </a:xfrm>
          <a:custGeom>
            <a:avLst/>
            <a:gdLst>
              <a:gd name="connsiteX0" fmla="*/ 214313 w 214313"/>
              <a:gd name="connsiteY0" fmla="*/ 176213 h 176213"/>
              <a:gd name="connsiteX1" fmla="*/ 0 w 214313"/>
              <a:gd name="connsiteY1" fmla="*/ 0 h 17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313" h="176213">
                <a:moveTo>
                  <a:pt x="214313" y="176213"/>
                </a:move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9167" name="CaixaDeTexto 14"/>
          <p:cNvSpPr txBox="1">
            <a:spLocks noChangeArrowheads="1"/>
          </p:cNvSpPr>
          <p:nvPr/>
        </p:nvSpPr>
        <p:spPr bwMode="auto">
          <a:xfrm>
            <a:off x="4167188" y="3213100"/>
            <a:ext cx="6921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800" b="1">
                <a:solidFill>
                  <a:srgbClr val="000000"/>
                </a:solidFill>
              </a:rPr>
              <a:t>Patos</a:t>
            </a:r>
          </a:p>
        </p:txBody>
      </p:sp>
      <p:sp>
        <p:nvSpPr>
          <p:cNvPr id="16" name="Forma livre 15"/>
          <p:cNvSpPr/>
          <p:nvPr/>
        </p:nvSpPr>
        <p:spPr>
          <a:xfrm>
            <a:off x="314325" y="2452688"/>
            <a:ext cx="2214563" cy="890587"/>
          </a:xfrm>
          <a:custGeom>
            <a:avLst/>
            <a:gdLst>
              <a:gd name="connsiteX0" fmla="*/ 0 w 2214563"/>
              <a:gd name="connsiteY0" fmla="*/ 890587 h 890587"/>
              <a:gd name="connsiteX1" fmla="*/ 28575 w 2214563"/>
              <a:gd name="connsiteY1" fmla="*/ 819150 h 890587"/>
              <a:gd name="connsiteX2" fmla="*/ 66675 w 2214563"/>
              <a:gd name="connsiteY2" fmla="*/ 719137 h 890587"/>
              <a:gd name="connsiteX3" fmla="*/ 219075 w 2214563"/>
              <a:gd name="connsiteY3" fmla="*/ 690562 h 890587"/>
              <a:gd name="connsiteX4" fmla="*/ 290513 w 2214563"/>
              <a:gd name="connsiteY4" fmla="*/ 661987 h 890587"/>
              <a:gd name="connsiteX5" fmla="*/ 376238 w 2214563"/>
              <a:gd name="connsiteY5" fmla="*/ 504825 h 890587"/>
              <a:gd name="connsiteX6" fmla="*/ 466725 w 2214563"/>
              <a:gd name="connsiteY6" fmla="*/ 404812 h 890587"/>
              <a:gd name="connsiteX7" fmla="*/ 676275 w 2214563"/>
              <a:gd name="connsiteY7" fmla="*/ 266700 h 890587"/>
              <a:gd name="connsiteX8" fmla="*/ 795338 w 2214563"/>
              <a:gd name="connsiteY8" fmla="*/ 285750 h 890587"/>
              <a:gd name="connsiteX9" fmla="*/ 809625 w 2214563"/>
              <a:gd name="connsiteY9" fmla="*/ 304800 h 890587"/>
              <a:gd name="connsiteX10" fmla="*/ 876300 w 2214563"/>
              <a:gd name="connsiteY10" fmla="*/ 261937 h 890587"/>
              <a:gd name="connsiteX11" fmla="*/ 942975 w 2214563"/>
              <a:gd name="connsiteY11" fmla="*/ 338137 h 890587"/>
              <a:gd name="connsiteX12" fmla="*/ 985838 w 2214563"/>
              <a:gd name="connsiteY12" fmla="*/ 347662 h 890587"/>
              <a:gd name="connsiteX13" fmla="*/ 1052513 w 2214563"/>
              <a:gd name="connsiteY13" fmla="*/ 319087 h 890587"/>
              <a:gd name="connsiteX14" fmla="*/ 1181100 w 2214563"/>
              <a:gd name="connsiteY14" fmla="*/ 266700 h 890587"/>
              <a:gd name="connsiteX15" fmla="*/ 1247775 w 2214563"/>
              <a:gd name="connsiteY15" fmla="*/ 285750 h 890587"/>
              <a:gd name="connsiteX16" fmla="*/ 1328738 w 2214563"/>
              <a:gd name="connsiteY16" fmla="*/ 328612 h 890587"/>
              <a:gd name="connsiteX17" fmla="*/ 1423988 w 2214563"/>
              <a:gd name="connsiteY17" fmla="*/ 338137 h 890587"/>
              <a:gd name="connsiteX18" fmla="*/ 1485900 w 2214563"/>
              <a:gd name="connsiteY18" fmla="*/ 347662 h 890587"/>
              <a:gd name="connsiteX19" fmla="*/ 1514475 w 2214563"/>
              <a:gd name="connsiteY19" fmla="*/ 347662 h 890587"/>
              <a:gd name="connsiteX20" fmla="*/ 1581150 w 2214563"/>
              <a:gd name="connsiteY20" fmla="*/ 319087 h 890587"/>
              <a:gd name="connsiteX21" fmla="*/ 1652588 w 2214563"/>
              <a:gd name="connsiteY21" fmla="*/ 300037 h 890587"/>
              <a:gd name="connsiteX22" fmla="*/ 1704975 w 2214563"/>
              <a:gd name="connsiteY22" fmla="*/ 238125 h 890587"/>
              <a:gd name="connsiteX23" fmla="*/ 1766888 w 2214563"/>
              <a:gd name="connsiteY23" fmla="*/ 242887 h 890587"/>
              <a:gd name="connsiteX24" fmla="*/ 1838325 w 2214563"/>
              <a:gd name="connsiteY24" fmla="*/ 195262 h 890587"/>
              <a:gd name="connsiteX25" fmla="*/ 1952625 w 2214563"/>
              <a:gd name="connsiteY25" fmla="*/ 209550 h 890587"/>
              <a:gd name="connsiteX26" fmla="*/ 1981200 w 2214563"/>
              <a:gd name="connsiteY26" fmla="*/ 238125 h 890587"/>
              <a:gd name="connsiteX27" fmla="*/ 2024063 w 2214563"/>
              <a:gd name="connsiteY27" fmla="*/ 161925 h 890587"/>
              <a:gd name="connsiteX28" fmla="*/ 2071688 w 2214563"/>
              <a:gd name="connsiteY28" fmla="*/ 100012 h 890587"/>
              <a:gd name="connsiteX29" fmla="*/ 2076450 w 2214563"/>
              <a:gd name="connsiteY29" fmla="*/ 33337 h 890587"/>
              <a:gd name="connsiteX30" fmla="*/ 2128838 w 2214563"/>
              <a:gd name="connsiteY30" fmla="*/ 42862 h 890587"/>
              <a:gd name="connsiteX31" fmla="*/ 2214563 w 2214563"/>
              <a:gd name="connsiteY31" fmla="*/ 0 h 89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14563" h="890587">
                <a:moveTo>
                  <a:pt x="0" y="890587"/>
                </a:moveTo>
                <a:lnTo>
                  <a:pt x="28575" y="819150"/>
                </a:lnTo>
                <a:lnTo>
                  <a:pt x="66675" y="719137"/>
                </a:lnTo>
                <a:lnTo>
                  <a:pt x="219075" y="690562"/>
                </a:lnTo>
                <a:lnTo>
                  <a:pt x="290513" y="661987"/>
                </a:lnTo>
                <a:lnTo>
                  <a:pt x="376238" y="504825"/>
                </a:lnTo>
                <a:lnTo>
                  <a:pt x="466725" y="404812"/>
                </a:lnTo>
                <a:lnTo>
                  <a:pt x="676275" y="266700"/>
                </a:lnTo>
                <a:lnTo>
                  <a:pt x="795338" y="285750"/>
                </a:lnTo>
                <a:lnTo>
                  <a:pt x="809625" y="304800"/>
                </a:lnTo>
                <a:lnTo>
                  <a:pt x="876300" y="261937"/>
                </a:lnTo>
                <a:lnTo>
                  <a:pt x="942975" y="338137"/>
                </a:lnTo>
                <a:lnTo>
                  <a:pt x="985838" y="347662"/>
                </a:lnTo>
                <a:lnTo>
                  <a:pt x="1052513" y="319087"/>
                </a:lnTo>
                <a:lnTo>
                  <a:pt x="1181100" y="266700"/>
                </a:lnTo>
                <a:lnTo>
                  <a:pt x="1247775" y="285750"/>
                </a:lnTo>
                <a:lnTo>
                  <a:pt x="1328738" y="328612"/>
                </a:lnTo>
                <a:lnTo>
                  <a:pt x="1423988" y="338137"/>
                </a:lnTo>
                <a:lnTo>
                  <a:pt x="1485900" y="347662"/>
                </a:lnTo>
                <a:lnTo>
                  <a:pt x="1514475" y="347662"/>
                </a:lnTo>
                <a:lnTo>
                  <a:pt x="1581150" y="319087"/>
                </a:lnTo>
                <a:lnTo>
                  <a:pt x="1652588" y="300037"/>
                </a:lnTo>
                <a:lnTo>
                  <a:pt x="1704975" y="238125"/>
                </a:lnTo>
                <a:lnTo>
                  <a:pt x="1766888" y="242887"/>
                </a:lnTo>
                <a:lnTo>
                  <a:pt x="1838325" y="195262"/>
                </a:lnTo>
                <a:lnTo>
                  <a:pt x="1952625" y="209550"/>
                </a:lnTo>
                <a:lnTo>
                  <a:pt x="1981200" y="238125"/>
                </a:lnTo>
                <a:lnTo>
                  <a:pt x="2024063" y="161925"/>
                </a:lnTo>
                <a:lnTo>
                  <a:pt x="2071688" y="100012"/>
                </a:lnTo>
                <a:lnTo>
                  <a:pt x="2076450" y="33337"/>
                </a:lnTo>
                <a:lnTo>
                  <a:pt x="2128838" y="42862"/>
                </a:lnTo>
                <a:lnTo>
                  <a:pt x="2214563" y="0"/>
                </a:lnTo>
              </a:path>
            </a:pathLst>
          </a:cu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8" name="Elipse 17"/>
          <p:cNvSpPr/>
          <p:nvPr/>
        </p:nvSpPr>
        <p:spPr>
          <a:xfrm rot="6120653">
            <a:off x="3437693" y="874413"/>
            <a:ext cx="2135252" cy="4575770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62000"/>
            <a:ext cx="9159875" cy="572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</a:rPr>
              <a:t>Adutora Cariri/ PB</a:t>
            </a:r>
            <a:endParaRPr lang="pt-BR" sz="2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Seta para baixo 5"/>
          <p:cNvSpPr/>
          <p:nvPr/>
        </p:nvSpPr>
        <p:spPr>
          <a:xfrm rot="18319284">
            <a:off x="5780881" y="1578770"/>
            <a:ext cx="314325" cy="1274762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5" name="Forma livre 4"/>
          <p:cNvSpPr/>
          <p:nvPr/>
        </p:nvSpPr>
        <p:spPr>
          <a:xfrm>
            <a:off x="7429500" y="5426075"/>
            <a:ext cx="212725" cy="571500"/>
          </a:xfrm>
          <a:custGeom>
            <a:avLst/>
            <a:gdLst>
              <a:gd name="connsiteX0" fmla="*/ 205740 w 213360"/>
              <a:gd name="connsiteY0" fmla="*/ 571500 h 571500"/>
              <a:gd name="connsiteX1" fmla="*/ 106680 w 213360"/>
              <a:gd name="connsiteY1" fmla="*/ 495300 h 571500"/>
              <a:gd name="connsiteX2" fmla="*/ 175260 w 213360"/>
              <a:gd name="connsiteY2" fmla="*/ 419100 h 571500"/>
              <a:gd name="connsiteX3" fmla="*/ 106680 w 213360"/>
              <a:gd name="connsiteY3" fmla="*/ 274320 h 571500"/>
              <a:gd name="connsiteX4" fmla="*/ 53340 w 213360"/>
              <a:gd name="connsiteY4" fmla="*/ 228600 h 571500"/>
              <a:gd name="connsiteX5" fmla="*/ 0 w 213360"/>
              <a:gd name="connsiteY5" fmla="*/ 144780 h 571500"/>
              <a:gd name="connsiteX6" fmla="*/ 7620 w 213360"/>
              <a:gd name="connsiteY6" fmla="*/ 7620 h 571500"/>
              <a:gd name="connsiteX7" fmla="*/ 121920 w 213360"/>
              <a:gd name="connsiteY7" fmla="*/ 30480 h 571500"/>
              <a:gd name="connsiteX8" fmla="*/ 213360 w 213360"/>
              <a:gd name="connsiteY8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360" h="571500">
                <a:moveTo>
                  <a:pt x="205740" y="571500"/>
                </a:moveTo>
                <a:lnTo>
                  <a:pt x="106680" y="495300"/>
                </a:lnTo>
                <a:lnTo>
                  <a:pt x="175260" y="419100"/>
                </a:lnTo>
                <a:lnTo>
                  <a:pt x="106680" y="274320"/>
                </a:lnTo>
                <a:lnTo>
                  <a:pt x="53340" y="228600"/>
                </a:lnTo>
                <a:lnTo>
                  <a:pt x="0" y="144780"/>
                </a:lnTo>
                <a:lnTo>
                  <a:pt x="7620" y="7620"/>
                </a:lnTo>
                <a:lnTo>
                  <a:pt x="121920" y="30480"/>
                </a:lnTo>
                <a:lnTo>
                  <a:pt x="213360" y="0"/>
                </a:lnTo>
              </a:path>
            </a:pathLst>
          </a:cu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Forma livre 6"/>
          <p:cNvSpPr/>
          <p:nvPr/>
        </p:nvSpPr>
        <p:spPr>
          <a:xfrm>
            <a:off x="7339013" y="2928938"/>
            <a:ext cx="852487" cy="2076450"/>
          </a:xfrm>
          <a:custGeom>
            <a:avLst/>
            <a:gdLst>
              <a:gd name="connsiteX0" fmla="*/ 852487 w 852487"/>
              <a:gd name="connsiteY0" fmla="*/ 2076450 h 2076450"/>
              <a:gd name="connsiteX1" fmla="*/ 800100 w 852487"/>
              <a:gd name="connsiteY1" fmla="*/ 1995487 h 2076450"/>
              <a:gd name="connsiteX2" fmla="*/ 719137 w 852487"/>
              <a:gd name="connsiteY2" fmla="*/ 1871662 h 2076450"/>
              <a:gd name="connsiteX3" fmla="*/ 661987 w 852487"/>
              <a:gd name="connsiteY3" fmla="*/ 1824037 h 2076450"/>
              <a:gd name="connsiteX4" fmla="*/ 609600 w 852487"/>
              <a:gd name="connsiteY4" fmla="*/ 1743075 h 2076450"/>
              <a:gd name="connsiteX5" fmla="*/ 561975 w 852487"/>
              <a:gd name="connsiteY5" fmla="*/ 1714500 h 2076450"/>
              <a:gd name="connsiteX6" fmla="*/ 523875 w 852487"/>
              <a:gd name="connsiteY6" fmla="*/ 1709737 h 2076450"/>
              <a:gd name="connsiteX7" fmla="*/ 481012 w 852487"/>
              <a:gd name="connsiteY7" fmla="*/ 1576387 h 2076450"/>
              <a:gd name="connsiteX8" fmla="*/ 509587 w 852487"/>
              <a:gd name="connsiteY8" fmla="*/ 1447800 h 2076450"/>
              <a:gd name="connsiteX9" fmla="*/ 485775 w 852487"/>
              <a:gd name="connsiteY9" fmla="*/ 1333500 h 2076450"/>
              <a:gd name="connsiteX10" fmla="*/ 404812 w 852487"/>
              <a:gd name="connsiteY10" fmla="*/ 1243012 h 2076450"/>
              <a:gd name="connsiteX11" fmla="*/ 328612 w 852487"/>
              <a:gd name="connsiteY11" fmla="*/ 1166812 h 2076450"/>
              <a:gd name="connsiteX12" fmla="*/ 271462 w 852487"/>
              <a:gd name="connsiteY12" fmla="*/ 1052512 h 2076450"/>
              <a:gd name="connsiteX13" fmla="*/ 200025 w 852487"/>
              <a:gd name="connsiteY13" fmla="*/ 971550 h 2076450"/>
              <a:gd name="connsiteX14" fmla="*/ 166687 w 852487"/>
              <a:gd name="connsiteY14" fmla="*/ 828675 h 2076450"/>
              <a:gd name="connsiteX15" fmla="*/ 100012 w 852487"/>
              <a:gd name="connsiteY15" fmla="*/ 747712 h 2076450"/>
              <a:gd name="connsiteX16" fmla="*/ 80962 w 852487"/>
              <a:gd name="connsiteY16" fmla="*/ 661987 h 2076450"/>
              <a:gd name="connsiteX17" fmla="*/ 57150 w 852487"/>
              <a:gd name="connsiteY17" fmla="*/ 619125 h 2076450"/>
              <a:gd name="connsiteX18" fmla="*/ 61912 w 852487"/>
              <a:gd name="connsiteY18" fmla="*/ 485775 h 2076450"/>
              <a:gd name="connsiteX19" fmla="*/ 38100 w 852487"/>
              <a:gd name="connsiteY19" fmla="*/ 376237 h 2076450"/>
              <a:gd name="connsiteX20" fmla="*/ 0 w 852487"/>
              <a:gd name="connsiteY20" fmla="*/ 242887 h 2076450"/>
              <a:gd name="connsiteX21" fmla="*/ 14287 w 852487"/>
              <a:gd name="connsiteY21" fmla="*/ 176212 h 2076450"/>
              <a:gd name="connsiteX22" fmla="*/ 47625 w 852487"/>
              <a:gd name="connsiteY22" fmla="*/ 85725 h 2076450"/>
              <a:gd name="connsiteX23" fmla="*/ 104775 w 852487"/>
              <a:gd name="connsiteY23" fmla="*/ 9525 h 2076450"/>
              <a:gd name="connsiteX24" fmla="*/ 147637 w 852487"/>
              <a:gd name="connsiteY24" fmla="*/ 0 h 2076450"/>
              <a:gd name="connsiteX25" fmla="*/ 195262 w 852487"/>
              <a:gd name="connsiteY25" fmla="*/ 100012 h 2076450"/>
              <a:gd name="connsiteX26" fmla="*/ 209550 w 852487"/>
              <a:gd name="connsiteY26" fmla="*/ 180975 h 2076450"/>
              <a:gd name="connsiteX27" fmla="*/ 261937 w 852487"/>
              <a:gd name="connsiteY27" fmla="*/ 257175 h 2076450"/>
              <a:gd name="connsiteX28" fmla="*/ 419100 w 852487"/>
              <a:gd name="connsiteY28" fmla="*/ 342900 h 2076450"/>
              <a:gd name="connsiteX29" fmla="*/ 471487 w 852487"/>
              <a:gd name="connsiteY29" fmla="*/ 395287 h 207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52487" h="2076450">
                <a:moveTo>
                  <a:pt x="852487" y="2076450"/>
                </a:moveTo>
                <a:lnTo>
                  <a:pt x="800100" y="1995487"/>
                </a:lnTo>
                <a:lnTo>
                  <a:pt x="719137" y="1871662"/>
                </a:lnTo>
                <a:lnTo>
                  <a:pt x="661987" y="1824037"/>
                </a:lnTo>
                <a:lnTo>
                  <a:pt x="609600" y="1743075"/>
                </a:lnTo>
                <a:lnTo>
                  <a:pt x="561975" y="1714500"/>
                </a:lnTo>
                <a:lnTo>
                  <a:pt x="523875" y="1709737"/>
                </a:lnTo>
                <a:lnTo>
                  <a:pt x="481012" y="1576387"/>
                </a:lnTo>
                <a:lnTo>
                  <a:pt x="509587" y="1447800"/>
                </a:lnTo>
                <a:lnTo>
                  <a:pt x="485775" y="1333500"/>
                </a:lnTo>
                <a:lnTo>
                  <a:pt x="404812" y="1243012"/>
                </a:lnTo>
                <a:lnTo>
                  <a:pt x="328612" y="1166812"/>
                </a:lnTo>
                <a:lnTo>
                  <a:pt x="271462" y="1052512"/>
                </a:lnTo>
                <a:lnTo>
                  <a:pt x="200025" y="971550"/>
                </a:lnTo>
                <a:lnTo>
                  <a:pt x="166687" y="828675"/>
                </a:lnTo>
                <a:lnTo>
                  <a:pt x="100012" y="747712"/>
                </a:lnTo>
                <a:lnTo>
                  <a:pt x="80962" y="661987"/>
                </a:lnTo>
                <a:lnTo>
                  <a:pt x="57150" y="619125"/>
                </a:lnTo>
                <a:lnTo>
                  <a:pt x="61912" y="485775"/>
                </a:lnTo>
                <a:lnTo>
                  <a:pt x="38100" y="376237"/>
                </a:lnTo>
                <a:lnTo>
                  <a:pt x="0" y="242887"/>
                </a:lnTo>
                <a:lnTo>
                  <a:pt x="14287" y="176212"/>
                </a:lnTo>
                <a:lnTo>
                  <a:pt x="47625" y="85725"/>
                </a:lnTo>
                <a:lnTo>
                  <a:pt x="104775" y="9525"/>
                </a:lnTo>
                <a:lnTo>
                  <a:pt x="147637" y="0"/>
                </a:lnTo>
                <a:lnTo>
                  <a:pt x="195262" y="100012"/>
                </a:lnTo>
                <a:lnTo>
                  <a:pt x="209550" y="180975"/>
                </a:lnTo>
                <a:lnTo>
                  <a:pt x="261937" y="257175"/>
                </a:lnTo>
                <a:lnTo>
                  <a:pt x="419100" y="342900"/>
                </a:lnTo>
                <a:lnTo>
                  <a:pt x="471487" y="395287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Forma livre 7"/>
          <p:cNvSpPr/>
          <p:nvPr/>
        </p:nvSpPr>
        <p:spPr>
          <a:xfrm>
            <a:off x="7058025" y="2547938"/>
            <a:ext cx="400050" cy="381000"/>
          </a:xfrm>
          <a:custGeom>
            <a:avLst/>
            <a:gdLst>
              <a:gd name="connsiteX0" fmla="*/ 400050 w 400050"/>
              <a:gd name="connsiteY0" fmla="*/ 381000 h 381000"/>
              <a:gd name="connsiteX1" fmla="*/ 385763 w 400050"/>
              <a:gd name="connsiteY1" fmla="*/ 319087 h 381000"/>
              <a:gd name="connsiteX2" fmla="*/ 285750 w 400050"/>
              <a:gd name="connsiteY2" fmla="*/ 252412 h 381000"/>
              <a:gd name="connsiteX3" fmla="*/ 280988 w 400050"/>
              <a:gd name="connsiteY3" fmla="*/ 223837 h 381000"/>
              <a:gd name="connsiteX4" fmla="*/ 195263 w 400050"/>
              <a:gd name="connsiteY4" fmla="*/ 219075 h 381000"/>
              <a:gd name="connsiteX5" fmla="*/ 128588 w 400050"/>
              <a:gd name="connsiteY5" fmla="*/ 142875 h 381000"/>
              <a:gd name="connsiteX6" fmla="*/ 57150 w 400050"/>
              <a:gd name="connsiteY6" fmla="*/ 161925 h 381000"/>
              <a:gd name="connsiteX7" fmla="*/ 0 w 400050"/>
              <a:gd name="connsiteY7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050" h="381000">
                <a:moveTo>
                  <a:pt x="400050" y="381000"/>
                </a:moveTo>
                <a:lnTo>
                  <a:pt x="385763" y="319087"/>
                </a:lnTo>
                <a:lnTo>
                  <a:pt x="285750" y="252412"/>
                </a:lnTo>
                <a:lnTo>
                  <a:pt x="280988" y="223837"/>
                </a:lnTo>
                <a:lnTo>
                  <a:pt x="195263" y="219075"/>
                </a:lnTo>
                <a:lnTo>
                  <a:pt x="128588" y="142875"/>
                </a:lnTo>
                <a:lnTo>
                  <a:pt x="57150" y="161925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Forma livre 8"/>
          <p:cNvSpPr/>
          <p:nvPr/>
        </p:nvSpPr>
        <p:spPr>
          <a:xfrm>
            <a:off x="7267575" y="2886075"/>
            <a:ext cx="152400" cy="61913"/>
          </a:xfrm>
          <a:custGeom>
            <a:avLst/>
            <a:gdLst>
              <a:gd name="connsiteX0" fmla="*/ 152400 w 152400"/>
              <a:gd name="connsiteY0" fmla="*/ 61913 h 61913"/>
              <a:gd name="connsiteX1" fmla="*/ 0 w 152400"/>
              <a:gd name="connsiteY1" fmla="*/ 0 h 6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400" h="61913">
                <a:moveTo>
                  <a:pt x="152400" y="61913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Forma livre 9"/>
          <p:cNvSpPr/>
          <p:nvPr/>
        </p:nvSpPr>
        <p:spPr>
          <a:xfrm>
            <a:off x="7277100" y="3152775"/>
            <a:ext cx="52388" cy="23813"/>
          </a:xfrm>
          <a:custGeom>
            <a:avLst/>
            <a:gdLst>
              <a:gd name="connsiteX0" fmla="*/ 52388 w 52388"/>
              <a:gd name="connsiteY0" fmla="*/ 0 h 23813"/>
              <a:gd name="connsiteX1" fmla="*/ 0 w 52388"/>
              <a:gd name="connsiteY1" fmla="*/ 23813 h 2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88" h="23813">
                <a:moveTo>
                  <a:pt x="52388" y="0"/>
                </a:moveTo>
                <a:lnTo>
                  <a:pt x="0" y="2381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1" name="Forma livre 10"/>
          <p:cNvSpPr/>
          <p:nvPr/>
        </p:nvSpPr>
        <p:spPr>
          <a:xfrm>
            <a:off x="6505575" y="3181350"/>
            <a:ext cx="900113" cy="442913"/>
          </a:xfrm>
          <a:custGeom>
            <a:avLst/>
            <a:gdLst>
              <a:gd name="connsiteX0" fmla="*/ 900113 w 900113"/>
              <a:gd name="connsiteY0" fmla="*/ 376238 h 442913"/>
              <a:gd name="connsiteX1" fmla="*/ 790575 w 900113"/>
              <a:gd name="connsiteY1" fmla="*/ 323850 h 442913"/>
              <a:gd name="connsiteX2" fmla="*/ 704850 w 900113"/>
              <a:gd name="connsiteY2" fmla="*/ 295275 h 442913"/>
              <a:gd name="connsiteX3" fmla="*/ 604838 w 900113"/>
              <a:gd name="connsiteY3" fmla="*/ 300038 h 442913"/>
              <a:gd name="connsiteX4" fmla="*/ 485775 w 900113"/>
              <a:gd name="connsiteY4" fmla="*/ 309563 h 442913"/>
              <a:gd name="connsiteX5" fmla="*/ 404813 w 900113"/>
              <a:gd name="connsiteY5" fmla="*/ 314325 h 442913"/>
              <a:gd name="connsiteX6" fmla="*/ 323850 w 900113"/>
              <a:gd name="connsiteY6" fmla="*/ 366713 h 442913"/>
              <a:gd name="connsiteX7" fmla="*/ 233363 w 900113"/>
              <a:gd name="connsiteY7" fmla="*/ 419100 h 442913"/>
              <a:gd name="connsiteX8" fmla="*/ 176213 w 900113"/>
              <a:gd name="connsiteY8" fmla="*/ 442913 h 442913"/>
              <a:gd name="connsiteX9" fmla="*/ 0 w 900113"/>
              <a:gd name="connsiteY9" fmla="*/ 0 h 44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113" h="442913">
                <a:moveTo>
                  <a:pt x="900113" y="376238"/>
                </a:moveTo>
                <a:lnTo>
                  <a:pt x="790575" y="323850"/>
                </a:lnTo>
                <a:lnTo>
                  <a:pt x="704850" y="295275"/>
                </a:lnTo>
                <a:lnTo>
                  <a:pt x="604838" y="300038"/>
                </a:lnTo>
                <a:lnTo>
                  <a:pt x="485775" y="309563"/>
                </a:lnTo>
                <a:lnTo>
                  <a:pt x="404813" y="314325"/>
                </a:lnTo>
                <a:lnTo>
                  <a:pt x="323850" y="366713"/>
                </a:lnTo>
                <a:lnTo>
                  <a:pt x="233363" y="419100"/>
                </a:lnTo>
                <a:lnTo>
                  <a:pt x="176213" y="442913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2" name="Forma livre 11"/>
          <p:cNvSpPr/>
          <p:nvPr/>
        </p:nvSpPr>
        <p:spPr>
          <a:xfrm>
            <a:off x="7677150" y="4772025"/>
            <a:ext cx="347663" cy="271463"/>
          </a:xfrm>
          <a:custGeom>
            <a:avLst/>
            <a:gdLst>
              <a:gd name="connsiteX0" fmla="*/ 347663 w 347663"/>
              <a:gd name="connsiteY0" fmla="*/ 0 h 271463"/>
              <a:gd name="connsiteX1" fmla="*/ 257175 w 347663"/>
              <a:gd name="connsiteY1" fmla="*/ 33338 h 271463"/>
              <a:gd name="connsiteX2" fmla="*/ 238125 w 347663"/>
              <a:gd name="connsiteY2" fmla="*/ 90488 h 271463"/>
              <a:gd name="connsiteX3" fmla="*/ 166688 w 347663"/>
              <a:gd name="connsiteY3" fmla="*/ 161925 h 271463"/>
              <a:gd name="connsiteX4" fmla="*/ 0 w 347663"/>
              <a:gd name="connsiteY4" fmla="*/ 271463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63" h="271463">
                <a:moveTo>
                  <a:pt x="347663" y="0"/>
                </a:moveTo>
                <a:lnTo>
                  <a:pt x="257175" y="33338"/>
                </a:lnTo>
                <a:lnTo>
                  <a:pt x="238125" y="90488"/>
                </a:lnTo>
                <a:lnTo>
                  <a:pt x="166688" y="161925"/>
                </a:lnTo>
                <a:lnTo>
                  <a:pt x="0" y="27146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Forma livre 12"/>
          <p:cNvSpPr/>
          <p:nvPr/>
        </p:nvSpPr>
        <p:spPr>
          <a:xfrm>
            <a:off x="7688263" y="4770438"/>
            <a:ext cx="350837" cy="274637"/>
          </a:xfrm>
          <a:custGeom>
            <a:avLst/>
            <a:gdLst>
              <a:gd name="connsiteX0" fmla="*/ 0 w 350520"/>
              <a:gd name="connsiteY0" fmla="*/ 274320 h 274320"/>
              <a:gd name="connsiteX1" fmla="*/ 121920 w 350520"/>
              <a:gd name="connsiteY1" fmla="*/ 182880 h 274320"/>
              <a:gd name="connsiteX2" fmla="*/ 228600 w 350520"/>
              <a:gd name="connsiteY2" fmla="*/ 76200 h 274320"/>
              <a:gd name="connsiteX3" fmla="*/ 266700 w 350520"/>
              <a:gd name="connsiteY3" fmla="*/ 0 h 274320"/>
              <a:gd name="connsiteX4" fmla="*/ 350520 w 350520"/>
              <a:gd name="connsiteY4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" h="274320">
                <a:moveTo>
                  <a:pt x="0" y="274320"/>
                </a:moveTo>
                <a:lnTo>
                  <a:pt x="121920" y="182880"/>
                </a:lnTo>
                <a:lnTo>
                  <a:pt x="228600" y="76200"/>
                </a:lnTo>
                <a:lnTo>
                  <a:pt x="266700" y="0"/>
                </a:lnTo>
                <a:lnTo>
                  <a:pt x="350520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4" name="Forma livre 13"/>
          <p:cNvSpPr/>
          <p:nvPr/>
        </p:nvSpPr>
        <p:spPr>
          <a:xfrm>
            <a:off x="5661025" y="5464175"/>
            <a:ext cx="1776413" cy="411163"/>
          </a:xfrm>
          <a:custGeom>
            <a:avLst/>
            <a:gdLst>
              <a:gd name="connsiteX0" fmla="*/ 0 w 1775460"/>
              <a:gd name="connsiteY0" fmla="*/ 220980 h 411480"/>
              <a:gd name="connsiteX1" fmla="*/ 99060 w 1775460"/>
              <a:gd name="connsiteY1" fmla="*/ 205740 h 411480"/>
              <a:gd name="connsiteX2" fmla="*/ 160020 w 1775460"/>
              <a:gd name="connsiteY2" fmla="*/ 236220 h 411480"/>
              <a:gd name="connsiteX3" fmla="*/ 236220 w 1775460"/>
              <a:gd name="connsiteY3" fmla="*/ 236220 h 411480"/>
              <a:gd name="connsiteX4" fmla="*/ 350520 w 1775460"/>
              <a:gd name="connsiteY4" fmla="*/ 236220 h 411480"/>
              <a:gd name="connsiteX5" fmla="*/ 365760 w 1775460"/>
              <a:gd name="connsiteY5" fmla="*/ 266700 h 411480"/>
              <a:gd name="connsiteX6" fmla="*/ 434340 w 1775460"/>
              <a:gd name="connsiteY6" fmla="*/ 243840 h 411480"/>
              <a:gd name="connsiteX7" fmla="*/ 502920 w 1775460"/>
              <a:gd name="connsiteY7" fmla="*/ 213360 h 411480"/>
              <a:gd name="connsiteX8" fmla="*/ 563880 w 1775460"/>
              <a:gd name="connsiteY8" fmla="*/ 236220 h 411480"/>
              <a:gd name="connsiteX9" fmla="*/ 632460 w 1775460"/>
              <a:gd name="connsiteY9" fmla="*/ 228600 h 411480"/>
              <a:gd name="connsiteX10" fmla="*/ 762000 w 1775460"/>
              <a:gd name="connsiteY10" fmla="*/ 243840 h 411480"/>
              <a:gd name="connsiteX11" fmla="*/ 807720 w 1775460"/>
              <a:gd name="connsiteY11" fmla="*/ 281940 h 411480"/>
              <a:gd name="connsiteX12" fmla="*/ 967740 w 1775460"/>
              <a:gd name="connsiteY12" fmla="*/ 327660 h 411480"/>
              <a:gd name="connsiteX13" fmla="*/ 1059180 w 1775460"/>
              <a:gd name="connsiteY13" fmla="*/ 396240 h 411480"/>
              <a:gd name="connsiteX14" fmla="*/ 1135380 w 1775460"/>
              <a:gd name="connsiteY14" fmla="*/ 358140 h 411480"/>
              <a:gd name="connsiteX15" fmla="*/ 1173480 w 1775460"/>
              <a:gd name="connsiteY15" fmla="*/ 403860 h 411480"/>
              <a:gd name="connsiteX16" fmla="*/ 1234440 w 1775460"/>
              <a:gd name="connsiteY16" fmla="*/ 411480 h 411480"/>
              <a:gd name="connsiteX17" fmla="*/ 1348740 w 1775460"/>
              <a:gd name="connsiteY17" fmla="*/ 388620 h 411480"/>
              <a:gd name="connsiteX18" fmla="*/ 1409700 w 1775460"/>
              <a:gd name="connsiteY18" fmla="*/ 411480 h 411480"/>
              <a:gd name="connsiteX19" fmla="*/ 1501140 w 1775460"/>
              <a:gd name="connsiteY19" fmla="*/ 350520 h 411480"/>
              <a:gd name="connsiteX20" fmla="*/ 1485900 w 1775460"/>
              <a:gd name="connsiteY20" fmla="*/ 205740 h 411480"/>
              <a:gd name="connsiteX21" fmla="*/ 1508760 w 1775460"/>
              <a:gd name="connsiteY21" fmla="*/ 129540 h 411480"/>
              <a:gd name="connsiteX22" fmla="*/ 1607820 w 1775460"/>
              <a:gd name="connsiteY22" fmla="*/ 83820 h 411480"/>
              <a:gd name="connsiteX23" fmla="*/ 1676400 w 1775460"/>
              <a:gd name="connsiteY23" fmla="*/ 76200 h 411480"/>
              <a:gd name="connsiteX24" fmla="*/ 1775460 w 1775460"/>
              <a:gd name="connsiteY24" fmla="*/ 0 h 4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75460" h="411480">
                <a:moveTo>
                  <a:pt x="0" y="220980"/>
                </a:moveTo>
                <a:lnTo>
                  <a:pt x="99060" y="205740"/>
                </a:lnTo>
                <a:lnTo>
                  <a:pt x="160020" y="236220"/>
                </a:lnTo>
                <a:lnTo>
                  <a:pt x="236220" y="236220"/>
                </a:lnTo>
                <a:lnTo>
                  <a:pt x="350520" y="236220"/>
                </a:lnTo>
                <a:lnTo>
                  <a:pt x="365760" y="266700"/>
                </a:lnTo>
                <a:lnTo>
                  <a:pt x="434340" y="243840"/>
                </a:lnTo>
                <a:lnTo>
                  <a:pt x="502920" y="213360"/>
                </a:lnTo>
                <a:lnTo>
                  <a:pt x="563880" y="236220"/>
                </a:lnTo>
                <a:lnTo>
                  <a:pt x="632460" y="228600"/>
                </a:lnTo>
                <a:lnTo>
                  <a:pt x="762000" y="243840"/>
                </a:lnTo>
                <a:lnTo>
                  <a:pt x="807720" y="281940"/>
                </a:lnTo>
                <a:lnTo>
                  <a:pt x="967740" y="327660"/>
                </a:lnTo>
                <a:lnTo>
                  <a:pt x="1059180" y="396240"/>
                </a:lnTo>
                <a:lnTo>
                  <a:pt x="1135380" y="358140"/>
                </a:lnTo>
                <a:lnTo>
                  <a:pt x="1173480" y="403860"/>
                </a:lnTo>
                <a:lnTo>
                  <a:pt x="1234440" y="411480"/>
                </a:lnTo>
                <a:lnTo>
                  <a:pt x="1348740" y="388620"/>
                </a:lnTo>
                <a:lnTo>
                  <a:pt x="1409700" y="411480"/>
                </a:lnTo>
                <a:lnTo>
                  <a:pt x="1501140" y="350520"/>
                </a:lnTo>
                <a:lnTo>
                  <a:pt x="1485900" y="205740"/>
                </a:lnTo>
                <a:lnTo>
                  <a:pt x="1508760" y="129540"/>
                </a:lnTo>
                <a:lnTo>
                  <a:pt x="1607820" y="83820"/>
                </a:lnTo>
                <a:lnTo>
                  <a:pt x="1676400" y="76200"/>
                </a:lnTo>
                <a:lnTo>
                  <a:pt x="1775460" y="0"/>
                </a:lnTo>
              </a:path>
            </a:pathLst>
          </a:cu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 rot="9326753">
            <a:off x="6434740" y="2384026"/>
            <a:ext cx="2065939" cy="3006679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765175"/>
            <a:ext cx="9144001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</a:rPr>
              <a:t>Adutora do Congo / PB</a:t>
            </a:r>
            <a:endParaRPr lang="pt-BR" sz="2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Seta para baixo 5"/>
          <p:cNvSpPr/>
          <p:nvPr/>
        </p:nvSpPr>
        <p:spPr>
          <a:xfrm rot="18319284">
            <a:off x="1928019" y="2207419"/>
            <a:ext cx="392113" cy="1330325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Forma livre 4"/>
          <p:cNvSpPr/>
          <p:nvPr/>
        </p:nvSpPr>
        <p:spPr>
          <a:xfrm>
            <a:off x="2452688" y="4962525"/>
            <a:ext cx="1190625" cy="271463"/>
          </a:xfrm>
          <a:custGeom>
            <a:avLst/>
            <a:gdLst>
              <a:gd name="connsiteX0" fmla="*/ 0 w 1190625"/>
              <a:gd name="connsiteY0" fmla="*/ 271463 h 271463"/>
              <a:gd name="connsiteX1" fmla="*/ 61912 w 1190625"/>
              <a:gd name="connsiteY1" fmla="*/ 200025 h 271463"/>
              <a:gd name="connsiteX2" fmla="*/ 180975 w 1190625"/>
              <a:gd name="connsiteY2" fmla="*/ 123825 h 271463"/>
              <a:gd name="connsiteX3" fmla="*/ 323850 w 1190625"/>
              <a:gd name="connsiteY3" fmla="*/ 61913 h 271463"/>
              <a:gd name="connsiteX4" fmla="*/ 452437 w 1190625"/>
              <a:gd name="connsiteY4" fmla="*/ 71438 h 271463"/>
              <a:gd name="connsiteX5" fmla="*/ 547687 w 1190625"/>
              <a:gd name="connsiteY5" fmla="*/ 23813 h 271463"/>
              <a:gd name="connsiteX6" fmla="*/ 681037 w 1190625"/>
              <a:gd name="connsiteY6" fmla="*/ 52388 h 271463"/>
              <a:gd name="connsiteX7" fmla="*/ 847725 w 1190625"/>
              <a:gd name="connsiteY7" fmla="*/ 14288 h 271463"/>
              <a:gd name="connsiteX8" fmla="*/ 985837 w 1190625"/>
              <a:gd name="connsiteY8" fmla="*/ 0 h 271463"/>
              <a:gd name="connsiteX9" fmla="*/ 1095375 w 1190625"/>
              <a:gd name="connsiteY9" fmla="*/ 0 h 271463"/>
              <a:gd name="connsiteX10" fmla="*/ 1190625 w 1190625"/>
              <a:gd name="connsiteY10" fmla="*/ 47625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0625" h="271463">
                <a:moveTo>
                  <a:pt x="0" y="271463"/>
                </a:moveTo>
                <a:lnTo>
                  <a:pt x="61912" y="200025"/>
                </a:lnTo>
                <a:lnTo>
                  <a:pt x="180975" y="123825"/>
                </a:lnTo>
                <a:lnTo>
                  <a:pt x="323850" y="61913"/>
                </a:lnTo>
                <a:lnTo>
                  <a:pt x="452437" y="71438"/>
                </a:lnTo>
                <a:lnTo>
                  <a:pt x="547687" y="23813"/>
                </a:lnTo>
                <a:lnTo>
                  <a:pt x="681037" y="52388"/>
                </a:lnTo>
                <a:lnTo>
                  <a:pt x="847725" y="14288"/>
                </a:lnTo>
                <a:lnTo>
                  <a:pt x="985837" y="0"/>
                </a:lnTo>
                <a:lnTo>
                  <a:pt x="1095375" y="0"/>
                </a:lnTo>
                <a:lnTo>
                  <a:pt x="1190625" y="47625"/>
                </a:lnTo>
              </a:path>
            </a:pathLst>
          </a:cu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Forma livre 6"/>
          <p:cNvSpPr/>
          <p:nvPr/>
        </p:nvSpPr>
        <p:spPr>
          <a:xfrm>
            <a:off x="2757488" y="3295650"/>
            <a:ext cx="2024062" cy="1709738"/>
          </a:xfrm>
          <a:custGeom>
            <a:avLst/>
            <a:gdLst>
              <a:gd name="connsiteX0" fmla="*/ 0 w 2024062"/>
              <a:gd name="connsiteY0" fmla="*/ 1709738 h 1709738"/>
              <a:gd name="connsiteX1" fmla="*/ 57150 w 2024062"/>
              <a:gd name="connsiteY1" fmla="*/ 1643063 h 1709738"/>
              <a:gd name="connsiteX2" fmla="*/ 247650 w 2024062"/>
              <a:gd name="connsiteY2" fmla="*/ 1471613 h 1709738"/>
              <a:gd name="connsiteX3" fmla="*/ 419100 w 2024062"/>
              <a:gd name="connsiteY3" fmla="*/ 1333500 h 1709738"/>
              <a:gd name="connsiteX4" fmla="*/ 609600 w 2024062"/>
              <a:gd name="connsiteY4" fmla="*/ 1138238 h 1709738"/>
              <a:gd name="connsiteX5" fmla="*/ 762000 w 2024062"/>
              <a:gd name="connsiteY5" fmla="*/ 1042988 h 1709738"/>
              <a:gd name="connsiteX6" fmla="*/ 833437 w 2024062"/>
              <a:gd name="connsiteY6" fmla="*/ 985838 h 1709738"/>
              <a:gd name="connsiteX7" fmla="*/ 909637 w 2024062"/>
              <a:gd name="connsiteY7" fmla="*/ 823913 h 1709738"/>
              <a:gd name="connsiteX8" fmla="*/ 1009650 w 2024062"/>
              <a:gd name="connsiteY8" fmla="*/ 781050 h 1709738"/>
              <a:gd name="connsiteX9" fmla="*/ 1185862 w 2024062"/>
              <a:gd name="connsiteY9" fmla="*/ 628650 h 1709738"/>
              <a:gd name="connsiteX10" fmla="*/ 1347787 w 2024062"/>
              <a:gd name="connsiteY10" fmla="*/ 523875 h 1709738"/>
              <a:gd name="connsiteX11" fmla="*/ 1462087 w 2024062"/>
              <a:gd name="connsiteY11" fmla="*/ 400050 h 1709738"/>
              <a:gd name="connsiteX12" fmla="*/ 1547812 w 2024062"/>
              <a:gd name="connsiteY12" fmla="*/ 357188 h 1709738"/>
              <a:gd name="connsiteX13" fmla="*/ 1590675 w 2024062"/>
              <a:gd name="connsiteY13" fmla="*/ 357188 h 1709738"/>
              <a:gd name="connsiteX14" fmla="*/ 1647825 w 2024062"/>
              <a:gd name="connsiteY14" fmla="*/ 385763 h 1709738"/>
              <a:gd name="connsiteX15" fmla="*/ 1781175 w 2024062"/>
              <a:gd name="connsiteY15" fmla="*/ 295275 h 1709738"/>
              <a:gd name="connsiteX16" fmla="*/ 1895475 w 2024062"/>
              <a:gd name="connsiteY16" fmla="*/ 204788 h 1709738"/>
              <a:gd name="connsiteX17" fmla="*/ 2019300 w 2024062"/>
              <a:gd name="connsiteY17" fmla="*/ 100013 h 1709738"/>
              <a:gd name="connsiteX18" fmla="*/ 2024062 w 2024062"/>
              <a:gd name="connsiteY18" fmla="*/ 0 h 170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24062" h="1709738">
                <a:moveTo>
                  <a:pt x="0" y="1709738"/>
                </a:moveTo>
                <a:lnTo>
                  <a:pt x="57150" y="1643063"/>
                </a:lnTo>
                <a:lnTo>
                  <a:pt x="247650" y="1471613"/>
                </a:lnTo>
                <a:lnTo>
                  <a:pt x="419100" y="1333500"/>
                </a:lnTo>
                <a:lnTo>
                  <a:pt x="609600" y="1138238"/>
                </a:lnTo>
                <a:lnTo>
                  <a:pt x="762000" y="1042988"/>
                </a:lnTo>
                <a:lnTo>
                  <a:pt x="833437" y="985838"/>
                </a:lnTo>
                <a:lnTo>
                  <a:pt x="909637" y="823913"/>
                </a:lnTo>
                <a:lnTo>
                  <a:pt x="1009650" y="781050"/>
                </a:lnTo>
                <a:lnTo>
                  <a:pt x="1185862" y="628650"/>
                </a:lnTo>
                <a:lnTo>
                  <a:pt x="1347787" y="523875"/>
                </a:lnTo>
                <a:lnTo>
                  <a:pt x="1462087" y="400050"/>
                </a:lnTo>
                <a:lnTo>
                  <a:pt x="1547812" y="357188"/>
                </a:lnTo>
                <a:lnTo>
                  <a:pt x="1590675" y="357188"/>
                </a:lnTo>
                <a:lnTo>
                  <a:pt x="1647825" y="385763"/>
                </a:lnTo>
                <a:lnTo>
                  <a:pt x="1781175" y="295275"/>
                </a:lnTo>
                <a:lnTo>
                  <a:pt x="1895475" y="204788"/>
                </a:lnTo>
                <a:lnTo>
                  <a:pt x="2019300" y="100013"/>
                </a:lnTo>
                <a:lnTo>
                  <a:pt x="2024062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Forma livre 7"/>
          <p:cNvSpPr/>
          <p:nvPr/>
        </p:nvSpPr>
        <p:spPr>
          <a:xfrm>
            <a:off x="3562350" y="4267200"/>
            <a:ext cx="781050" cy="504825"/>
          </a:xfrm>
          <a:custGeom>
            <a:avLst/>
            <a:gdLst>
              <a:gd name="connsiteX0" fmla="*/ 0 w 781050"/>
              <a:gd name="connsiteY0" fmla="*/ 0 h 504825"/>
              <a:gd name="connsiteX1" fmla="*/ 52388 w 781050"/>
              <a:gd name="connsiteY1" fmla="*/ 66675 h 504825"/>
              <a:gd name="connsiteX2" fmla="*/ 171450 w 781050"/>
              <a:gd name="connsiteY2" fmla="*/ 133350 h 504825"/>
              <a:gd name="connsiteX3" fmla="*/ 242888 w 781050"/>
              <a:gd name="connsiteY3" fmla="*/ 185738 h 504825"/>
              <a:gd name="connsiteX4" fmla="*/ 300038 w 781050"/>
              <a:gd name="connsiteY4" fmla="*/ 214313 h 504825"/>
              <a:gd name="connsiteX5" fmla="*/ 323850 w 781050"/>
              <a:gd name="connsiteY5" fmla="*/ 242888 h 504825"/>
              <a:gd name="connsiteX6" fmla="*/ 333375 w 781050"/>
              <a:gd name="connsiteY6" fmla="*/ 304800 h 504825"/>
              <a:gd name="connsiteX7" fmla="*/ 409575 w 781050"/>
              <a:gd name="connsiteY7" fmla="*/ 371475 h 504825"/>
              <a:gd name="connsiteX8" fmla="*/ 500063 w 781050"/>
              <a:gd name="connsiteY8" fmla="*/ 385763 h 504825"/>
              <a:gd name="connsiteX9" fmla="*/ 585788 w 781050"/>
              <a:gd name="connsiteY9" fmla="*/ 438150 h 504825"/>
              <a:gd name="connsiteX10" fmla="*/ 633413 w 781050"/>
              <a:gd name="connsiteY10" fmla="*/ 461963 h 504825"/>
              <a:gd name="connsiteX11" fmla="*/ 704850 w 781050"/>
              <a:gd name="connsiteY11" fmla="*/ 457200 h 504825"/>
              <a:gd name="connsiteX12" fmla="*/ 700088 w 781050"/>
              <a:gd name="connsiteY12" fmla="*/ 504825 h 504825"/>
              <a:gd name="connsiteX13" fmla="*/ 742950 w 781050"/>
              <a:gd name="connsiteY13" fmla="*/ 476250 h 504825"/>
              <a:gd name="connsiteX14" fmla="*/ 781050 w 781050"/>
              <a:gd name="connsiteY14" fmla="*/ 40957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81050" h="504825">
                <a:moveTo>
                  <a:pt x="0" y="0"/>
                </a:moveTo>
                <a:lnTo>
                  <a:pt x="52388" y="66675"/>
                </a:lnTo>
                <a:lnTo>
                  <a:pt x="171450" y="133350"/>
                </a:lnTo>
                <a:lnTo>
                  <a:pt x="242888" y="185738"/>
                </a:lnTo>
                <a:lnTo>
                  <a:pt x="300038" y="214313"/>
                </a:lnTo>
                <a:lnTo>
                  <a:pt x="323850" y="242888"/>
                </a:lnTo>
                <a:lnTo>
                  <a:pt x="333375" y="304800"/>
                </a:lnTo>
                <a:lnTo>
                  <a:pt x="409575" y="371475"/>
                </a:lnTo>
                <a:lnTo>
                  <a:pt x="500063" y="385763"/>
                </a:lnTo>
                <a:lnTo>
                  <a:pt x="585788" y="438150"/>
                </a:lnTo>
                <a:lnTo>
                  <a:pt x="633413" y="461963"/>
                </a:lnTo>
                <a:lnTo>
                  <a:pt x="704850" y="457200"/>
                </a:lnTo>
                <a:lnTo>
                  <a:pt x="700088" y="504825"/>
                </a:lnTo>
                <a:lnTo>
                  <a:pt x="742950" y="476250"/>
                </a:lnTo>
                <a:lnTo>
                  <a:pt x="781050" y="40957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Forma livre 8"/>
          <p:cNvSpPr/>
          <p:nvPr/>
        </p:nvSpPr>
        <p:spPr>
          <a:xfrm>
            <a:off x="3721100" y="4133850"/>
            <a:ext cx="1612900" cy="869950"/>
          </a:xfrm>
          <a:custGeom>
            <a:avLst/>
            <a:gdLst>
              <a:gd name="connsiteX0" fmla="*/ 0 w 1612900"/>
              <a:gd name="connsiteY0" fmla="*/ 869950 h 869950"/>
              <a:gd name="connsiteX1" fmla="*/ 158750 w 1612900"/>
              <a:gd name="connsiteY1" fmla="*/ 793750 h 869950"/>
              <a:gd name="connsiteX2" fmla="*/ 196850 w 1612900"/>
              <a:gd name="connsiteY2" fmla="*/ 717550 h 869950"/>
              <a:gd name="connsiteX3" fmla="*/ 260350 w 1612900"/>
              <a:gd name="connsiteY3" fmla="*/ 635000 h 869950"/>
              <a:gd name="connsiteX4" fmla="*/ 342900 w 1612900"/>
              <a:gd name="connsiteY4" fmla="*/ 552450 h 869950"/>
              <a:gd name="connsiteX5" fmla="*/ 457200 w 1612900"/>
              <a:gd name="connsiteY5" fmla="*/ 457200 h 869950"/>
              <a:gd name="connsiteX6" fmla="*/ 558800 w 1612900"/>
              <a:gd name="connsiteY6" fmla="*/ 438150 h 869950"/>
              <a:gd name="connsiteX7" fmla="*/ 673100 w 1612900"/>
              <a:gd name="connsiteY7" fmla="*/ 412750 h 869950"/>
              <a:gd name="connsiteX8" fmla="*/ 730250 w 1612900"/>
              <a:gd name="connsiteY8" fmla="*/ 355600 h 869950"/>
              <a:gd name="connsiteX9" fmla="*/ 787400 w 1612900"/>
              <a:gd name="connsiteY9" fmla="*/ 323850 h 869950"/>
              <a:gd name="connsiteX10" fmla="*/ 920750 w 1612900"/>
              <a:gd name="connsiteY10" fmla="*/ 317500 h 869950"/>
              <a:gd name="connsiteX11" fmla="*/ 971550 w 1612900"/>
              <a:gd name="connsiteY11" fmla="*/ 304800 h 869950"/>
              <a:gd name="connsiteX12" fmla="*/ 1035050 w 1612900"/>
              <a:gd name="connsiteY12" fmla="*/ 330200 h 869950"/>
              <a:gd name="connsiteX13" fmla="*/ 1155700 w 1612900"/>
              <a:gd name="connsiteY13" fmla="*/ 323850 h 869950"/>
              <a:gd name="connsiteX14" fmla="*/ 1231900 w 1612900"/>
              <a:gd name="connsiteY14" fmla="*/ 323850 h 869950"/>
              <a:gd name="connsiteX15" fmla="*/ 1333500 w 1612900"/>
              <a:gd name="connsiteY15" fmla="*/ 311150 h 869950"/>
              <a:gd name="connsiteX16" fmla="*/ 1352550 w 1612900"/>
              <a:gd name="connsiteY16" fmla="*/ 184150 h 869950"/>
              <a:gd name="connsiteX17" fmla="*/ 1333500 w 1612900"/>
              <a:gd name="connsiteY17" fmla="*/ 120650 h 869950"/>
              <a:gd name="connsiteX18" fmla="*/ 1371600 w 1612900"/>
              <a:gd name="connsiteY18" fmla="*/ 63500 h 869950"/>
              <a:gd name="connsiteX19" fmla="*/ 1460500 w 1612900"/>
              <a:gd name="connsiteY19" fmla="*/ 0 h 869950"/>
              <a:gd name="connsiteX20" fmla="*/ 1562100 w 1612900"/>
              <a:gd name="connsiteY20" fmla="*/ 19050 h 869950"/>
              <a:gd name="connsiteX21" fmla="*/ 1612900 w 1612900"/>
              <a:gd name="connsiteY21" fmla="*/ 0 h 86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12900" h="869950">
                <a:moveTo>
                  <a:pt x="0" y="869950"/>
                </a:moveTo>
                <a:lnTo>
                  <a:pt x="158750" y="793750"/>
                </a:lnTo>
                <a:lnTo>
                  <a:pt x="196850" y="717550"/>
                </a:lnTo>
                <a:lnTo>
                  <a:pt x="260350" y="635000"/>
                </a:lnTo>
                <a:lnTo>
                  <a:pt x="342900" y="552450"/>
                </a:lnTo>
                <a:lnTo>
                  <a:pt x="457200" y="457200"/>
                </a:lnTo>
                <a:lnTo>
                  <a:pt x="558800" y="438150"/>
                </a:lnTo>
                <a:lnTo>
                  <a:pt x="673100" y="412750"/>
                </a:lnTo>
                <a:lnTo>
                  <a:pt x="730250" y="355600"/>
                </a:lnTo>
                <a:lnTo>
                  <a:pt x="787400" y="323850"/>
                </a:lnTo>
                <a:lnTo>
                  <a:pt x="920750" y="317500"/>
                </a:lnTo>
                <a:lnTo>
                  <a:pt x="971550" y="304800"/>
                </a:lnTo>
                <a:lnTo>
                  <a:pt x="1035050" y="330200"/>
                </a:lnTo>
                <a:lnTo>
                  <a:pt x="1155700" y="323850"/>
                </a:lnTo>
                <a:lnTo>
                  <a:pt x="1231900" y="323850"/>
                </a:lnTo>
                <a:lnTo>
                  <a:pt x="1333500" y="311150"/>
                </a:lnTo>
                <a:lnTo>
                  <a:pt x="1352550" y="184150"/>
                </a:lnTo>
                <a:lnTo>
                  <a:pt x="1333500" y="120650"/>
                </a:lnTo>
                <a:lnTo>
                  <a:pt x="1371600" y="63500"/>
                </a:lnTo>
                <a:lnTo>
                  <a:pt x="1460500" y="0"/>
                </a:lnTo>
                <a:lnTo>
                  <a:pt x="1562100" y="19050"/>
                </a:lnTo>
                <a:lnTo>
                  <a:pt x="1612900" y="0"/>
                </a:lnTo>
              </a:path>
            </a:pathLst>
          </a:cu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0" name="Forma livre 9"/>
          <p:cNvSpPr/>
          <p:nvPr/>
        </p:nvSpPr>
        <p:spPr>
          <a:xfrm>
            <a:off x="5295900" y="4029075"/>
            <a:ext cx="266700" cy="95250"/>
          </a:xfrm>
          <a:custGeom>
            <a:avLst/>
            <a:gdLst>
              <a:gd name="connsiteX0" fmla="*/ 0 w 266700"/>
              <a:gd name="connsiteY0" fmla="*/ 95250 h 95250"/>
              <a:gd name="connsiteX1" fmla="*/ 95250 w 266700"/>
              <a:gd name="connsiteY1" fmla="*/ 28575 h 95250"/>
              <a:gd name="connsiteX2" fmla="*/ 171450 w 266700"/>
              <a:gd name="connsiteY2" fmla="*/ 38100 h 95250"/>
              <a:gd name="connsiteX3" fmla="*/ 266700 w 266700"/>
              <a:gd name="connsiteY3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" h="95250">
                <a:moveTo>
                  <a:pt x="0" y="95250"/>
                </a:moveTo>
                <a:lnTo>
                  <a:pt x="95250" y="28575"/>
                </a:lnTo>
                <a:lnTo>
                  <a:pt x="171450" y="38100"/>
                </a:lnTo>
                <a:lnTo>
                  <a:pt x="266700" y="0"/>
                </a:lnTo>
              </a:path>
            </a:pathLst>
          </a:cu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 rot="13170592">
            <a:off x="2760151" y="2213514"/>
            <a:ext cx="2134552" cy="3346173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765175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</a:rPr>
              <a:t>Adutora do </a:t>
            </a:r>
            <a:r>
              <a:rPr lang="pt-BR" sz="2000" b="1" dirty="0" err="1">
                <a:solidFill>
                  <a:prstClr val="white"/>
                </a:solidFill>
              </a:rPr>
              <a:t>Camalaú</a:t>
            </a:r>
            <a:r>
              <a:rPr lang="pt-BR" sz="2000" b="1" dirty="0">
                <a:solidFill>
                  <a:prstClr val="white"/>
                </a:solidFill>
              </a:rPr>
              <a:t> / PB</a:t>
            </a:r>
            <a:endParaRPr lang="pt-BR" sz="2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Seta para baixo 5"/>
          <p:cNvSpPr/>
          <p:nvPr/>
        </p:nvSpPr>
        <p:spPr>
          <a:xfrm rot="3634793">
            <a:off x="4823619" y="3982244"/>
            <a:ext cx="392113" cy="1330325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Forma livre 4"/>
          <p:cNvSpPr/>
          <p:nvPr/>
        </p:nvSpPr>
        <p:spPr>
          <a:xfrm>
            <a:off x="2452688" y="4962525"/>
            <a:ext cx="1190625" cy="271463"/>
          </a:xfrm>
          <a:custGeom>
            <a:avLst/>
            <a:gdLst>
              <a:gd name="connsiteX0" fmla="*/ 0 w 1190625"/>
              <a:gd name="connsiteY0" fmla="*/ 271463 h 271463"/>
              <a:gd name="connsiteX1" fmla="*/ 61912 w 1190625"/>
              <a:gd name="connsiteY1" fmla="*/ 200025 h 271463"/>
              <a:gd name="connsiteX2" fmla="*/ 180975 w 1190625"/>
              <a:gd name="connsiteY2" fmla="*/ 123825 h 271463"/>
              <a:gd name="connsiteX3" fmla="*/ 323850 w 1190625"/>
              <a:gd name="connsiteY3" fmla="*/ 61913 h 271463"/>
              <a:gd name="connsiteX4" fmla="*/ 452437 w 1190625"/>
              <a:gd name="connsiteY4" fmla="*/ 71438 h 271463"/>
              <a:gd name="connsiteX5" fmla="*/ 547687 w 1190625"/>
              <a:gd name="connsiteY5" fmla="*/ 23813 h 271463"/>
              <a:gd name="connsiteX6" fmla="*/ 681037 w 1190625"/>
              <a:gd name="connsiteY6" fmla="*/ 52388 h 271463"/>
              <a:gd name="connsiteX7" fmla="*/ 847725 w 1190625"/>
              <a:gd name="connsiteY7" fmla="*/ 14288 h 271463"/>
              <a:gd name="connsiteX8" fmla="*/ 985837 w 1190625"/>
              <a:gd name="connsiteY8" fmla="*/ 0 h 271463"/>
              <a:gd name="connsiteX9" fmla="*/ 1095375 w 1190625"/>
              <a:gd name="connsiteY9" fmla="*/ 0 h 271463"/>
              <a:gd name="connsiteX10" fmla="*/ 1190625 w 1190625"/>
              <a:gd name="connsiteY10" fmla="*/ 47625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0625" h="271463">
                <a:moveTo>
                  <a:pt x="0" y="271463"/>
                </a:moveTo>
                <a:lnTo>
                  <a:pt x="61912" y="200025"/>
                </a:lnTo>
                <a:lnTo>
                  <a:pt x="180975" y="123825"/>
                </a:lnTo>
                <a:lnTo>
                  <a:pt x="323850" y="61913"/>
                </a:lnTo>
                <a:lnTo>
                  <a:pt x="452437" y="71438"/>
                </a:lnTo>
                <a:lnTo>
                  <a:pt x="547687" y="23813"/>
                </a:lnTo>
                <a:lnTo>
                  <a:pt x="681037" y="52388"/>
                </a:lnTo>
                <a:lnTo>
                  <a:pt x="847725" y="14288"/>
                </a:lnTo>
                <a:lnTo>
                  <a:pt x="985837" y="0"/>
                </a:lnTo>
                <a:lnTo>
                  <a:pt x="1095375" y="0"/>
                </a:lnTo>
                <a:lnTo>
                  <a:pt x="1190625" y="47625"/>
                </a:lnTo>
              </a:path>
            </a:pathLst>
          </a:cu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Forma livre 6"/>
          <p:cNvSpPr/>
          <p:nvPr/>
        </p:nvSpPr>
        <p:spPr>
          <a:xfrm>
            <a:off x="2757488" y="3295650"/>
            <a:ext cx="2024062" cy="1709738"/>
          </a:xfrm>
          <a:custGeom>
            <a:avLst/>
            <a:gdLst>
              <a:gd name="connsiteX0" fmla="*/ 0 w 2024062"/>
              <a:gd name="connsiteY0" fmla="*/ 1709738 h 1709738"/>
              <a:gd name="connsiteX1" fmla="*/ 57150 w 2024062"/>
              <a:gd name="connsiteY1" fmla="*/ 1643063 h 1709738"/>
              <a:gd name="connsiteX2" fmla="*/ 247650 w 2024062"/>
              <a:gd name="connsiteY2" fmla="*/ 1471613 h 1709738"/>
              <a:gd name="connsiteX3" fmla="*/ 419100 w 2024062"/>
              <a:gd name="connsiteY3" fmla="*/ 1333500 h 1709738"/>
              <a:gd name="connsiteX4" fmla="*/ 609600 w 2024062"/>
              <a:gd name="connsiteY4" fmla="*/ 1138238 h 1709738"/>
              <a:gd name="connsiteX5" fmla="*/ 762000 w 2024062"/>
              <a:gd name="connsiteY5" fmla="*/ 1042988 h 1709738"/>
              <a:gd name="connsiteX6" fmla="*/ 833437 w 2024062"/>
              <a:gd name="connsiteY6" fmla="*/ 985838 h 1709738"/>
              <a:gd name="connsiteX7" fmla="*/ 909637 w 2024062"/>
              <a:gd name="connsiteY7" fmla="*/ 823913 h 1709738"/>
              <a:gd name="connsiteX8" fmla="*/ 1009650 w 2024062"/>
              <a:gd name="connsiteY8" fmla="*/ 781050 h 1709738"/>
              <a:gd name="connsiteX9" fmla="*/ 1185862 w 2024062"/>
              <a:gd name="connsiteY9" fmla="*/ 628650 h 1709738"/>
              <a:gd name="connsiteX10" fmla="*/ 1347787 w 2024062"/>
              <a:gd name="connsiteY10" fmla="*/ 523875 h 1709738"/>
              <a:gd name="connsiteX11" fmla="*/ 1462087 w 2024062"/>
              <a:gd name="connsiteY11" fmla="*/ 400050 h 1709738"/>
              <a:gd name="connsiteX12" fmla="*/ 1547812 w 2024062"/>
              <a:gd name="connsiteY12" fmla="*/ 357188 h 1709738"/>
              <a:gd name="connsiteX13" fmla="*/ 1590675 w 2024062"/>
              <a:gd name="connsiteY13" fmla="*/ 357188 h 1709738"/>
              <a:gd name="connsiteX14" fmla="*/ 1647825 w 2024062"/>
              <a:gd name="connsiteY14" fmla="*/ 385763 h 1709738"/>
              <a:gd name="connsiteX15" fmla="*/ 1781175 w 2024062"/>
              <a:gd name="connsiteY15" fmla="*/ 295275 h 1709738"/>
              <a:gd name="connsiteX16" fmla="*/ 1895475 w 2024062"/>
              <a:gd name="connsiteY16" fmla="*/ 204788 h 1709738"/>
              <a:gd name="connsiteX17" fmla="*/ 2019300 w 2024062"/>
              <a:gd name="connsiteY17" fmla="*/ 100013 h 1709738"/>
              <a:gd name="connsiteX18" fmla="*/ 2024062 w 2024062"/>
              <a:gd name="connsiteY18" fmla="*/ 0 h 170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24062" h="1709738">
                <a:moveTo>
                  <a:pt x="0" y="1709738"/>
                </a:moveTo>
                <a:lnTo>
                  <a:pt x="57150" y="1643063"/>
                </a:lnTo>
                <a:lnTo>
                  <a:pt x="247650" y="1471613"/>
                </a:lnTo>
                <a:lnTo>
                  <a:pt x="419100" y="1333500"/>
                </a:lnTo>
                <a:lnTo>
                  <a:pt x="609600" y="1138238"/>
                </a:lnTo>
                <a:lnTo>
                  <a:pt x="762000" y="1042988"/>
                </a:lnTo>
                <a:lnTo>
                  <a:pt x="833437" y="985838"/>
                </a:lnTo>
                <a:lnTo>
                  <a:pt x="909637" y="823913"/>
                </a:lnTo>
                <a:lnTo>
                  <a:pt x="1009650" y="781050"/>
                </a:lnTo>
                <a:lnTo>
                  <a:pt x="1185862" y="628650"/>
                </a:lnTo>
                <a:lnTo>
                  <a:pt x="1347787" y="523875"/>
                </a:lnTo>
                <a:lnTo>
                  <a:pt x="1462087" y="400050"/>
                </a:lnTo>
                <a:lnTo>
                  <a:pt x="1547812" y="357188"/>
                </a:lnTo>
                <a:lnTo>
                  <a:pt x="1590675" y="357188"/>
                </a:lnTo>
                <a:lnTo>
                  <a:pt x="1647825" y="385763"/>
                </a:lnTo>
                <a:lnTo>
                  <a:pt x="1781175" y="295275"/>
                </a:lnTo>
                <a:lnTo>
                  <a:pt x="1895475" y="204788"/>
                </a:lnTo>
                <a:lnTo>
                  <a:pt x="2019300" y="100013"/>
                </a:lnTo>
                <a:lnTo>
                  <a:pt x="2024062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Forma livre 7"/>
          <p:cNvSpPr/>
          <p:nvPr/>
        </p:nvSpPr>
        <p:spPr>
          <a:xfrm>
            <a:off x="3562350" y="4267200"/>
            <a:ext cx="781050" cy="504825"/>
          </a:xfrm>
          <a:custGeom>
            <a:avLst/>
            <a:gdLst>
              <a:gd name="connsiteX0" fmla="*/ 0 w 781050"/>
              <a:gd name="connsiteY0" fmla="*/ 0 h 504825"/>
              <a:gd name="connsiteX1" fmla="*/ 52388 w 781050"/>
              <a:gd name="connsiteY1" fmla="*/ 66675 h 504825"/>
              <a:gd name="connsiteX2" fmla="*/ 171450 w 781050"/>
              <a:gd name="connsiteY2" fmla="*/ 133350 h 504825"/>
              <a:gd name="connsiteX3" fmla="*/ 242888 w 781050"/>
              <a:gd name="connsiteY3" fmla="*/ 185738 h 504825"/>
              <a:gd name="connsiteX4" fmla="*/ 300038 w 781050"/>
              <a:gd name="connsiteY4" fmla="*/ 214313 h 504825"/>
              <a:gd name="connsiteX5" fmla="*/ 323850 w 781050"/>
              <a:gd name="connsiteY5" fmla="*/ 242888 h 504825"/>
              <a:gd name="connsiteX6" fmla="*/ 333375 w 781050"/>
              <a:gd name="connsiteY6" fmla="*/ 304800 h 504825"/>
              <a:gd name="connsiteX7" fmla="*/ 409575 w 781050"/>
              <a:gd name="connsiteY7" fmla="*/ 371475 h 504825"/>
              <a:gd name="connsiteX8" fmla="*/ 500063 w 781050"/>
              <a:gd name="connsiteY8" fmla="*/ 385763 h 504825"/>
              <a:gd name="connsiteX9" fmla="*/ 585788 w 781050"/>
              <a:gd name="connsiteY9" fmla="*/ 438150 h 504825"/>
              <a:gd name="connsiteX10" fmla="*/ 633413 w 781050"/>
              <a:gd name="connsiteY10" fmla="*/ 461963 h 504825"/>
              <a:gd name="connsiteX11" fmla="*/ 704850 w 781050"/>
              <a:gd name="connsiteY11" fmla="*/ 457200 h 504825"/>
              <a:gd name="connsiteX12" fmla="*/ 700088 w 781050"/>
              <a:gd name="connsiteY12" fmla="*/ 504825 h 504825"/>
              <a:gd name="connsiteX13" fmla="*/ 742950 w 781050"/>
              <a:gd name="connsiteY13" fmla="*/ 476250 h 504825"/>
              <a:gd name="connsiteX14" fmla="*/ 781050 w 781050"/>
              <a:gd name="connsiteY14" fmla="*/ 40957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81050" h="504825">
                <a:moveTo>
                  <a:pt x="0" y="0"/>
                </a:moveTo>
                <a:lnTo>
                  <a:pt x="52388" y="66675"/>
                </a:lnTo>
                <a:lnTo>
                  <a:pt x="171450" y="133350"/>
                </a:lnTo>
                <a:lnTo>
                  <a:pt x="242888" y="185738"/>
                </a:lnTo>
                <a:lnTo>
                  <a:pt x="300038" y="214313"/>
                </a:lnTo>
                <a:lnTo>
                  <a:pt x="323850" y="242888"/>
                </a:lnTo>
                <a:lnTo>
                  <a:pt x="333375" y="304800"/>
                </a:lnTo>
                <a:lnTo>
                  <a:pt x="409575" y="371475"/>
                </a:lnTo>
                <a:lnTo>
                  <a:pt x="500063" y="385763"/>
                </a:lnTo>
                <a:lnTo>
                  <a:pt x="585788" y="438150"/>
                </a:lnTo>
                <a:lnTo>
                  <a:pt x="633413" y="461963"/>
                </a:lnTo>
                <a:lnTo>
                  <a:pt x="704850" y="457200"/>
                </a:lnTo>
                <a:lnTo>
                  <a:pt x="700088" y="504825"/>
                </a:lnTo>
                <a:lnTo>
                  <a:pt x="742950" y="476250"/>
                </a:lnTo>
                <a:lnTo>
                  <a:pt x="781050" y="40957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Forma livre 2"/>
          <p:cNvSpPr/>
          <p:nvPr/>
        </p:nvSpPr>
        <p:spPr>
          <a:xfrm>
            <a:off x="2844800" y="5029200"/>
            <a:ext cx="908050" cy="882650"/>
          </a:xfrm>
          <a:custGeom>
            <a:avLst/>
            <a:gdLst>
              <a:gd name="connsiteX0" fmla="*/ 0 w 908050"/>
              <a:gd name="connsiteY0" fmla="*/ 628650 h 882650"/>
              <a:gd name="connsiteX1" fmla="*/ 101600 w 908050"/>
              <a:gd name="connsiteY1" fmla="*/ 679450 h 882650"/>
              <a:gd name="connsiteX2" fmla="*/ 165100 w 908050"/>
              <a:gd name="connsiteY2" fmla="*/ 787400 h 882650"/>
              <a:gd name="connsiteX3" fmla="*/ 254000 w 908050"/>
              <a:gd name="connsiteY3" fmla="*/ 838200 h 882650"/>
              <a:gd name="connsiteX4" fmla="*/ 317500 w 908050"/>
              <a:gd name="connsiteY4" fmla="*/ 882650 h 882650"/>
              <a:gd name="connsiteX5" fmla="*/ 508000 w 908050"/>
              <a:gd name="connsiteY5" fmla="*/ 831850 h 882650"/>
              <a:gd name="connsiteX6" fmla="*/ 679450 w 908050"/>
              <a:gd name="connsiteY6" fmla="*/ 806450 h 882650"/>
              <a:gd name="connsiteX7" fmla="*/ 768350 w 908050"/>
              <a:gd name="connsiteY7" fmla="*/ 717550 h 882650"/>
              <a:gd name="connsiteX8" fmla="*/ 831850 w 908050"/>
              <a:gd name="connsiteY8" fmla="*/ 628650 h 882650"/>
              <a:gd name="connsiteX9" fmla="*/ 781050 w 908050"/>
              <a:gd name="connsiteY9" fmla="*/ 533400 h 882650"/>
              <a:gd name="connsiteX10" fmla="*/ 762000 w 908050"/>
              <a:gd name="connsiteY10" fmla="*/ 501650 h 882650"/>
              <a:gd name="connsiteX11" fmla="*/ 806450 w 908050"/>
              <a:gd name="connsiteY11" fmla="*/ 457200 h 882650"/>
              <a:gd name="connsiteX12" fmla="*/ 838200 w 908050"/>
              <a:gd name="connsiteY12" fmla="*/ 374650 h 882650"/>
              <a:gd name="connsiteX13" fmla="*/ 863600 w 908050"/>
              <a:gd name="connsiteY13" fmla="*/ 209550 h 882650"/>
              <a:gd name="connsiteX14" fmla="*/ 908050 w 908050"/>
              <a:gd name="connsiteY14" fmla="*/ 120650 h 882650"/>
              <a:gd name="connsiteX15" fmla="*/ 869950 w 908050"/>
              <a:gd name="connsiteY15" fmla="*/ 0 h 88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8050" h="882650">
                <a:moveTo>
                  <a:pt x="0" y="628650"/>
                </a:moveTo>
                <a:lnTo>
                  <a:pt x="101600" y="679450"/>
                </a:lnTo>
                <a:lnTo>
                  <a:pt x="165100" y="787400"/>
                </a:lnTo>
                <a:lnTo>
                  <a:pt x="254000" y="838200"/>
                </a:lnTo>
                <a:lnTo>
                  <a:pt x="317500" y="882650"/>
                </a:lnTo>
                <a:lnTo>
                  <a:pt x="508000" y="831850"/>
                </a:lnTo>
                <a:lnTo>
                  <a:pt x="679450" y="806450"/>
                </a:lnTo>
                <a:lnTo>
                  <a:pt x="768350" y="717550"/>
                </a:lnTo>
                <a:lnTo>
                  <a:pt x="831850" y="628650"/>
                </a:lnTo>
                <a:lnTo>
                  <a:pt x="781050" y="533400"/>
                </a:lnTo>
                <a:lnTo>
                  <a:pt x="762000" y="501650"/>
                </a:lnTo>
                <a:lnTo>
                  <a:pt x="806450" y="457200"/>
                </a:lnTo>
                <a:lnTo>
                  <a:pt x="838200" y="374650"/>
                </a:lnTo>
                <a:lnTo>
                  <a:pt x="863600" y="209550"/>
                </a:lnTo>
                <a:lnTo>
                  <a:pt x="908050" y="120650"/>
                </a:lnTo>
                <a:lnTo>
                  <a:pt x="86995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Forma livre 8"/>
          <p:cNvSpPr/>
          <p:nvPr/>
        </p:nvSpPr>
        <p:spPr>
          <a:xfrm>
            <a:off x="3683000" y="5353050"/>
            <a:ext cx="660400" cy="330200"/>
          </a:xfrm>
          <a:custGeom>
            <a:avLst/>
            <a:gdLst>
              <a:gd name="connsiteX0" fmla="*/ 0 w 660400"/>
              <a:gd name="connsiteY0" fmla="*/ 304800 h 330200"/>
              <a:gd name="connsiteX1" fmla="*/ 88900 w 660400"/>
              <a:gd name="connsiteY1" fmla="*/ 330200 h 330200"/>
              <a:gd name="connsiteX2" fmla="*/ 215900 w 660400"/>
              <a:gd name="connsiteY2" fmla="*/ 311150 h 330200"/>
              <a:gd name="connsiteX3" fmla="*/ 349250 w 660400"/>
              <a:gd name="connsiteY3" fmla="*/ 285750 h 330200"/>
              <a:gd name="connsiteX4" fmla="*/ 431800 w 660400"/>
              <a:gd name="connsiteY4" fmla="*/ 254000 h 330200"/>
              <a:gd name="connsiteX5" fmla="*/ 539750 w 660400"/>
              <a:gd name="connsiteY5" fmla="*/ 171450 h 330200"/>
              <a:gd name="connsiteX6" fmla="*/ 660400 w 660400"/>
              <a:gd name="connsiteY6" fmla="*/ 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0400" h="330200">
                <a:moveTo>
                  <a:pt x="0" y="304800"/>
                </a:moveTo>
                <a:lnTo>
                  <a:pt x="88900" y="330200"/>
                </a:lnTo>
                <a:lnTo>
                  <a:pt x="215900" y="311150"/>
                </a:lnTo>
                <a:lnTo>
                  <a:pt x="349250" y="285750"/>
                </a:lnTo>
                <a:lnTo>
                  <a:pt x="431800" y="254000"/>
                </a:lnTo>
                <a:lnTo>
                  <a:pt x="539750" y="171450"/>
                </a:lnTo>
                <a:lnTo>
                  <a:pt x="66040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2" name="Forma livre 11"/>
          <p:cNvSpPr/>
          <p:nvPr/>
        </p:nvSpPr>
        <p:spPr>
          <a:xfrm>
            <a:off x="3729038" y="4114800"/>
            <a:ext cx="1600200" cy="919163"/>
          </a:xfrm>
          <a:custGeom>
            <a:avLst/>
            <a:gdLst>
              <a:gd name="connsiteX0" fmla="*/ 0 w 1600200"/>
              <a:gd name="connsiteY0" fmla="*/ 919163 h 919163"/>
              <a:gd name="connsiteX1" fmla="*/ 133350 w 1600200"/>
              <a:gd name="connsiteY1" fmla="*/ 828675 h 919163"/>
              <a:gd name="connsiteX2" fmla="*/ 190500 w 1600200"/>
              <a:gd name="connsiteY2" fmla="*/ 738188 h 919163"/>
              <a:gd name="connsiteX3" fmla="*/ 233362 w 1600200"/>
              <a:gd name="connsiteY3" fmla="*/ 685800 h 919163"/>
              <a:gd name="connsiteX4" fmla="*/ 290512 w 1600200"/>
              <a:gd name="connsiteY4" fmla="*/ 623888 h 919163"/>
              <a:gd name="connsiteX5" fmla="*/ 400050 w 1600200"/>
              <a:gd name="connsiteY5" fmla="*/ 509588 h 919163"/>
              <a:gd name="connsiteX6" fmla="*/ 471487 w 1600200"/>
              <a:gd name="connsiteY6" fmla="*/ 471488 h 919163"/>
              <a:gd name="connsiteX7" fmla="*/ 604837 w 1600200"/>
              <a:gd name="connsiteY7" fmla="*/ 457200 h 919163"/>
              <a:gd name="connsiteX8" fmla="*/ 671512 w 1600200"/>
              <a:gd name="connsiteY8" fmla="*/ 414338 h 919163"/>
              <a:gd name="connsiteX9" fmla="*/ 738187 w 1600200"/>
              <a:gd name="connsiteY9" fmla="*/ 381000 h 919163"/>
              <a:gd name="connsiteX10" fmla="*/ 814387 w 1600200"/>
              <a:gd name="connsiteY10" fmla="*/ 328613 h 919163"/>
              <a:gd name="connsiteX11" fmla="*/ 890587 w 1600200"/>
              <a:gd name="connsiteY11" fmla="*/ 338138 h 919163"/>
              <a:gd name="connsiteX12" fmla="*/ 942975 w 1600200"/>
              <a:gd name="connsiteY12" fmla="*/ 366713 h 919163"/>
              <a:gd name="connsiteX13" fmla="*/ 957262 w 1600200"/>
              <a:gd name="connsiteY13" fmla="*/ 314325 h 919163"/>
              <a:gd name="connsiteX14" fmla="*/ 1009650 w 1600200"/>
              <a:gd name="connsiteY14" fmla="*/ 333375 h 919163"/>
              <a:gd name="connsiteX15" fmla="*/ 1057275 w 1600200"/>
              <a:gd name="connsiteY15" fmla="*/ 347663 h 919163"/>
              <a:gd name="connsiteX16" fmla="*/ 1166812 w 1600200"/>
              <a:gd name="connsiteY16" fmla="*/ 352425 h 919163"/>
              <a:gd name="connsiteX17" fmla="*/ 1271587 w 1600200"/>
              <a:gd name="connsiteY17" fmla="*/ 352425 h 919163"/>
              <a:gd name="connsiteX18" fmla="*/ 1333500 w 1600200"/>
              <a:gd name="connsiteY18" fmla="*/ 314325 h 919163"/>
              <a:gd name="connsiteX19" fmla="*/ 1343025 w 1600200"/>
              <a:gd name="connsiteY19" fmla="*/ 195263 h 919163"/>
              <a:gd name="connsiteX20" fmla="*/ 1338262 w 1600200"/>
              <a:gd name="connsiteY20" fmla="*/ 114300 h 919163"/>
              <a:gd name="connsiteX21" fmla="*/ 1395412 w 1600200"/>
              <a:gd name="connsiteY21" fmla="*/ 33338 h 919163"/>
              <a:gd name="connsiteX22" fmla="*/ 1519237 w 1600200"/>
              <a:gd name="connsiteY22" fmla="*/ 47625 h 919163"/>
              <a:gd name="connsiteX23" fmla="*/ 1600200 w 1600200"/>
              <a:gd name="connsiteY23" fmla="*/ 0 h 919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00200" h="919163">
                <a:moveTo>
                  <a:pt x="0" y="919163"/>
                </a:moveTo>
                <a:lnTo>
                  <a:pt x="133350" y="828675"/>
                </a:lnTo>
                <a:lnTo>
                  <a:pt x="190500" y="738188"/>
                </a:lnTo>
                <a:lnTo>
                  <a:pt x="233362" y="685800"/>
                </a:lnTo>
                <a:lnTo>
                  <a:pt x="290512" y="623888"/>
                </a:lnTo>
                <a:lnTo>
                  <a:pt x="400050" y="509588"/>
                </a:lnTo>
                <a:lnTo>
                  <a:pt x="471487" y="471488"/>
                </a:lnTo>
                <a:lnTo>
                  <a:pt x="604837" y="457200"/>
                </a:lnTo>
                <a:lnTo>
                  <a:pt x="671512" y="414338"/>
                </a:lnTo>
                <a:lnTo>
                  <a:pt x="738187" y="381000"/>
                </a:lnTo>
                <a:lnTo>
                  <a:pt x="814387" y="328613"/>
                </a:lnTo>
                <a:lnTo>
                  <a:pt x="890587" y="338138"/>
                </a:lnTo>
                <a:lnTo>
                  <a:pt x="942975" y="366713"/>
                </a:lnTo>
                <a:lnTo>
                  <a:pt x="957262" y="314325"/>
                </a:lnTo>
                <a:lnTo>
                  <a:pt x="1009650" y="333375"/>
                </a:lnTo>
                <a:lnTo>
                  <a:pt x="1057275" y="347663"/>
                </a:lnTo>
                <a:lnTo>
                  <a:pt x="1166812" y="352425"/>
                </a:lnTo>
                <a:lnTo>
                  <a:pt x="1271587" y="352425"/>
                </a:lnTo>
                <a:lnTo>
                  <a:pt x="1333500" y="314325"/>
                </a:lnTo>
                <a:lnTo>
                  <a:pt x="1343025" y="195263"/>
                </a:lnTo>
                <a:lnTo>
                  <a:pt x="1338262" y="114300"/>
                </a:lnTo>
                <a:lnTo>
                  <a:pt x="1395412" y="33338"/>
                </a:lnTo>
                <a:lnTo>
                  <a:pt x="1519237" y="47625"/>
                </a:lnTo>
                <a:lnTo>
                  <a:pt x="1600200" y="0"/>
                </a:lnTo>
              </a:path>
            </a:pathLst>
          </a:cu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3" name="Forma livre 12"/>
          <p:cNvSpPr/>
          <p:nvPr/>
        </p:nvSpPr>
        <p:spPr>
          <a:xfrm>
            <a:off x="5305425" y="4010025"/>
            <a:ext cx="276225" cy="104775"/>
          </a:xfrm>
          <a:custGeom>
            <a:avLst/>
            <a:gdLst>
              <a:gd name="connsiteX0" fmla="*/ 0 w 276225"/>
              <a:gd name="connsiteY0" fmla="*/ 104775 h 104775"/>
              <a:gd name="connsiteX1" fmla="*/ 76200 w 276225"/>
              <a:gd name="connsiteY1" fmla="*/ 38100 h 104775"/>
              <a:gd name="connsiteX2" fmla="*/ 133350 w 276225"/>
              <a:gd name="connsiteY2" fmla="*/ 57150 h 104775"/>
              <a:gd name="connsiteX3" fmla="*/ 247650 w 276225"/>
              <a:gd name="connsiteY3" fmla="*/ 47625 h 104775"/>
              <a:gd name="connsiteX4" fmla="*/ 276225 w 276225"/>
              <a:gd name="connsiteY4" fmla="*/ 0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25" h="104775">
                <a:moveTo>
                  <a:pt x="0" y="104775"/>
                </a:moveTo>
                <a:lnTo>
                  <a:pt x="76200" y="38100"/>
                </a:lnTo>
                <a:lnTo>
                  <a:pt x="133350" y="57150"/>
                </a:lnTo>
                <a:lnTo>
                  <a:pt x="247650" y="47625"/>
                </a:lnTo>
                <a:lnTo>
                  <a:pt x="276225" y="0"/>
                </a:lnTo>
              </a:path>
            </a:pathLst>
          </a:cu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 rot="14929372">
            <a:off x="3012944" y="4573544"/>
            <a:ext cx="1118543" cy="1845835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385763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0" y="333375"/>
            <a:ext cx="8763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2800" b="1" dirty="0">
                <a:solidFill>
                  <a:srgbClr val="000000"/>
                </a:solidFill>
                <a:latin typeface="Calibri" pitchFamily="34" charset="0"/>
              </a:rPr>
              <a:t>Projeto São Francisco</a:t>
            </a:r>
          </a:p>
          <a:p>
            <a:pPr algn="l" eaLnBrk="1" hangingPunct="1"/>
            <a:r>
              <a:rPr lang="pt-BR" sz="2400" b="1" dirty="0">
                <a:solidFill>
                  <a:srgbClr val="000000"/>
                </a:solidFill>
                <a:latin typeface="Calibri" pitchFamily="34" charset="0"/>
              </a:rPr>
              <a:t>Gerenciamento Geral do Projeto – Percentual de Participação</a:t>
            </a:r>
          </a:p>
        </p:txBody>
      </p:sp>
      <p:sp>
        <p:nvSpPr>
          <p:cNvPr id="27652" name="CaixaDeTexto 22"/>
          <p:cNvSpPr txBox="1">
            <a:spLocks noChangeArrowheads="1"/>
          </p:cNvSpPr>
          <p:nvPr/>
        </p:nvSpPr>
        <p:spPr bwMode="auto">
          <a:xfrm>
            <a:off x="-468313" y="1903413"/>
            <a:ext cx="3384551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pt-BR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TOTAL EMPREENDIMENTO</a:t>
            </a:r>
          </a:p>
          <a:p>
            <a:pPr eaLnBrk="1" hangingPunct="1">
              <a:lnSpc>
                <a:spcPct val="200000"/>
              </a:lnSpc>
            </a:pPr>
            <a:endParaRPr lang="pt-BR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200000"/>
              </a:lnSpc>
            </a:pPr>
            <a:endParaRPr lang="pt-BR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200000"/>
              </a:lnSpc>
            </a:pPr>
            <a:endParaRPr lang="pt-BR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843808" y="2204864"/>
            <a:ext cx="4320480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200" b="1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843809" y="2897539"/>
            <a:ext cx="1589819" cy="2159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200" b="1" dirty="0">
              <a:solidFill>
                <a:prstClr val="black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2843808" y="3550373"/>
            <a:ext cx="4176466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200" b="1" dirty="0">
              <a:solidFill>
                <a:prstClr val="black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2855098" y="4693736"/>
            <a:ext cx="2292025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400" dirty="0">
              <a:solidFill>
                <a:prstClr val="black"/>
              </a:solidFill>
            </a:endParaRPr>
          </a:p>
        </p:txBody>
      </p:sp>
      <p:sp>
        <p:nvSpPr>
          <p:cNvPr id="27665" name="Text Box 7"/>
          <p:cNvSpPr txBox="1">
            <a:spLocks noChangeArrowheads="1"/>
          </p:cNvSpPr>
          <p:nvPr/>
        </p:nvSpPr>
        <p:spPr bwMode="auto">
          <a:xfrm>
            <a:off x="4424535" y="2852936"/>
            <a:ext cx="867545" cy="338554"/>
          </a:xfrm>
          <a:prstGeom prst="rect">
            <a:avLst/>
          </a:prstGeom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1600" b="1">
                <a:solidFill>
                  <a:srgbClr val="FF0000"/>
                </a:solidFill>
                <a:latin typeface="Arial Black" pitchFamily="34" charset="0"/>
              </a:defRPr>
            </a:lvl1pPr>
          </a:lstStyle>
          <a:p>
            <a:r>
              <a:rPr lang="pt-BR" dirty="0">
                <a:solidFill>
                  <a:schemeClr val="tx1"/>
                </a:solidFill>
              </a:rPr>
              <a:t>5,72%</a:t>
            </a:r>
          </a:p>
        </p:txBody>
      </p:sp>
      <p:sp>
        <p:nvSpPr>
          <p:cNvPr id="27666" name="Text Box 7"/>
          <p:cNvSpPr txBox="1">
            <a:spLocks noChangeArrowheads="1"/>
          </p:cNvSpPr>
          <p:nvPr/>
        </p:nvSpPr>
        <p:spPr bwMode="auto">
          <a:xfrm>
            <a:off x="6955654" y="3501008"/>
            <a:ext cx="1072730" cy="338554"/>
          </a:xfrm>
          <a:prstGeom prst="rect">
            <a:avLst/>
          </a:prstGeom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1600" b="1">
                <a:solidFill>
                  <a:srgbClr val="FF0000"/>
                </a:solidFill>
                <a:latin typeface="Arial Black" pitchFamily="34" charset="0"/>
              </a:defRPr>
            </a:lvl1pPr>
          </a:lstStyle>
          <a:p>
            <a:r>
              <a:rPr lang="pt-BR" dirty="0">
                <a:solidFill>
                  <a:schemeClr val="tx1"/>
                </a:solidFill>
              </a:rPr>
              <a:t> 70,20%</a:t>
            </a:r>
          </a:p>
        </p:txBody>
      </p:sp>
      <p:sp>
        <p:nvSpPr>
          <p:cNvPr id="27667" name="Text Box 7"/>
          <p:cNvSpPr txBox="1">
            <a:spLocks noChangeArrowheads="1"/>
          </p:cNvSpPr>
          <p:nvPr/>
        </p:nvSpPr>
        <p:spPr bwMode="auto">
          <a:xfrm>
            <a:off x="4644008" y="4077072"/>
            <a:ext cx="1072730" cy="338554"/>
          </a:xfrm>
          <a:prstGeom prst="rect">
            <a:avLst/>
          </a:prstGeom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1600" b="1">
                <a:solidFill>
                  <a:prstClr val="black"/>
                </a:solidFill>
                <a:latin typeface="Arial Black" pitchFamily="34" charset="0"/>
              </a:defRPr>
            </a:lvl1pPr>
          </a:lstStyle>
          <a:p>
            <a:r>
              <a:rPr lang="pt-BR" dirty="0">
                <a:solidFill>
                  <a:schemeClr val="tx1"/>
                </a:solidFill>
              </a:rPr>
              <a:t> 11,35%</a:t>
            </a:r>
          </a:p>
        </p:txBody>
      </p:sp>
      <p:sp>
        <p:nvSpPr>
          <p:cNvPr id="27668" name="Text Box 7"/>
          <p:cNvSpPr txBox="1">
            <a:spLocks noChangeArrowheads="1"/>
          </p:cNvSpPr>
          <p:nvPr/>
        </p:nvSpPr>
        <p:spPr bwMode="auto">
          <a:xfrm>
            <a:off x="5076056" y="4653136"/>
            <a:ext cx="1003800" cy="338554"/>
          </a:xfrm>
          <a:prstGeom prst="rect">
            <a:avLst/>
          </a:prstGeom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1600" b="1">
                <a:solidFill>
                  <a:prstClr val="black"/>
                </a:solidFill>
                <a:latin typeface="Arial Black" pitchFamily="34" charset="0"/>
              </a:defRPr>
            </a:lvl1pPr>
          </a:lstStyle>
          <a:p>
            <a:r>
              <a:rPr lang="pt-BR" dirty="0">
                <a:solidFill>
                  <a:schemeClr val="tx1"/>
                </a:solidFill>
              </a:rPr>
              <a:t>11,81%</a:t>
            </a:r>
          </a:p>
        </p:txBody>
      </p:sp>
      <p:sp>
        <p:nvSpPr>
          <p:cNvPr id="27669" name="CaixaDeTexto 22"/>
          <p:cNvSpPr txBox="1">
            <a:spLocks noChangeArrowheads="1"/>
          </p:cNvSpPr>
          <p:nvPr/>
        </p:nvSpPr>
        <p:spPr bwMode="auto">
          <a:xfrm>
            <a:off x="-684213" y="2708275"/>
            <a:ext cx="3384551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Supervisão e</a:t>
            </a:r>
          </a:p>
          <a:p>
            <a:pPr eaLnBrk="1" hangingPunct="1"/>
            <a:r>
              <a:rPr lang="pt-BR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Gerenciamento</a:t>
            </a:r>
          </a:p>
          <a:p>
            <a:pPr eaLnBrk="1" hangingPunct="1">
              <a:lnSpc>
                <a:spcPct val="200000"/>
              </a:lnSpc>
            </a:pPr>
            <a:endParaRPr lang="pt-BR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670" name="Retângulo 1"/>
          <p:cNvSpPr>
            <a:spLocks noChangeArrowheads="1"/>
          </p:cNvSpPr>
          <p:nvPr/>
        </p:nvSpPr>
        <p:spPr bwMode="auto">
          <a:xfrm>
            <a:off x="-1871663" y="3279775"/>
            <a:ext cx="4572001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pt-BR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Obras Civis</a:t>
            </a:r>
          </a:p>
          <a:p>
            <a:pPr>
              <a:lnSpc>
                <a:spcPct val="200000"/>
              </a:lnSpc>
            </a:pPr>
            <a:r>
              <a:rPr lang="pt-BR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Eletromecânica</a:t>
            </a:r>
          </a:p>
          <a:p>
            <a:pPr>
              <a:lnSpc>
                <a:spcPct val="200000"/>
              </a:lnSpc>
            </a:pPr>
            <a:r>
              <a:rPr lang="pt-BR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Meio Ambiente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2855098" y="4100924"/>
            <a:ext cx="1932456" cy="2159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200" b="1" dirty="0">
              <a:solidFill>
                <a:prstClr val="black"/>
              </a:solidFill>
            </a:endParaRPr>
          </a:p>
        </p:txBody>
      </p:sp>
      <p:cxnSp>
        <p:nvCxnSpPr>
          <p:cNvPr id="32" name="Conector reto 31"/>
          <p:cNvCxnSpPr/>
          <p:nvPr/>
        </p:nvCxnSpPr>
        <p:spPr>
          <a:xfrm>
            <a:off x="2843213" y="18446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75" name="Text Box 7"/>
          <p:cNvSpPr txBox="1">
            <a:spLocks noChangeArrowheads="1"/>
          </p:cNvSpPr>
          <p:nvPr/>
        </p:nvSpPr>
        <p:spPr bwMode="auto">
          <a:xfrm>
            <a:off x="7092280" y="2133600"/>
            <a:ext cx="1140056" cy="338554"/>
          </a:xfrm>
          <a:prstGeom prst="rect">
            <a:avLst/>
          </a:prstGeom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b="1">
                <a:solidFill>
                  <a:prstClr val="black"/>
                </a:solidFill>
                <a:latin typeface="Arial Black" pitchFamily="34" charset="0"/>
              </a:defRPr>
            </a:lvl1pPr>
          </a:lstStyle>
          <a:p>
            <a:r>
              <a:rPr lang="pt-BR" sz="1600" dirty="0">
                <a:solidFill>
                  <a:schemeClr val="tx1"/>
                </a:solidFill>
              </a:rPr>
              <a:t>100,00%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7200293" y="1372126"/>
            <a:ext cx="108011" cy="112658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27679" name="CaixaDeTexto 25"/>
          <p:cNvSpPr txBox="1">
            <a:spLocks noChangeArrowheads="1"/>
          </p:cNvSpPr>
          <p:nvPr/>
        </p:nvSpPr>
        <p:spPr bwMode="auto">
          <a:xfrm>
            <a:off x="7308850" y="1258888"/>
            <a:ext cx="1223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Percentual</a:t>
            </a:r>
          </a:p>
        </p:txBody>
      </p:sp>
      <p:sp>
        <p:nvSpPr>
          <p:cNvPr id="27680" name="CaixaDeTexto 22"/>
          <p:cNvSpPr txBox="1">
            <a:spLocks noChangeArrowheads="1"/>
          </p:cNvSpPr>
          <p:nvPr/>
        </p:nvSpPr>
        <p:spPr bwMode="auto">
          <a:xfrm>
            <a:off x="-541338" y="5157788"/>
            <a:ext cx="3384551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Projeto Executivo</a:t>
            </a:r>
          </a:p>
          <a:p>
            <a:pPr eaLnBrk="1" hangingPunct="1">
              <a:lnSpc>
                <a:spcPct val="200000"/>
              </a:lnSpc>
            </a:pPr>
            <a:endParaRPr lang="pt-BR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2838166" y="5229200"/>
            <a:ext cx="1589819" cy="2159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200" b="1" dirty="0">
              <a:solidFill>
                <a:prstClr val="black"/>
              </a:solidFill>
            </a:endParaRPr>
          </a:p>
        </p:txBody>
      </p:sp>
      <p:sp>
        <p:nvSpPr>
          <p:cNvPr id="27684" name="Text Box 7"/>
          <p:cNvSpPr txBox="1">
            <a:spLocks noChangeArrowheads="1"/>
          </p:cNvSpPr>
          <p:nvPr/>
        </p:nvSpPr>
        <p:spPr bwMode="auto">
          <a:xfrm>
            <a:off x="4352527" y="5229200"/>
            <a:ext cx="867545" cy="338554"/>
          </a:xfrm>
          <a:prstGeom prst="rect">
            <a:avLst/>
          </a:prstGeom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1600" b="1">
                <a:solidFill>
                  <a:prstClr val="black"/>
                </a:solidFill>
                <a:latin typeface="Arial Black" pitchFamily="34" charset="0"/>
              </a:defRPr>
            </a:lvl1pPr>
          </a:lstStyle>
          <a:p>
            <a:r>
              <a:rPr lang="pt-BR" dirty="0">
                <a:solidFill>
                  <a:schemeClr val="tx1"/>
                </a:solidFill>
              </a:rPr>
              <a:t>0,92%</a:t>
            </a:r>
          </a:p>
        </p:txBody>
      </p:sp>
      <p:sp>
        <p:nvSpPr>
          <p:cNvPr id="2" name="Retângulo 1"/>
          <p:cNvSpPr/>
          <p:nvPr/>
        </p:nvSpPr>
        <p:spPr>
          <a:xfrm>
            <a:off x="3646736" y="1907540"/>
            <a:ext cx="282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b="1" dirty="0" smtClean="0">
                <a:solidFill>
                  <a:prstClr val="black"/>
                </a:solidFill>
                <a:latin typeface="Arial Black" pitchFamily="34" charset="0"/>
              </a:rPr>
              <a:t>R$ 8.200.057.856,68 </a:t>
            </a:r>
            <a:endParaRPr lang="pt-BR" b="1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793479" y="2557770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prstClr val="black"/>
                </a:solidFill>
                <a:latin typeface="Arial Black" pitchFamily="34" charset="0"/>
              </a:rPr>
              <a:t>R$ </a:t>
            </a:r>
            <a:r>
              <a:rPr lang="pt-BR" b="1" dirty="0" smtClean="0">
                <a:solidFill>
                  <a:prstClr val="black"/>
                </a:solidFill>
              </a:rPr>
              <a:t>469.009.415,82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4582840" y="3275692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prstClr val="black"/>
                </a:solidFill>
                <a:latin typeface="Arial Black" pitchFamily="34" charset="0"/>
              </a:rPr>
              <a:t>R$ </a:t>
            </a:r>
            <a:r>
              <a:rPr lang="pt-BR" b="1" dirty="0" smtClean="0">
                <a:solidFill>
                  <a:prstClr val="black"/>
                </a:solidFill>
              </a:rPr>
              <a:t>5.756.167.143,68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873082" y="3822165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prstClr val="black"/>
                </a:solidFill>
                <a:latin typeface="Arial Black" pitchFamily="34" charset="0"/>
              </a:rPr>
              <a:t>R$ </a:t>
            </a:r>
            <a:r>
              <a:rPr lang="pt-BR" b="1" dirty="0" smtClean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pt-BR" b="1" dirty="0" smtClean="0">
                <a:solidFill>
                  <a:prstClr val="black"/>
                </a:solidFill>
              </a:rPr>
              <a:t>930.802.664,78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2998663" y="4193801"/>
            <a:ext cx="21980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prstClr val="black"/>
                </a:solidFill>
                <a:latin typeface="Arial Black" pitchFamily="34" charset="0"/>
              </a:rPr>
              <a:t>R$ </a:t>
            </a:r>
            <a:r>
              <a:rPr lang="pt-BR" b="1" dirty="0" smtClean="0">
                <a:solidFill>
                  <a:prstClr val="black"/>
                </a:solidFill>
              </a:rPr>
              <a:t>968.603.360,28</a:t>
            </a:r>
            <a:endParaRPr lang="pt-BR" sz="3600" dirty="0">
              <a:solidFill>
                <a:prstClr val="black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798121" y="4941168"/>
            <a:ext cx="2133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prstClr val="black"/>
                </a:solidFill>
                <a:latin typeface="Arial Black" pitchFamily="34" charset="0"/>
              </a:rPr>
              <a:t>R$ </a:t>
            </a:r>
            <a:r>
              <a:rPr lang="pt-BR" b="1" dirty="0" smtClean="0">
                <a:solidFill>
                  <a:prstClr val="black"/>
                </a:solidFill>
              </a:rPr>
              <a:t>75.766.221,54 </a:t>
            </a:r>
            <a:endParaRPr lang="pt-BR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765175"/>
            <a:ext cx="9144001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</a:rPr>
              <a:t>Adutora do Boqueirão (Campina Grande) / PB</a:t>
            </a:r>
            <a:endParaRPr lang="pt-BR" sz="2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Forma livre 4"/>
          <p:cNvSpPr/>
          <p:nvPr/>
        </p:nvSpPr>
        <p:spPr>
          <a:xfrm>
            <a:off x="2452688" y="4962525"/>
            <a:ext cx="1190625" cy="271463"/>
          </a:xfrm>
          <a:custGeom>
            <a:avLst/>
            <a:gdLst>
              <a:gd name="connsiteX0" fmla="*/ 0 w 1190625"/>
              <a:gd name="connsiteY0" fmla="*/ 271463 h 271463"/>
              <a:gd name="connsiteX1" fmla="*/ 61912 w 1190625"/>
              <a:gd name="connsiteY1" fmla="*/ 200025 h 271463"/>
              <a:gd name="connsiteX2" fmla="*/ 180975 w 1190625"/>
              <a:gd name="connsiteY2" fmla="*/ 123825 h 271463"/>
              <a:gd name="connsiteX3" fmla="*/ 323850 w 1190625"/>
              <a:gd name="connsiteY3" fmla="*/ 61913 h 271463"/>
              <a:gd name="connsiteX4" fmla="*/ 452437 w 1190625"/>
              <a:gd name="connsiteY4" fmla="*/ 71438 h 271463"/>
              <a:gd name="connsiteX5" fmla="*/ 547687 w 1190625"/>
              <a:gd name="connsiteY5" fmla="*/ 23813 h 271463"/>
              <a:gd name="connsiteX6" fmla="*/ 681037 w 1190625"/>
              <a:gd name="connsiteY6" fmla="*/ 52388 h 271463"/>
              <a:gd name="connsiteX7" fmla="*/ 847725 w 1190625"/>
              <a:gd name="connsiteY7" fmla="*/ 14288 h 271463"/>
              <a:gd name="connsiteX8" fmla="*/ 985837 w 1190625"/>
              <a:gd name="connsiteY8" fmla="*/ 0 h 271463"/>
              <a:gd name="connsiteX9" fmla="*/ 1095375 w 1190625"/>
              <a:gd name="connsiteY9" fmla="*/ 0 h 271463"/>
              <a:gd name="connsiteX10" fmla="*/ 1190625 w 1190625"/>
              <a:gd name="connsiteY10" fmla="*/ 47625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0625" h="271463">
                <a:moveTo>
                  <a:pt x="0" y="271463"/>
                </a:moveTo>
                <a:lnTo>
                  <a:pt x="61912" y="200025"/>
                </a:lnTo>
                <a:lnTo>
                  <a:pt x="180975" y="123825"/>
                </a:lnTo>
                <a:lnTo>
                  <a:pt x="323850" y="61913"/>
                </a:lnTo>
                <a:lnTo>
                  <a:pt x="452437" y="71438"/>
                </a:lnTo>
                <a:lnTo>
                  <a:pt x="547687" y="23813"/>
                </a:lnTo>
                <a:lnTo>
                  <a:pt x="681037" y="52388"/>
                </a:lnTo>
                <a:lnTo>
                  <a:pt x="847725" y="14288"/>
                </a:lnTo>
                <a:lnTo>
                  <a:pt x="985837" y="0"/>
                </a:lnTo>
                <a:lnTo>
                  <a:pt x="1095375" y="0"/>
                </a:lnTo>
                <a:lnTo>
                  <a:pt x="1190625" y="47625"/>
                </a:lnTo>
              </a:path>
            </a:pathLst>
          </a:cu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Forma livre 6"/>
          <p:cNvSpPr/>
          <p:nvPr/>
        </p:nvSpPr>
        <p:spPr>
          <a:xfrm>
            <a:off x="2757488" y="3295650"/>
            <a:ext cx="2024062" cy="1709738"/>
          </a:xfrm>
          <a:custGeom>
            <a:avLst/>
            <a:gdLst>
              <a:gd name="connsiteX0" fmla="*/ 0 w 2024062"/>
              <a:gd name="connsiteY0" fmla="*/ 1709738 h 1709738"/>
              <a:gd name="connsiteX1" fmla="*/ 57150 w 2024062"/>
              <a:gd name="connsiteY1" fmla="*/ 1643063 h 1709738"/>
              <a:gd name="connsiteX2" fmla="*/ 247650 w 2024062"/>
              <a:gd name="connsiteY2" fmla="*/ 1471613 h 1709738"/>
              <a:gd name="connsiteX3" fmla="*/ 419100 w 2024062"/>
              <a:gd name="connsiteY3" fmla="*/ 1333500 h 1709738"/>
              <a:gd name="connsiteX4" fmla="*/ 609600 w 2024062"/>
              <a:gd name="connsiteY4" fmla="*/ 1138238 h 1709738"/>
              <a:gd name="connsiteX5" fmla="*/ 762000 w 2024062"/>
              <a:gd name="connsiteY5" fmla="*/ 1042988 h 1709738"/>
              <a:gd name="connsiteX6" fmla="*/ 833437 w 2024062"/>
              <a:gd name="connsiteY6" fmla="*/ 985838 h 1709738"/>
              <a:gd name="connsiteX7" fmla="*/ 909637 w 2024062"/>
              <a:gd name="connsiteY7" fmla="*/ 823913 h 1709738"/>
              <a:gd name="connsiteX8" fmla="*/ 1009650 w 2024062"/>
              <a:gd name="connsiteY8" fmla="*/ 781050 h 1709738"/>
              <a:gd name="connsiteX9" fmla="*/ 1185862 w 2024062"/>
              <a:gd name="connsiteY9" fmla="*/ 628650 h 1709738"/>
              <a:gd name="connsiteX10" fmla="*/ 1347787 w 2024062"/>
              <a:gd name="connsiteY10" fmla="*/ 523875 h 1709738"/>
              <a:gd name="connsiteX11" fmla="*/ 1462087 w 2024062"/>
              <a:gd name="connsiteY11" fmla="*/ 400050 h 1709738"/>
              <a:gd name="connsiteX12" fmla="*/ 1547812 w 2024062"/>
              <a:gd name="connsiteY12" fmla="*/ 357188 h 1709738"/>
              <a:gd name="connsiteX13" fmla="*/ 1590675 w 2024062"/>
              <a:gd name="connsiteY13" fmla="*/ 357188 h 1709738"/>
              <a:gd name="connsiteX14" fmla="*/ 1647825 w 2024062"/>
              <a:gd name="connsiteY14" fmla="*/ 385763 h 1709738"/>
              <a:gd name="connsiteX15" fmla="*/ 1781175 w 2024062"/>
              <a:gd name="connsiteY15" fmla="*/ 295275 h 1709738"/>
              <a:gd name="connsiteX16" fmla="*/ 1895475 w 2024062"/>
              <a:gd name="connsiteY16" fmla="*/ 204788 h 1709738"/>
              <a:gd name="connsiteX17" fmla="*/ 2019300 w 2024062"/>
              <a:gd name="connsiteY17" fmla="*/ 100013 h 1709738"/>
              <a:gd name="connsiteX18" fmla="*/ 2024062 w 2024062"/>
              <a:gd name="connsiteY18" fmla="*/ 0 h 170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24062" h="1709738">
                <a:moveTo>
                  <a:pt x="0" y="1709738"/>
                </a:moveTo>
                <a:lnTo>
                  <a:pt x="57150" y="1643063"/>
                </a:lnTo>
                <a:lnTo>
                  <a:pt x="247650" y="1471613"/>
                </a:lnTo>
                <a:lnTo>
                  <a:pt x="419100" y="1333500"/>
                </a:lnTo>
                <a:lnTo>
                  <a:pt x="609600" y="1138238"/>
                </a:lnTo>
                <a:lnTo>
                  <a:pt x="762000" y="1042988"/>
                </a:lnTo>
                <a:lnTo>
                  <a:pt x="833437" y="985838"/>
                </a:lnTo>
                <a:lnTo>
                  <a:pt x="909637" y="823913"/>
                </a:lnTo>
                <a:lnTo>
                  <a:pt x="1009650" y="781050"/>
                </a:lnTo>
                <a:lnTo>
                  <a:pt x="1185862" y="628650"/>
                </a:lnTo>
                <a:lnTo>
                  <a:pt x="1347787" y="523875"/>
                </a:lnTo>
                <a:lnTo>
                  <a:pt x="1462087" y="400050"/>
                </a:lnTo>
                <a:lnTo>
                  <a:pt x="1547812" y="357188"/>
                </a:lnTo>
                <a:lnTo>
                  <a:pt x="1590675" y="357188"/>
                </a:lnTo>
                <a:lnTo>
                  <a:pt x="1647825" y="385763"/>
                </a:lnTo>
                <a:lnTo>
                  <a:pt x="1781175" y="295275"/>
                </a:lnTo>
                <a:lnTo>
                  <a:pt x="1895475" y="204788"/>
                </a:lnTo>
                <a:lnTo>
                  <a:pt x="2019300" y="100013"/>
                </a:lnTo>
                <a:lnTo>
                  <a:pt x="2024062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Forma livre 7"/>
          <p:cNvSpPr/>
          <p:nvPr/>
        </p:nvSpPr>
        <p:spPr>
          <a:xfrm>
            <a:off x="3562350" y="4267200"/>
            <a:ext cx="781050" cy="504825"/>
          </a:xfrm>
          <a:custGeom>
            <a:avLst/>
            <a:gdLst>
              <a:gd name="connsiteX0" fmla="*/ 0 w 781050"/>
              <a:gd name="connsiteY0" fmla="*/ 0 h 504825"/>
              <a:gd name="connsiteX1" fmla="*/ 52388 w 781050"/>
              <a:gd name="connsiteY1" fmla="*/ 66675 h 504825"/>
              <a:gd name="connsiteX2" fmla="*/ 171450 w 781050"/>
              <a:gd name="connsiteY2" fmla="*/ 133350 h 504825"/>
              <a:gd name="connsiteX3" fmla="*/ 242888 w 781050"/>
              <a:gd name="connsiteY3" fmla="*/ 185738 h 504825"/>
              <a:gd name="connsiteX4" fmla="*/ 300038 w 781050"/>
              <a:gd name="connsiteY4" fmla="*/ 214313 h 504825"/>
              <a:gd name="connsiteX5" fmla="*/ 323850 w 781050"/>
              <a:gd name="connsiteY5" fmla="*/ 242888 h 504825"/>
              <a:gd name="connsiteX6" fmla="*/ 333375 w 781050"/>
              <a:gd name="connsiteY6" fmla="*/ 304800 h 504825"/>
              <a:gd name="connsiteX7" fmla="*/ 409575 w 781050"/>
              <a:gd name="connsiteY7" fmla="*/ 371475 h 504825"/>
              <a:gd name="connsiteX8" fmla="*/ 500063 w 781050"/>
              <a:gd name="connsiteY8" fmla="*/ 385763 h 504825"/>
              <a:gd name="connsiteX9" fmla="*/ 585788 w 781050"/>
              <a:gd name="connsiteY9" fmla="*/ 438150 h 504825"/>
              <a:gd name="connsiteX10" fmla="*/ 633413 w 781050"/>
              <a:gd name="connsiteY10" fmla="*/ 461963 h 504825"/>
              <a:gd name="connsiteX11" fmla="*/ 704850 w 781050"/>
              <a:gd name="connsiteY11" fmla="*/ 457200 h 504825"/>
              <a:gd name="connsiteX12" fmla="*/ 700088 w 781050"/>
              <a:gd name="connsiteY12" fmla="*/ 504825 h 504825"/>
              <a:gd name="connsiteX13" fmla="*/ 742950 w 781050"/>
              <a:gd name="connsiteY13" fmla="*/ 476250 h 504825"/>
              <a:gd name="connsiteX14" fmla="*/ 781050 w 781050"/>
              <a:gd name="connsiteY14" fmla="*/ 40957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81050" h="504825">
                <a:moveTo>
                  <a:pt x="0" y="0"/>
                </a:moveTo>
                <a:lnTo>
                  <a:pt x="52388" y="66675"/>
                </a:lnTo>
                <a:lnTo>
                  <a:pt x="171450" y="133350"/>
                </a:lnTo>
                <a:lnTo>
                  <a:pt x="242888" y="185738"/>
                </a:lnTo>
                <a:lnTo>
                  <a:pt x="300038" y="214313"/>
                </a:lnTo>
                <a:lnTo>
                  <a:pt x="323850" y="242888"/>
                </a:lnTo>
                <a:lnTo>
                  <a:pt x="333375" y="304800"/>
                </a:lnTo>
                <a:lnTo>
                  <a:pt x="409575" y="371475"/>
                </a:lnTo>
                <a:lnTo>
                  <a:pt x="500063" y="385763"/>
                </a:lnTo>
                <a:lnTo>
                  <a:pt x="585788" y="438150"/>
                </a:lnTo>
                <a:lnTo>
                  <a:pt x="633413" y="461963"/>
                </a:lnTo>
                <a:lnTo>
                  <a:pt x="704850" y="457200"/>
                </a:lnTo>
                <a:lnTo>
                  <a:pt x="700088" y="504825"/>
                </a:lnTo>
                <a:lnTo>
                  <a:pt x="742950" y="476250"/>
                </a:lnTo>
                <a:lnTo>
                  <a:pt x="781050" y="40957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Forma livre 2"/>
          <p:cNvSpPr/>
          <p:nvPr/>
        </p:nvSpPr>
        <p:spPr>
          <a:xfrm>
            <a:off x="2844800" y="5029200"/>
            <a:ext cx="908050" cy="882650"/>
          </a:xfrm>
          <a:custGeom>
            <a:avLst/>
            <a:gdLst>
              <a:gd name="connsiteX0" fmla="*/ 0 w 908050"/>
              <a:gd name="connsiteY0" fmla="*/ 628650 h 882650"/>
              <a:gd name="connsiteX1" fmla="*/ 101600 w 908050"/>
              <a:gd name="connsiteY1" fmla="*/ 679450 h 882650"/>
              <a:gd name="connsiteX2" fmla="*/ 165100 w 908050"/>
              <a:gd name="connsiteY2" fmla="*/ 787400 h 882650"/>
              <a:gd name="connsiteX3" fmla="*/ 254000 w 908050"/>
              <a:gd name="connsiteY3" fmla="*/ 838200 h 882650"/>
              <a:gd name="connsiteX4" fmla="*/ 317500 w 908050"/>
              <a:gd name="connsiteY4" fmla="*/ 882650 h 882650"/>
              <a:gd name="connsiteX5" fmla="*/ 508000 w 908050"/>
              <a:gd name="connsiteY5" fmla="*/ 831850 h 882650"/>
              <a:gd name="connsiteX6" fmla="*/ 679450 w 908050"/>
              <a:gd name="connsiteY6" fmla="*/ 806450 h 882650"/>
              <a:gd name="connsiteX7" fmla="*/ 768350 w 908050"/>
              <a:gd name="connsiteY7" fmla="*/ 717550 h 882650"/>
              <a:gd name="connsiteX8" fmla="*/ 831850 w 908050"/>
              <a:gd name="connsiteY8" fmla="*/ 628650 h 882650"/>
              <a:gd name="connsiteX9" fmla="*/ 781050 w 908050"/>
              <a:gd name="connsiteY9" fmla="*/ 533400 h 882650"/>
              <a:gd name="connsiteX10" fmla="*/ 762000 w 908050"/>
              <a:gd name="connsiteY10" fmla="*/ 501650 h 882650"/>
              <a:gd name="connsiteX11" fmla="*/ 806450 w 908050"/>
              <a:gd name="connsiteY11" fmla="*/ 457200 h 882650"/>
              <a:gd name="connsiteX12" fmla="*/ 838200 w 908050"/>
              <a:gd name="connsiteY12" fmla="*/ 374650 h 882650"/>
              <a:gd name="connsiteX13" fmla="*/ 863600 w 908050"/>
              <a:gd name="connsiteY13" fmla="*/ 209550 h 882650"/>
              <a:gd name="connsiteX14" fmla="*/ 908050 w 908050"/>
              <a:gd name="connsiteY14" fmla="*/ 120650 h 882650"/>
              <a:gd name="connsiteX15" fmla="*/ 869950 w 908050"/>
              <a:gd name="connsiteY15" fmla="*/ 0 h 88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8050" h="882650">
                <a:moveTo>
                  <a:pt x="0" y="628650"/>
                </a:moveTo>
                <a:lnTo>
                  <a:pt x="101600" y="679450"/>
                </a:lnTo>
                <a:lnTo>
                  <a:pt x="165100" y="787400"/>
                </a:lnTo>
                <a:lnTo>
                  <a:pt x="254000" y="838200"/>
                </a:lnTo>
                <a:lnTo>
                  <a:pt x="317500" y="882650"/>
                </a:lnTo>
                <a:lnTo>
                  <a:pt x="508000" y="831850"/>
                </a:lnTo>
                <a:lnTo>
                  <a:pt x="679450" y="806450"/>
                </a:lnTo>
                <a:lnTo>
                  <a:pt x="768350" y="717550"/>
                </a:lnTo>
                <a:lnTo>
                  <a:pt x="831850" y="628650"/>
                </a:lnTo>
                <a:lnTo>
                  <a:pt x="781050" y="533400"/>
                </a:lnTo>
                <a:lnTo>
                  <a:pt x="762000" y="501650"/>
                </a:lnTo>
                <a:lnTo>
                  <a:pt x="806450" y="457200"/>
                </a:lnTo>
                <a:lnTo>
                  <a:pt x="838200" y="374650"/>
                </a:lnTo>
                <a:lnTo>
                  <a:pt x="863600" y="209550"/>
                </a:lnTo>
                <a:lnTo>
                  <a:pt x="908050" y="120650"/>
                </a:lnTo>
                <a:lnTo>
                  <a:pt x="86995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Forma livre 8"/>
          <p:cNvSpPr/>
          <p:nvPr/>
        </p:nvSpPr>
        <p:spPr>
          <a:xfrm>
            <a:off x="3683000" y="5353050"/>
            <a:ext cx="660400" cy="330200"/>
          </a:xfrm>
          <a:custGeom>
            <a:avLst/>
            <a:gdLst>
              <a:gd name="connsiteX0" fmla="*/ 0 w 660400"/>
              <a:gd name="connsiteY0" fmla="*/ 304800 h 330200"/>
              <a:gd name="connsiteX1" fmla="*/ 88900 w 660400"/>
              <a:gd name="connsiteY1" fmla="*/ 330200 h 330200"/>
              <a:gd name="connsiteX2" fmla="*/ 215900 w 660400"/>
              <a:gd name="connsiteY2" fmla="*/ 311150 h 330200"/>
              <a:gd name="connsiteX3" fmla="*/ 349250 w 660400"/>
              <a:gd name="connsiteY3" fmla="*/ 285750 h 330200"/>
              <a:gd name="connsiteX4" fmla="*/ 431800 w 660400"/>
              <a:gd name="connsiteY4" fmla="*/ 254000 h 330200"/>
              <a:gd name="connsiteX5" fmla="*/ 539750 w 660400"/>
              <a:gd name="connsiteY5" fmla="*/ 171450 h 330200"/>
              <a:gd name="connsiteX6" fmla="*/ 660400 w 660400"/>
              <a:gd name="connsiteY6" fmla="*/ 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0400" h="330200">
                <a:moveTo>
                  <a:pt x="0" y="304800"/>
                </a:moveTo>
                <a:lnTo>
                  <a:pt x="88900" y="330200"/>
                </a:lnTo>
                <a:lnTo>
                  <a:pt x="215900" y="311150"/>
                </a:lnTo>
                <a:lnTo>
                  <a:pt x="349250" y="285750"/>
                </a:lnTo>
                <a:lnTo>
                  <a:pt x="431800" y="254000"/>
                </a:lnTo>
                <a:lnTo>
                  <a:pt x="539750" y="171450"/>
                </a:lnTo>
                <a:lnTo>
                  <a:pt x="66040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Forma livre 9"/>
          <p:cNvSpPr/>
          <p:nvPr/>
        </p:nvSpPr>
        <p:spPr>
          <a:xfrm>
            <a:off x="5314950" y="4038600"/>
            <a:ext cx="228600" cy="523875"/>
          </a:xfrm>
          <a:custGeom>
            <a:avLst/>
            <a:gdLst>
              <a:gd name="connsiteX0" fmla="*/ 171450 w 228600"/>
              <a:gd name="connsiteY0" fmla="*/ 523875 h 523875"/>
              <a:gd name="connsiteX1" fmla="*/ 204788 w 228600"/>
              <a:gd name="connsiteY1" fmla="*/ 442913 h 523875"/>
              <a:gd name="connsiteX2" fmla="*/ 161925 w 228600"/>
              <a:gd name="connsiteY2" fmla="*/ 357188 h 523875"/>
              <a:gd name="connsiteX3" fmla="*/ 119063 w 228600"/>
              <a:gd name="connsiteY3" fmla="*/ 261938 h 523875"/>
              <a:gd name="connsiteX4" fmla="*/ 47625 w 228600"/>
              <a:gd name="connsiteY4" fmla="*/ 242888 h 523875"/>
              <a:gd name="connsiteX5" fmla="*/ 23813 w 228600"/>
              <a:gd name="connsiteY5" fmla="*/ 166688 h 523875"/>
              <a:gd name="connsiteX6" fmla="*/ 0 w 228600"/>
              <a:gd name="connsiteY6" fmla="*/ 80963 h 523875"/>
              <a:gd name="connsiteX7" fmla="*/ 19050 w 228600"/>
              <a:gd name="connsiteY7" fmla="*/ 19050 h 523875"/>
              <a:gd name="connsiteX8" fmla="*/ 85725 w 228600"/>
              <a:gd name="connsiteY8" fmla="*/ 9525 h 523875"/>
              <a:gd name="connsiteX9" fmla="*/ 176213 w 228600"/>
              <a:gd name="connsiteY9" fmla="*/ 38100 h 523875"/>
              <a:gd name="connsiteX10" fmla="*/ 228600 w 228600"/>
              <a:gd name="connsiteY10" fmla="*/ 0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8600" h="523875">
                <a:moveTo>
                  <a:pt x="171450" y="523875"/>
                </a:moveTo>
                <a:lnTo>
                  <a:pt x="204788" y="442913"/>
                </a:lnTo>
                <a:lnTo>
                  <a:pt x="161925" y="357188"/>
                </a:lnTo>
                <a:lnTo>
                  <a:pt x="119063" y="261938"/>
                </a:lnTo>
                <a:lnTo>
                  <a:pt x="47625" y="242888"/>
                </a:lnTo>
                <a:lnTo>
                  <a:pt x="23813" y="166688"/>
                </a:lnTo>
                <a:lnTo>
                  <a:pt x="0" y="80963"/>
                </a:lnTo>
                <a:lnTo>
                  <a:pt x="19050" y="19050"/>
                </a:lnTo>
                <a:lnTo>
                  <a:pt x="85725" y="9525"/>
                </a:lnTo>
                <a:lnTo>
                  <a:pt x="176213" y="38100"/>
                </a:lnTo>
                <a:lnTo>
                  <a:pt x="228600" y="0"/>
                </a:lnTo>
              </a:path>
            </a:pathLst>
          </a:cu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1" name="Forma livre 10"/>
          <p:cNvSpPr/>
          <p:nvPr/>
        </p:nvSpPr>
        <p:spPr>
          <a:xfrm>
            <a:off x="5514975" y="4338638"/>
            <a:ext cx="923925" cy="209550"/>
          </a:xfrm>
          <a:custGeom>
            <a:avLst/>
            <a:gdLst>
              <a:gd name="connsiteX0" fmla="*/ 0 w 923925"/>
              <a:gd name="connsiteY0" fmla="*/ 204787 h 209550"/>
              <a:gd name="connsiteX1" fmla="*/ 38100 w 923925"/>
              <a:gd name="connsiteY1" fmla="*/ 128587 h 209550"/>
              <a:gd name="connsiteX2" fmla="*/ 138113 w 923925"/>
              <a:gd name="connsiteY2" fmla="*/ 90487 h 209550"/>
              <a:gd name="connsiteX3" fmla="*/ 214313 w 923925"/>
              <a:gd name="connsiteY3" fmla="*/ 90487 h 209550"/>
              <a:gd name="connsiteX4" fmla="*/ 290513 w 923925"/>
              <a:gd name="connsiteY4" fmla="*/ 76200 h 209550"/>
              <a:gd name="connsiteX5" fmla="*/ 361950 w 923925"/>
              <a:gd name="connsiteY5" fmla="*/ 71437 h 209550"/>
              <a:gd name="connsiteX6" fmla="*/ 400050 w 923925"/>
              <a:gd name="connsiteY6" fmla="*/ 71437 h 209550"/>
              <a:gd name="connsiteX7" fmla="*/ 423863 w 923925"/>
              <a:gd name="connsiteY7" fmla="*/ 23812 h 209550"/>
              <a:gd name="connsiteX8" fmla="*/ 500063 w 923925"/>
              <a:gd name="connsiteY8" fmla="*/ 0 h 209550"/>
              <a:gd name="connsiteX9" fmla="*/ 576263 w 923925"/>
              <a:gd name="connsiteY9" fmla="*/ 42862 h 209550"/>
              <a:gd name="connsiteX10" fmla="*/ 728663 w 923925"/>
              <a:gd name="connsiteY10" fmla="*/ 119062 h 209550"/>
              <a:gd name="connsiteX11" fmla="*/ 923925 w 923925"/>
              <a:gd name="connsiteY11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3925" h="209550">
                <a:moveTo>
                  <a:pt x="0" y="204787"/>
                </a:moveTo>
                <a:lnTo>
                  <a:pt x="38100" y="128587"/>
                </a:lnTo>
                <a:lnTo>
                  <a:pt x="138113" y="90487"/>
                </a:lnTo>
                <a:lnTo>
                  <a:pt x="214313" y="90487"/>
                </a:lnTo>
                <a:lnTo>
                  <a:pt x="290513" y="76200"/>
                </a:lnTo>
                <a:lnTo>
                  <a:pt x="361950" y="71437"/>
                </a:lnTo>
                <a:lnTo>
                  <a:pt x="400050" y="71437"/>
                </a:lnTo>
                <a:lnTo>
                  <a:pt x="423863" y="23812"/>
                </a:lnTo>
                <a:lnTo>
                  <a:pt x="500063" y="0"/>
                </a:lnTo>
                <a:lnTo>
                  <a:pt x="576263" y="42862"/>
                </a:lnTo>
                <a:lnTo>
                  <a:pt x="728663" y="119062"/>
                </a:lnTo>
                <a:lnTo>
                  <a:pt x="923925" y="20955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2" name="Forma livre 11"/>
          <p:cNvSpPr/>
          <p:nvPr/>
        </p:nvSpPr>
        <p:spPr>
          <a:xfrm>
            <a:off x="5667375" y="3624263"/>
            <a:ext cx="457200" cy="790575"/>
          </a:xfrm>
          <a:custGeom>
            <a:avLst/>
            <a:gdLst>
              <a:gd name="connsiteX0" fmla="*/ 0 w 457200"/>
              <a:gd name="connsiteY0" fmla="*/ 790575 h 790575"/>
              <a:gd name="connsiteX1" fmla="*/ 19050 w 457200"/>
              <a:gd name="connsiteY1" fmla="*/ 719137 h 790575"/>
              <a:gd name="connsiteX2" fmla="*/ 66675 w 457200"/>
              <a:gd name="connsiteY2" fmla="*/ 657225 h 790575"/>
              <a:gd name="connsiteX3" fmla="*/ 123825 w 457200"/>
              <a:gd name="connsiteY3" fmla="*/ 595312 h 790575"/>
              <a:gd name="connsiteX4" fmla="*/ 161925 w 457200"/>
              <a:gd name="connsiteY4" fmla="*/ 542925 h 790575"/>
              <a:gd name="connsiteX5" fmla="*/ 233363 w 457200"/>
              <a:gd name="connsiteY5" fmla="*/ 538162 h 790575"/>
              <a:gd name="connsiteX6" fmla="*/ 271463 w 457200"/>
              <a:gd name="connsiteY6" fmla="*/ 471487 h 790575"/>
              <a:gd name="connsiteX7" fmla="*/ 304800 w 457200"/>
              <a:gd name="connsiteY7" fmla="*/ 404812 h 790575"/>
              <a:gd name="connsiteX8" fmla="*/ 314325 w 457200"/>
              <a:gd name="connsiteY8" fmla="*/ 338137 h 790575"/>
              <a:gd name="connsiteX9" fmla="*/ 338138 w 457200"/>
              <a:gd name="connsiteY9" fmla="*/ 295275 h 790575"/>
              <a:gd name="connsiteX10" fmla="*/ 404813 w 457200"/>
              <a:gd name="connsiteY10" fmla="*/ 247650 h 790575"/>
              <a:gd name="connsiteX11" fmla="*/ 414338 w 457200"/>
              <a:gd name="connsiteY11" fmla="*/ 171450 h 790575"/>
              <a:gd name="connsiteX12" fmla="*/ 457200 w 457200"/>
              <a:gd name="connsiteY12" fmla="*/ 0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7200" h="790575">
                <a:moveTo>
                  <a:pt x="0" y="790575"/>
                </a:moveTo>
                <a:lnTo>
                  <a:pt x="19050" y="719137"/>
                </a:lnTo>
                <a:lnTo>
                  <a:pt x="66675" y="657225"/>
                </a:lnTo>
                <a:lnTo>
                  <a:pt x="123825" y="595312"/>
                </a:lnTo>
                <a:lnTo>
                  <a:pt x="161925" y="542925"/>
                </a:lnTo>
                <a:lnTo>
                  <a:pt x="233363" y="538162"/>
                </a:lnTo>
                <a:lnTo>
                  <a:pt x="271463" y="471487"/>
                </a:lnTo>
                <a:lnTo>
                  <a:pt x="304800" y="404812"/>
                </a:lnTo>
                <a:lnTo>
                  <a:pt x="314325" y="338137"/>
                </a:lnTo>
                <a:lnTo>
                  <a:pt x="338138" y="295275"/>
                </a:lnTo>
                <a:lnTo>
                  <a:pt x="404813" y="247650"/>
                </a:lnTo>
                <a:lnTo>
                  <a:pt x="414338" y="171450"/>
                </a:lnTo>
                <a:lnTo>
                  <a:pt x="457200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Forma livre 12"/>
          <p:cNvSpPr/>
          <p:nvPr/>
        </p:nvSpPr>
        <p:spPr>
          <a:xfrm>
            <a:off x="6115050" y="3233738"/>
            <a:ext cx="790575" cy="400050"/>
          </a:xfrm>
          <a:custGeom>
            <a:avLst/>
            <a:gdLst>
              <a:gd name="connsiteX0" fmla="*/ 0 w 766762"/>
              <a:gd name="connsiteY0" fmla="*/ 390525 h 390525"/>
              <a:gd name="connsiteX1" fmla="*/ 161925 w 766762"/>
              <a:gd name="connsiteY1" fmla="*/ 333375 h 390525"/>
              <a:gd name="connsiteX2" fmla="*/ 352425 w 766762"/>
              <a:gd name="connsiteY2" fmla="*/ 209550 h 390525"/>
              <a:gd name="connsiteX3" fmla="*/ 566737 w 766762"/>
              <a:gd name="connsiteY3" fmla="*/ 61912 h 390525"/>
              <a:gd name="connsiteX4" fmla="*/ 766762 w 766762"/>
              <a:gd name="connsiteY4" fmla="*/ 0 h 390525"/>
              <a:gd name="connsiteX0" fmla="*/ 0 w 790574"/>
              <a:gd name="connsiteY0" fmla="*/ 400050 h 400050"/>
              <a:gd name="connsiteX1" fmla="*/ 185737 w 790574"/>
              <a:gd name="connsiteY1" fmla="*/ 333375 h 400050"/>
              <a:gd name="connsiteX2" fmla="*/ 376237 w 790574"/>
              <a:gd name="connsiteY2" fmla="*/ 209550 h 400050"/>
              <a:gd name="connsiteX3" fmla="*/ 590549 w 790574"/>
              <a:gd name="connsiteY3" fmla="*/ 61912 h 400050"/>
              <a:gd name="connsiteX4" fmla="*/ 790574 w 790574"/>
              <a:gd name="connsiteY4" fmla="*/ 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574" h="400050">
                <a:moveTo>
                  <a:pt x="0" y="400050"/>
                </a:moveTo>
                <a:lnTo>
                  <a:pt x="185737" y="333375"/>
                </a:lnTo>
                <a:lnTo>
                  <a:pt x="376237" y="209550"/>
                </a:lnTo>
                <a:lnTo>
                  <a:pt x="590549" y="61912"/>
                </a:lnTo>
                <a:lnTo>
                  <a:pt x="790574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4" name="Forma livre 13"/>
          <p:cNvSpPr/>
          <p:nvPr/>
        </p:nvSpPr>
        <p:spPr>
          <a:xfrm>
            <a:off x="6505575" y="3429000"/>
            <a:ext cx="76200" cy="352425"/>
          </a:xfrm>
          <a:custGeom>
            <a:avLst/>
            <a:gdLst>
              <a:gd name="connsiteX0" fmla="*/ 76200 w 76200"/>
              <a:gd name="connsiteY0" fmla="*/ 352425 h 352425"/>
              <a:gd name="connsiteX1" fmla="*/ 0 w 76200"/>
              <a:gd name="connsiteY1" fmla="*/ 138113 h 352425"/>
              <a:gd name="connsiteX2" fmla="*/ 0 w 762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352425">
                <a:moveTo>
                  <a:pt x="76200" y="352425"/>
                </a:moveTo>
                <a:lnTo>
                  <a:pt x="0" y="138113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Seta para baixo 5"/>
          <p:cNvSpPr/>
          <p:nvPr/>
        </p:nvSpPr>
        <p:spPr>
          <a:xfrm rot="18481862">
            <a:off x="4968082" y="2393156"/>
            <a:ext cx="392112" cy="1330325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6" name="Forma livre 15"/>
          <p:cNvSpPr/>
          <p:nvPr/>
        </p:nvSpPr>
        <p:spPr>
          <a:xfrm>
            <a:off x="3729038" y="4114800"/>
            <a:ext cx="1600200" cy="919163"/>
          </a:xfrm>
          <a:custGeom>
            <a:avLst/>
            <a:gdLst>
              <a:gd name="connsiteX0" fmla="*/ 0 w 1600200"/>
              <a:gd name="connsiteY0" fmla="*/ 919163 h 919163"/>
              <a:gd name="connsiteX1" fmla="*/ 133350 w 1600200"/>
              <a:gd name="connsiteY1" fmla="*/ 828675 h 919163"/>
              <a:gd name="connsiteX2" fmla="*/ 190500 w 1600200"/>
              <a:gd name="connsiteY2" fmla="*/ 738188 h 919163"/>
              <a:gd name="connsiteX3" fmla="*/ 233362 w 1600200"/>
              <a:gd name="connsiteY3" fmla="*/ 685800 h 919163"/>
              <a:gd name="connsiteX4" fmla="*/ 290512 w 1600200"/>
              <a:gd name="connsiteY4" fmla="*/ 623888 h 919163"/>
              <a:gd name="connsiteX5" fmla="*/ 400050 w 1600200"/>
              <a:gd name="connsiteY5" fmla="*/ 509588 h 919163"/>
              <a:gd name="connsiteX6" fmla="*/ 471487 w 1600200"/>
              <a:gd name="connsiteY6" fmla="*/ 471488 h 919163"/>
              <a:gd name="connsiteX7" fmla="*/ 604837 w 1600200"/>
              <a:gd name="connsiteY7" fmla="*/ 457200 h 919163"/>
              <a:gd name="connsiteX8" fmla="*/ 671512 w 1600200"/>
              <a:gd name="connsiteY8" fmla="*/ 414338 h 919163"/>
              <a:gd name="connsiteX9" fmla="*/ 738187 w 1600200"/>
              <a:gd name="connsiteY9" fmla="*/ 381000 h 919163"/>
              <a:gd name="connsiteX10" fmla="*/ 814387 w 1600200"/>
              <a:gd name="connsiteY10" fmla="*/ 328613 h 919163"/>
              <a:gd name="connsiteX11" fmla="*/ 890587 w 1600200"/>
              <a:gd name="connsiteY11" fmla="*/ 338138 h 919163"/>
              <a:gd name="connsiteX12" fmla="*/ 942975 w 1600200"/>
              <a:gd name="connsiteY12" fmla="*/ 366713 h 919163"/>
              <a:gd name="connsiteX13" fmla="*/ 957262 w 1600200"/>
              <a:gd name="connsiteY13" fmla="*/ 314325 h 919163"/>
              <a:gd name="connsiteX14" fmla="*/ 1009650 w 1600200"/>
              <a:gd name="connsiteY14" fmla="*/ 333375 h 919163"/>
              <a:gd name="connsiteX15" fmla="*/ 1057275 w 1600200"/>
              <a:gd name="connsiteY15" fmla="*/ 347663 h 919163"/>
              <a:gd name="connsiteX16" fmla="*/ 1166812 w 1600200"/>
              <a:gd name="connsiteY16" fmla="*/ 352425 h 919163"/>
              <a:gd name="connsiteX17" fmla="*/ 1271587 w 1600200"/>
              <a:gd name="connsiteY17" fmla="*/ 352425 h 919163"/>
              <a:gd name="connsiteX18" fmla="*/ 1333500 w 1600200"/>
              <a:gd name="connsiteY18" fmla="*/ 314325 h 919163"/>
              <a:gd name="connsiteX19" fmla="*/ 1343025 w 1600200"/>
              <a:gd name="connsiteY19" fmla="*/ 195263 h 919163"/>
              <a:gd name="connsiteX20" fmla="*/ 1338262 w 1600200"/>
              <a:gd name="connsiteY20" fmla="*/ 114300 h 919163"/>
              <a:gd name="connsiteX21" fmla="*/ 1395412 w 1600200"/>
              <a:gd name="connsiteY21" fmla="*/ 33338 h 919163"/>
              <a:gd name="connsiteX22" fmla="*/ 1519237 w 1600200"/>
              <a:gd name="connsiteY22" fmla="*/ 47625 h 919163"/>
              <a:gd name="connsiteX23" fmla="*/ 1600200 w 1600200"/>
              <a:gd name="connsiteY23" fmla="*/ 0 h 919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00200" h="919163">
                <a:moveTo>
                  <a:pt x="0" y="919163"/>
                </a:moveTo>
                <a:lnTo>
                  <a:pt x="133350" y="828675"/>
                </a:lnTo>
                <a:lnTo>
                  <a:pt x="190500" y="738188"/>
                </a:lnTo>
                <a:lnTo>
                  <a:pt x="233362" y="685800"/>
                </a:lnTo>
                <a:lnTo>
                  <a:pt x="290512" y="623888"/>
                </a:lnTo>
                <a:lnTo>
                  <a:pt x="400050" y="509588"/>
                </a:lnTo>
                <a:lnTo>
                  <a:pt x="471487" y="471488"/>
                </a:lnTo>
                <a:lnTo>
                  <a:pt x="604837" y="457200"/>
                </a:lnTo>
                <a:lnTo>
                  <a:pt x="671512" y="414338"/>
                </a:lnTo>
                <a:lnTo>
                  <a:pt x="738187" y="381000"/>
                </a:lnTo>
                <a:lnTo>
                  <a:pt x="814387" y="328613"/>
                </a:lnTo>
                <a:lnTo>
                  <a:pt x="890587" y="338138"/>
                </a:lnTo>
                <a:lnTo>
                  <a:pt x="942975" y="366713"/>
                </a:lnTo>
                <a:lnTo>
                  <a:pt x="957262" y="314325"/>
                </a:lnTo>
                <a:lnTo>
                  <a:pt x="1009650" y="333375"/>
                </a:lnTo>
                <a:lnTo>
                  <a:pt x="1057275" y="347663"/>
                </a:lnTo>
                <a:lnTo>
                  <a:pt x="1166812" y="352425"/>
                </a:lnTo>
                <a:lnTo>
                  <a:pt x="1271587" y="352425"/>
                </a:lnTo>
                <a:lnTo>
                  <a:pt x="1333500" y="314325"/>
                </a:lnTo>
                <a:lnTo>
                  <a:pt x="1343025" y="195263"/>
                </a:lnTo>
                <a:lnTo>
                  <a:pt x="1338262" y="114300"/>
                </a:lnTo>
                <a:lnTo>
                  <a:pt x="1395412" y="33338"/>
                </a:lnTo>
                <a:lnTo>
                  <a:pt x="1519237" y="47625"/>
                </a:lnTo>
                <a:lnTo>
                  <a:pt x="1600200" y="0"/>
                </a:lnTo>
              </a:path>
            </a:pathLst>
          </a:cu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7" name="Forma livre 16"/>
          <p:cNvSpPr/>
          <p:nvPr/>
        </p:nvSpPr>
        <p:spPr>
          <a:xfrm>
            <a:off x="6381750" y="2247900"/>
            <a:ext cx="533400" cy="1000125"/>
          </a:xfrm>
          <a:custGeom>
            <a:avLst/>
            <a:gdLst>
              <a:gd name="connsiteX0" fmla="*/ 371475 w 533400"/>
              <a:gd name="connsiteY0" fmla="*/ 1000125 h 1000125"/>
              <a:gd name="connsiteX1" fmla="*/ 533400 w 533400"/>
              <a:gd name="connsiteY1" fmla="*/ 495300 h 1000125"/>
              <a:gd name="connsiteX2" fmla="*/ 266700 w 533400"/>
              <a:gd name="connsiteY2" fmla="*/ 371475 h 1000125"/>
              <a:gd name="connsiteX3" fmla="*/ 161925 w 533400"/>
              <a:gd name="connsiteY3" fmla="*/ 304800 h 1000125"/>
              <a:gd name="connsiteX4" fmla="*/ 0 w 533400"/>
              <a:gd name="connsiteY4" fmla="*/ 0 h 100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" h="1000125">
                <a:moveTo>
                  <a:pt x="371475" y="1000125"/>
                </a:moveTo>
                <a:lnTo>
                  <a:pt x="533400" y="495300"/>
                </a:lnTo>
                <a:lnTo>
                  <a:pt x="266700" y="371475"/>
                </a:lnTo>
                <a:lnTo>
                  <a:pt x="161925" y="304800"/>
                </a:lnTo>
                <a:lnTo>
                  <a:pt x="0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53266" name="Retângulo 17"/>
          <p:cNvSpPr>
            <a:spLocks noChangeArrowheads="1"/>
          </p:cNvSpPr>
          <p:nvPr/>
        </p:nvSpPr>
        <p:spPr bwMode="auto">
          <a:xfrm>
            <a:off x="5834063" y="2636838"/>
            <a:ext cx="10080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pt-BR" sz="800" b="1">
                <a:solidFill>
                  <a:srgbClr val="000000"/>
                </a:solidFill>
              </a:rPr>
              <a:t>Campina Grande</a:t>
            </a:r>
            <a:endParaRPr lang="pt-BR" sz="800">
              <a:solidFill>
                <a:srgbClr val="000000"/>
              </a:solidFill>
            </a:endParaRPr>
          </a:p>
        </p:txBody>
      </p:sp>
      <p:sp>
        <p:nvSpPr>
          <p:cNvPr id="19" name="Elipse 18"/>
          <p:cNvSpPr/>
          <p:nvPr/>
        </p:nvSpPr>
        <p:spPr>
          <a:xfrm rot="14062715">
            <a:off x="5670556" y="2811632"/>
            <a:ext cx="1298538" cy="2346579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765175"/>
            <a:ext cx="9144001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</a:rPr>
              <a:t>Adutora </a:t>
            </a:r>
            <a:r>
              <a:rPr lang="pt-BR" sz="2000" b="1">
                <a:solidFill>
                  <a:prstClr val="white"/>
                </a:solidFill>
              </a:rPr>
              <a:t>do Acauã / </a:t>
            </a:r>
            <a:r>
              <a:rPr lang="pt-BR" sz="2000" b="1" dirty="0">
                <a:solidFill>
                  <a:prstClr val="white"/>
                </a:solidFill>
              </a:rPr>
              <a:t>PB</a:t>
            </a:r>
            <a:endParaRPr lang="pt-BR" sz="2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Seta para baixo 5"/>
          <p:cNvSpPr/>
          <p:nvPr/>
        </p:nvSpPr>
        <p:spPr>
          <a:xfrm rot="18481862">
            <a:off x="6460332" y="1608931"/>
            <a:ext cx="392112" cy="1330325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Forma livre 4"/>
          <p:cNvSpPr/>
          <p:nvPr/>
        </p:nvSpPr>
        <p:spPr>
          <a:xfrm>
            <a:off x="2452688" y="4962525"/>
            <a:ext cx="1190625" cy="271463"/>
          </a:xfrm>
          <a:custGeom>
            <a:avLst/>
            <a:gdLst>
              <a:gd name="connsiteX0" fmla="*/ 0 w 1190625"/>
              <a:gd name="connsiteY0" fmla="*/ 271463 h 271463"/>
              <a:gd name="connsiteX1" fmla="*/ 61912 w 1190625"/>
              <a:gd name="connsiteY1" fmla="*/ 200025 h 271463"/>
              <a:gd name="connsiteX2" fmla="*/ 180975 w 1190625"/>
              <a:gd name="connsiteY2" fmla="*/ 123825 h 271463"/>
              <a:gd name="connsiteX3" fmla="*/ 323850 w 1190625"/>
              <a:gd name="connsiteY3" fmla="*/ 61913 h 271463"/>
              <a:gd name="connsiteX4" fmla="*/ 452437 w 1190625"/>
              <a:gd name="connsiteY4" fmla="*/ 71438 h 271463"/>
              <a:gd name="connsiteX5" fmla="*/ 547687 w 1190625"/>
              <a:gd name="connsiteY5" fmla="*/ 23813 h 271463"/>
              <a:gd name="connsiteX6" fmla="*/ 681037 w 1190625"/>
              <a:gd name="connsiteY6" fmla="*/ 52388 h 271463"/>
              <a:gd name="connsiteX7" fmla="*/ 847725 w 1190625"/>
              <a:gd name="connsiteY7" fmla="*/ 14288 h 271463"/>
              <a:gd name="connsiteX8" fmla="*/ 985837 w 1190625"/>
              <a:gd name="connsiteY8" fmla="*/ 0 h 271463"/>
              <a:gd name="connsiteX9" fmla="*/ 1095375 w 1190625"/>
              <a:gd name="connsiteY9" fmla="*/ 0 h 271463"/>
              <a:gd name="connsiteX10" fmla="*/ 1190625 w 1190625"/>
              <a:gd name="connsiteY10" fmla="*/ 47625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0625" h="271463">
                <a:moveTo>
                  <a:pt x="0" y="271463"/>
                </a:moveTo>
                <a:lnTo>
                  <a:pt x="61912" y="200025"/>
                </a:lnTo>
                <a:lnTo>
                  <a:pt x="180975" y="123825"/>
                </a:lnTo>
                <a:lnTo>
                  <a:pt x="323850" y="61913"/>
                </a:lnTo>
                <a:lnTo>
                  <a:pt x="452437" y="71438"/>
                </a:lnTo>
                <a:lnTo>
                  <a:pt x="547687" y="23813"/>
                </a:lnTo>
                <a:lnTo>
                  <a:pt x="681037" y="52388"/>
                </a:lnTo>
                <a:lnTo>
                  <a:pt x="847725" y="14288"/>
                </a:lnTo>
                <a:lnTo>
                  <a:pt x="985837" y="0"/>
                </a:lnTo>
                <a:lnTo>
                  <a:pt x="1095375" y="0"/>
                </a:lnTo>
                <a:lnTo>
                  <a:pt x="1190625" y="47625"/>
                </a:lnTo>
              </a:path>
            </a:pathLst>
          </a:cu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Forma livre 6"/>
          <p:cNvSpPr/>
          <p:nvPr/>
        </p:nvSpPr>
        <p:spPr>
          <a:xfrm>
            <a:off x="2757488" y="3295650"/>
            <a:ext cx="2024062" cy="1709738"/>
          </a:xfrm>
          <a:custGeom>
            <a:avLst/>
            <a:gdLst>
              <a:gd name="connsiteX0" fmla="*/ 0 w 2024062"/>
              <a:gd name="connsiteY0" fmla="*/ 1709738 h 1709738"/>
              <a:gd name="connsiteX1" fmla="*/ 57150 w 2024062"/>
              <a:gd name="connsiteY1" fmla="*/ 1643063 h 1709738"/>
              <a:gd name="connsiteX2" fmla="*/ 247650 w 2024062"/>
              <a:gd name="connsiteY2" fmla="*/ 1471613 h 1709738"/>
              <a:gd name="connsiteX3" fmla="*/ 419100 w 2024062"/>
              <a:gd name="connsiteY3" fmla="*/ 1333500 h 1709738"/>
              <a:gd name="connsiteX4" fmla="*/ 609600 w 2024062"/>
              <a:gd name="connsiteY4" fmla="*/ 1138238 h 1709738"/>
              <a:gd name="connsiteX5" fmla="*/ 762000 w 2024062"/>
              <a:gd name="connsiteY5" fmla="*/ 1042988 h 1709738"/>
              <a:gd name="connsiteX6" fmla="*/ 833437 w 2024062"/>
              <a:gd name="connsiteY6" fmla="*/ 985838 h 1709738"/>
              <a:gd name="connsiteX7" fmla="*/ 909637 w 2024062"/>
              <a:gd name="connsiteY7" fmla="*/ 823913 h 1709738"/>
              <a:gd name="connsiteX8" fmla="*/ 1009650 w 2024062"/>
              <a:gd name="connsiteY8" fmla="*/ 781050 h 1709738"/>
              <a:gd name="connsiteX9" fmla="*/ 1185862 w 2024062"/>
              <a:gd name="connsiteY9" fmla="*/ 628650 h 1709738"/>
              <a:gd name="connsiteX10" fmla="*/ 1347787 w 2024062"/>
              <a:gd name="connsiteY10" fmla="*/ 523875 h 1709738"/>
              <a:gd name="connsiteX11" fmla="*/ 1462087 w 2024062"/>
              <a:gd name="connsiteY11" fmla="*/ 400050 h 1709738"/>
              <a:gd name="connsiteX12" fmla="*/ 1547812 w 2024062"/>
              <a:gd name="connsiteY12" fmla="*/ 357188 h 1709738"/>
              <a:gd name="connsiteX13" fmla="*/ 1590675 w 2024062"/>
              <a:gd name="connsiteY13" fmla="*/ 357188 h 1709738"/>
              <a:gd name="connsiteX14" fmla="*/ 1647825 w 2024062"/>
              <a:gd name="connsiteY14" fmla="*/ 385763 h 1709738"/>
              <a:gd name="connsiteX15" fmla="*/ 1781175 w 2024062"/>
              <a:gd name="connsiteY15" fmla="*/ 295275 h 1709738"/>
              <a:gd name="connsiteX16" fmla="*/ 1895475 w 2024062"/>
              <a:gd name="connsiteY16" fmla="*/ 204788 h 1709738"/>
              <a:gd name="connsiteX17" fmla="*/ 2019300 w 2024062"/>
              <a:gd name="connsiteY17" fmla="*/ 100013 h 1709738"/>
              <a:gd name="connsiteX18" fmla="*/ 2024062 w 2024062"/>
              <a:gd name="connsiteY18" fmla="*/ 0 h 170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24062" h="1709738">
                <a:moveTo>
                  <a:pt x="0" y="1709738"/>
                </a:moveTo>
                <a:lnTo>
                  <a:pt x="57150" y="1643063"/>
                </a:lnTo>
                <a:lnTo>
                  <a:pt x="247650" y="1471613"/>
                </a:lnTo>
                <a:lnTo>
                  <a:pt x="419100" y="1333500"/>
                </a:lnTo>
                <a:lnTo>
                  <a:pt x="609600" y="1138238"/>
                </a:lnTo>
                <a:lnTo>
                  <a:pt x="762000" y="1042988"/>
                </a:lnTo>
                <a:lnTo>
                  <a:pt x="833437" y="985838"/>
                </a:lnTo>
                <a:lnTo>
                  <a:pt x="909637" y="823913"/>
                </a:lnTo>
                <a:lnTo>
                  <a:pt x="1009650" y="781050"/>
                </a:lnTo>
                <a:lnTo>
                  <a:pt x="1185862" y="628650"/>
                </a:lnTo>
                <a:lnTo>
                  <a:pt x="1347787" y="523875"/>
                </a:lnTo>
                <a:lnTo>
                  <a:pt x="1462087" y="400050"/>
                </a:lnTo>
                <a:lnTo>
                  <a:pt x="1547812" y="357188"/>
                </a:lnTo>
                <a:lnTo>
                  <a:pt x="1590675" y="357188"/>
                </a:lnTo>
                <a:lnTo>
                  <a:pt x="1647825" y="385763"/>
                </a:lnTo>
                <a:lnTo>
                  <a:pt x="1781175" y="295275"/>
                </a:lnTo>
                <a:lnTo>
                  <a:pt x="1895475" y="204788"/>
                </a:lnTo>
                <a:lnTo>
                  <a:pt x="2019300" y="100013"/>
                </a:lnTo>
                <a:lnTo>
                  <a:pt x="2024062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Forma livre 7"/>
          <p:cNvSpPr/>
          <p:nvPr/>
        </p:nvSpPr>
        <p:spPr>
          <a:xfrm>
            <a:off x="3562350" y="4267200"/>
            <a:ext cx="781050" cy="504825"/>
          </a:xfrm>
          <a:custGeom>
            <a:avLst/>
            <a:gdLst>
              <a:gd name="connsiteX0" fmla="*/ 0 w 781050"/>
              <a:gd name="connsiteY0" fmla="*/ 0 h 504825"/>
              <a:gd name="connsiteX1" fmla="*/ 52388 w 781050"/>
              <a:gd name="connsiteY1" fmla="*/ 66675 h 504825"/>
              <a:gd name="connsiteX2" fmla="*/ 171450 w 781050"/>
              <a:gd name="connsiteY2" fmla="*/ 133350 h 504825"/>
              <a:gd name="connsiteX3" fmla="*/ 242888 w 781050"/>
              <a:gd name="connsiteY3" fmla="*/ 185738 h 504825"/>
              <a:gd name="connsiteX4" fmla="*/ 300038 w 781050"/>
              <a:gd name="connsiteY4" fmla="*/ 214313 h 504825"/>
              <a:gd name="connsiteX5" fmla="*/ 323850 w 781050"/>
              <a:gd name="connsiteY5" fmla="*/ 242888 h 504825"/>
              <a:gd name="connsiteX6" fmla="*/ 333375 w 781050"/>
              <a:gd name="connsiteY6" fmla="*/ 304800 h 504825"/>
              <a:gd name="connsiteX7" fmla="*/ 409575 w 781050"/>
              <a:gd name="connsiteY7" fmla="*/ 371475 h 504825"/>
              <a:gd name="connsiteX8" fmla="*/ 500063 w 781050"/>
              <a:gd name="connsiteY8" fmla="*/ 385763 h 504825"/>
              <a:gd name="connsiteX9" fmla="*/ 585788 w 781050"/>
              <a:gd name="connsiteY9" fmla="*/ 438150 h 504825"/>
              <a:gd name="connsiteX10" fmla="*/ 633413 w 781050"/>
              <a:gd name="connsiteY10" fmla="*/ 461963 h 504825"/>
              <a:gd name="connsiteX11" fmla="*/ 704850 w 781050"/>
              <a:gd name="connsiteY11" fmla="*/ 457200 h 504825"/>
              <a:gd name="connsiteX12" fmla="*/ 700088 w 781050"/>
              <a:gd name="connsiteY12" fmla="*/ 504825 h 504825"/>
              <a:gd name="connsiteX13" fmla="*/ 742950 w 781050"/>
              <a:gd name="connsiteY13" fmla="*/ 476250 h 504825"/>
              <a:gd name="connsiteX14" fmla="*/ 781050 w 781050"/>
              <a:gd name="connsiteY14" fmla="*/ 40957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81050" h="504825">
                <a:moveTo>
                  <a:pt x="0" y="0"/>
                </a:moveTo>
                <a:lnTo>
                  <a:pt x="52388" y="66675"/>
                </a:lnTo>
                <a:lnTo>
                  <a:pt x="171450" y="133350"/>
                </a:lnTo>
                <a:lnTo>
                  <a:pt x="242888" y="185738"/>
                </a:lnTo>
                <a:lnTo>
                  <a:pt x="300038" y="214313"/>
                </a:lnTo>
                <a:lnTo>
                  <a:pt x="323850" y="242888"/>
                </a:lnTo>
                <a:lnTo>
                  <a:pt x="333375" y="304800"/>
                </a:lnTo>
                <a:lnTo>
                  <a:pt x="409575" y="371475"/>
                </a:lnTo>
                <a:lnTo>
                  <a:pt x="500063" y="385763"/>
                </a:lnTo>
                <a:lnTo>
                  <a:pt x="585788" y="438150"/>
                </a:lnTo>
                <a:lnTo>
                  <a:pt x="633413" y="461963"/>
                </a:lnTo>
                <a:lnTo>
                  <a:pt x="704850" y="457200"/>
                </a:lnTo>
                <a:lnTo>
                  <a:pt x="700088" y="504825"/>
                </a:lnTo>
                <a:lnTo>
                  <a:pt x="742950" y="476250"/>
                </a:lnTo>
                <a:lnTo>
                  <a:pt x="781050" y="40957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Forma livre 2"/>
          <p:cNvSpPr/>
          <p:nvPr/>
        </p:nvSpPr>
        <p:spPr>
          <a:xfrm>
            <a:off x="2844800" y="5029200"/>
            <a:ext cx="908050" cy="882650"/>
          </a:xfrm>
          <a:custGeom>
            <a:avLst/>
            <a:gdLst>
              <a:gd name="connsiteX0" fmla="*/ 0 w 908050"/>
              <a:gd name="connsiteY0" fmla="*/ 628650 h 882650"/>
              <a:gd name="connsiteX1" fmla="*/ 101600 w 908050"/>
              <a:gd name="connsiteY1" fmla="*/ 679450 h 882650"/>
              <a:gd name="connsiteX2" fmla="*/ 165100 w 908050"/>
              <a:gd name="connsiteY2" fmla="*/ 787400 h 882650"/>
              <a:gd name="connsiteX3" fmla="*/ 254000 w 908050"/>
              <a:gd name="connsiteY3" fmla="*/ 838200 h 882650"/>
              <a:gd name="connsiteX4" fmla="*/ 317500 w 908050"/>
              <a:gd name="connsiteY4" fmla="*/ 882650 h 882650"/>
              <a:gd name="connsiteX5" fmla="*/ 508000 w 908050"/>
              <a:gd name="connsiteY5" fmla="*/ 831850 h 882650"/>
              <a:gd name="connsiteX6" fmla="*/ 679450 w 908050"/>
              <a:gd name="connsiteY6" fmla="*/ 806450 h 882650"/>
              <a:gd name="connsiteX7" fmla="*/ 768350 w 908050"/>
              <a:gd name="connsiteY7" fmla="*/ 717550 h 882650"/>
              <a:gd name="connsiteX8" fmla="*/ 831850 w 908050"/>
              <a:gd name="connsiteY8" fmla="*/ 628650 h 882650"/>
              <a:gd name="connsiteX9" fmla="*/ 781050 w 908050"/>
              <a:gd name="connsiteY9" fmla="*/ 533400 h 882650"/>
              <a:gd name="connsiteX10" fmla="*/ 762000 w 908050"/>
              <a:gd name="connsiteY10" fmla="*/ 501650 h 882650"/>
              <a:gd name="connsiteX11" fmla="*/ 806450 w 908050"/>
              <a:gd name="connsiteY11" fmla="*/ 457200 h 882650"/>
              <a:gd name="connsiteX12" fmla="*/ 838200 w 908050"/>
              <a:gd name="connsiteY12" fmla="*/ 374650 h 882650"/>
              <a:gd name="connsiteX13" fmla="*/ 863600 w 908050"/>
              <a:gd name="connsiteY13" fmla="*/ 209550 h 882650"/>
              <a:gd name="connsiteX14" fmla="*/ 908050 w 908050"/>
              <a:gd name="connsiteY14" fmla="*/ 120650 h 882650"/>
              <a:gd name="connsiteX15" fmla="*/ 869950 w 908050"/>
              <a:gd name="connsiteY15" fmla="*/ 0 h 88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8050" h="882650">
                <a:moveTo>
                  <a:pt x="0" y="628650"/>
                </a:moveTo>
                <a:lnTo>
                  <a:pt x="101600" y="679450"/>
                </a:lnTo>
                <a:lnTo>
                  <a:pt x="165100" y="787400"/>
                </a:lnTo>
                <a:lnTo>
                  <a:pt x="254000" y="838200"/>
                </a:lnTo>
                <a:lnTo>
                  <a:pt x="317500" y="882650"/>
                </a:lnTo>
                <a:lnTo>
                  <a:pt x="508000" y="831850"/>
                </a:lnTo>
                <a:lnTo>
                  <a:pt x="679450" y="806450"/>
                </a:lnTo>
                <a:lnTo>
                  <a:pt x="768350" y="717550"/>
                </a:lnTo>
                <a:lnTo>
                  <a:pt x="831850" y="628650"/>
                </a:lnTo>
                <a:lnTo>
                  <a:pt x="781050" y="533400"/>
                </a:lnTo>
                <a:lnTo>
                  <a:pt x="762000" y="501650"/>
                </a:lnTo>
                <a:lnTo>
                  <a:pt x="806450" y="457200"/>
                </a:lnTo>
                <a:lnTo>
                  <a:pt x="838200" y="374650"/>
                </a:lnTo>
                <a:lnTo>
                  <a:pt x="863600" y="209550"/>
                </a:lnTo>
                <a:lnTo>
                  <a:pt x="908050" y="120650"/>
                </a:lnTo>
                <a:lnTo>
                  <a:pt x="86995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Forma livre 8"/>
          <p:cNvSpPr/>
          <p:nvPr/>
        </p:nvSpPr>
        <p:spPr>
          <a:xfrm>
            <a:off x="3683000" y="5353050"/>
            <a:ext cx="660400" cy="330200"/>
          </a:xfrm>
          <a:custGeom>
            <a:avLst/>
            <a:gdLst>
              <a:gd name="connsiteX0" fmla="*/ 0 w 660400"/>
              <a:gd name="connsiteY0" fmla="*/ 304800 h 330200"/>
              <a:gd name="connsiteX1" fmla="*/ 88900 w 660400"/>
              <a:gd name="connsiteY1" fmla="*/ 330200 h 330200"/>
              <a:gd name="connsiteX2" fmla="*/ 215900 w 660400"/>
              <a:gd name="connsiteY2" fmla="*/ 311150 h 330200"/>
              <a:gd name="connsiteX3" fmla="*/ 349250 w 660400"/>
              <a:gd name="connsiteY3" fmla="*/ 285750 h 330200"/>
              <a:gd name="connsiteX4" fmla="*/ 431800 w 660400"/>
              <a:gd name="connsiteY4" fmla="*/ 254000 h 330200"/>
              <a:gd name="connsiteX5" fmla="*/ 539750 w 660400"/>
              <a:gd name="connsiteY5" fmla="*/ 171450 h 330200"/>
              <a:gd name="connsiteX6" fmla="*/ 660400 w 660400"/>
              <a:gd name="connsiteY6" fmla="*/ 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0400" h="330200">
                <a:moveTo>
                  <a:pt x="0" y="304800"/>
                </a:moveTo>
                <a:lnTo>
                  <a:pt x="88900" y="330200"/>
                </a:lnTo>
                <a:lnTo>
                  <a:pt x="215900" y="311150"/>
                </a:lnTo>
                <a:lnTo>
                  <a:pt x="349250" y="285750"/>
                </a:lnTo>
                <a:lnTo>
                  <a:pt x="431800" y="254000"/>
                </a:lnTo>
                <a:lnTo>
                  <a:pt x="539750" y="171450"/>
                </a:lnTo>
                <a:lnTo>
                  <a:pt x="66040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Forma livre 9"/>
          <p:cNvSpPr/>
          <p:nvPr/>
        </p:nvSpPr>
        <p:spPr>
          <a:xfrm>
            <a:off x="5314950" y="4038600"/>
            <a:ext cx="228600" cy="523875"/>
          </a:xfrm>
          <a:custGeom>
            <a:avLst/>
            <a:gdLst>
              <a:gd name="connsiteX0" fmla="*/ 171450 w 228600"/>
              <a:gd name="connsiteY0" fmla="*/ 523875 h 523875"/>
              <a:gd name="connsiteX1" fmla="*/ 204788 w 228600"/>
              <a:gd name="connsiteY1" fmla="*/ 442913 h 523875"/>
              <a:gd name="connsiteX2" fmla="*/ 161925 w 228600"/>
              <a:gd name="connsiteY2" fmla="*/ 357188 h 523875"/>
              <a:gd name="connsiteX3" fmla="*/ 119063 w 228600"/>
              <a:gd name="connsiteY3" fmla="*/ 261938 h 523875"/>
              <a:gd name="connsiteX4" fmla="*/ 47625 w 228600"/>
              <a:gd name="connsiteY4" fmla="*/ 242888 h 523875"/>
              <a:gd name="connsiteX5" fmla="*/ 23813 w 228600"/>
              <a:gd name="connsiteY5" fmla="*/ 166688 h 523875"/>
              <a:gd name="connsiteX6" fmla="*/ 0 w 228600"/>
              <a:gd name="connsiteY6" fmla="*/ 80963 h 523875"/>
              <a:gd name="connsiteX7" fmla="*/ 19050 w 228600"/>
              <a:gd name="connsiteY7" fmla="*/ 19050 h 523875"/>
              <a:gd name="connsiteX8" fmla="*/ 85725 w 228600"/>
              <a:gd name="connsiteY8" fmla="*/ 9525 h 523875"/>
              <a:gd name="connsiteX9" fmla="*/ 176213 w 228600"/>
              <a:gd name="connsiteY9" fmla="*/ 38100 h 523875"/>
              <a:gd name="connsiteX10" fmla="*/ 228600 w 228600"/>
              <a:gd name="connsiteY10" fmla="*/ 0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8600" h="523875">
                <a:moveTo>
                  <a:pt x="171450" y="523875"/>
                </a:moveTo>
                <a:lnTo>
                  <a:pt x="204788" y="442913"/>
                </a:lnTo>
                <a:lnTo>
                  <a:pt x="161925" y="357188"/>
                </a:lnTo>
                <a:lnTo>
                  <a:pt x="119063" y="261938"/>
                </a:lnTo>
                <a:lnTo>
                  <a:pt x="47625" y="242888"/>
                </a:lnTo>
                <a:lnTo>
                  <a:pt x="23813" y="166688"/>
                </a:lnTo>
                <a:lnTo>
                  <a:pt x="0" y="80963"/>
                </a:lnTo>
                <a:lnTo>
                  <a:pt x="19050" y="19050"/>
                </a:lnTo>
                <a:lnTo>
                  <a:pt x="85725" y="9525"/>
                </a:lnTo>
                <a:lnTo>
                  <a:pt x="176213" y="38100"/>
                </a:lnTo>
                <a:lnTo>
                  <a:pt x="228600" y="0"/>
                </a:lnTo>
              </a:path>
            </a:pathLst>
          </a:cu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1" name="Forma livre 10"/>
          <p:cNvSpPr/>
          <p:nvPr/>
        </p:nvSpPr>
        <p:spPr>
          <a:xfrm>
            <a:off x="5514975" y="4338638"/>
            <a:ext cx="923925" cy="209550"/>
          </a:xfrm>
          <a:custGeom>
            <a:avLst/>
            <a:gdLst>
              <a:gd name="connsiteX0" fmla="*/ 0 w 923925"/>
              <a:gd name="connsiteY0" fmla="*/ 204787 h 209550"/>
              <a:gd name="connsiteX1" fmla="*/ 38100 w 923925"/>
              <a:gd name="connsiteY1" fmla="*/ 128587 h 209550"/>
              <a:gd name="connsiteX2" fmla="*/ 138113 w 923925"/>
              <a:gd name="connsiteY2" fmla="*/ 90487 h 209550"/>
              <a:gd name="connsiteX3" fmla="*/ 214313 w 923925"/>
              <a:gd name="connsiteY3" fmla="*/ 90487 h 209550"/>
              <a:gd name="connsiteX4" fmla="*/ 290513 w 923925"/>
              <a:gd name="connsiteY4" fmla="*/ 76200 h 209550"/>
              <a:gd name="connsiteX5" fmla="*/ 361950 w 923925"/>
              <a:gd name="connsiteY5" fmla="*/ 71437 h 209550"/>
              <a:gd name="connsiteX6" fmla="*/ 400050 w 923925"/>
              <a:gd name="connsiteY6" fmla="*/ 71437 h 209550"/>
              <a:gd name="connsiteX7" fmla="*/ 423863 w 923925"/>
              <a:gd name="connsiteY7" fmla="*/ 23812 h 209550"/>
              <a:gd name="connsiteX8" fmla="*/ 500063 w 923925"/>
              <a:gd name="connsiteY8" fmla="*/ 0 h 209550"/>
              <a:gd name="connsiteX9" fmla="*/ 576263 w 923925"/>
              <a:gd name="connsiteY9" fmla="*/ 42862 h 209550"/>
              <a:gd name="connsiteX10" fmla="*/ 728663 w 923925"/>
              <a:gd name="connsiteY10" fmla="*/ 119062 h 209550"/>
              <a:gd name="connsiteX11" fmla="*/ 923925 w 923925"/>
              <a:gd name="connsiteY11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3925" h="209550">
                <a:moveTo>
                  <a:pt x="0" y="204787"/>
                </a:moveTo>
                <a:lnTo>
                  <a:pt x="38100" y="128587"/>
                </a:lnTo>
                <a:lnTo>
                  <a:pt x="138113" y="90487"/>
                </a:lnTo>
                <a:lnTo>
                  <a:pt x="214313" y="90487"/>
                </a:lnTo>
                <a:lnTo>
                  <a:pt x="290513" y="76200"/>
                </a:lnTo>
                <a:lnTo>
                  <a:pt x="361950" y="71437"/>
                </a:lnTo>
                <a:lnTo>
                  <a:pt x="400050" y="71437"/>
                </a:lnTo>
                <a:lnTo>
                  <a:pt x="423863" y="23812"/>
                </a:lnTo>
                <a:lnTo>
                  <a:pt x="500063" y="0"/>
                </a:lnTo>
                <a:lnTo>
                  <a:pt x="576263" y="42862"/>
                </a:lnTo>
                <a:lnTo>
                  <a:pt x="728663" y="119062"/>
                </a:lnTo>
                <a:lnTo>
                  <a:pt x="923925" y="20955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2" name="Forma livre 11"/>
          <p:cNvSpPr/>
          <p:nvPr/>
        </p:nvSpPr>
        <p:spPr>
          <a:xfrm>
            <a:off x="5667375" y="3624263"/>
            <a:ext cx="457200" cy="790575"/>
          </a:xfrm>
          <a:custGeom>
            <a:avLst/>
            <a:gdLst>
              <a:gd name="connsiteX0" fmla="*/ 0 w 457200"/>
              <a:gd name="connsiteY0" fmla="*/ 790575 h 790575"/>
              <a:gd name="connsiteX1" fmla="*/ 19050 w 457200"/>
              <a:gd name="connsiteY1" fmla="*/ 719137 h 790575"/>
              <a:gd name="connsiteX2" fmla="*/ 66675 w 457200"/>
              <a:gd name="connsiteY2" fmla="*/ 657225 h 790575"/>
              <a:gd name="connsiteX3" fmla="*/ 123825 w 457200"/>
              <a:gd name="connsiteY3" fmla="*/ 595312 h 790575"/>
              <a:gd name="connsiteX4" fmla="*/ 161925 w 457200"/>
              <a:gd name="connsiteY4" fmla="*/ 542925 h 790575"/>
              <a:gd name="connsiteX5" fmla="*/ 233363 w 457200"/>
              <a:gd name="connsiteY5" fmla="*/ 538162 h 790575"/>
              <a:gd name="connsiteX6" fmla="*/ 271463 w 457200"/>
              <a:gd name="connsiteY6" fmla="*/ 471487 h 790575"/>
              <a:gd name="connsiteX7" fmla="*/ 304800 w 457200"/>
              <a:gd name="connsiteY7" fmla="*/ 404812 h 790575"/>
              <a:gd name="connsiteX8" fmla="*/ 314325 w 457200"/>
              <a:gd name="connsiteY8" fmla="*/ 338137 h 790575"/>
              <a:gd name="connsiteX9" fmla="*/ 338138 w 457200"/>
              <a:gd name="connsiteY9" fmla="*/ 295275 h 790575"/>
              <a:gd name="connsiteX10" fmla="*/ 404813 w 457200"/>
              <a:gd name="connsiteY10" fmla="*/ 247650 h 790575"/>
              <a:gd name="connsiteX11" fmla="*/ 414338 w 457200"/>
              <a:gd name="connsiteY11" fmla="*/ 171450 h 790575"/>
              <a:gd name="connsiteX12" fmla="*/ 457200 w 457200"/>
              <a:gd name="connsiteY12" fmla="*/ 0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7200" h="790575">
                <a:moveTo>
                  <a:pt x="0" y="790575"/>
                </a:moveTo>
                <a:lnTo>
                  <a:pt x="19050" y="719137"/>
                </a:lnTo>
                <a:lnTo>
                  <a:pt x="66675" y="657225"/>
                </a:lnTo>
                <a:lnTo>
                  <a:pt x="123825" y="595312"/>
                </a:lnTo>
                <a:lnTo>
                  <a:pt x="161925" y="542925"/>
                </a:lnTo>
                <a:lnTo>
                  <a:pt x="233363" y="538162"/>
                </a:lnTo>
                <a:lnTo>
                  <a:pt x="271463" y="471487"/>
                </a:lnTo>
                <a:lnTo>
                  <a:pt x="304800" y="404812"/>
                </a:lnTo>
                <a:lnTo>
                  <a:pt x="314325" y="338137"/>
                </a:lnTo>
                <a:lnTo>
                  <a:pt x="338138" y="295275"/>
                </a:lnTo>
                <a:lnTo>
                  <a:pt x="404813" y="247650"/>
                </a:lnTo>
                <a:lnTo>
                  <a:pt x="414338" y="171450"/>
                </a:lnTo>
                <a:lnTo>
                  <a:pt x="457200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Forma livre 12"/>
          <p:cNvSpPr/>
          <p:nvPr/>
        </p:nvSpPr>
        <p:spPr>
          <a:xfrm>
            <a:off x="7296150" y="3681413"/>
            <a:ext cx="657225" cy="295275"/>
          </a:xfrm>
          <a:custGeom>
            <a:avLst/>
            <a:gdLst>
              <a:gd name="connsiteX0" fmla="*/ 0 w 657225"/>
              <a:gd name="connsiteY0" fmla="*/ 295275 h 295275"/>
              <a:gd name="connsiteX1" fmla="*/ 176213 w 657225"/>
              <a:gd name="connsiteY1" fmla="*/ 214312 h 295275"/>
              <a:gd name="connsiteX2" fmla="*/ 276225 w 657225"/>
              <a:gd name="connsiteY2" fmla="*/ 166687 h 295275"/>
              <a:gd name="connsiteX3" fmla="*/ 347663 w 657225"/>
              <a:gd name="connsiteY3" fmla="*/ 171450 h 295275"/>
              <a:gd name="connsiteX4" fmla="*/ 514350 w 657225"/>
              <a:gd name="connsiteY4" fmla="*/ 104775 h 295275"/>
              <a:gd name="connsiteX5" fmla="*/ 657225 w 657225"/>
              <a:gd name="connsiteY5" fmla="*/ 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7225" h="295275">
                <a:moveTo>
                  <a:pt x="0" y="295275"/>
                </a:moveTo>
                <a:lnTo>
                  <a:pt x="176213" y="214312"/>
                </a:lnTo>
                <a:lnTo>
                  <a:pt x="276225" y="166687"/>
                </a:lnTo>
                <a:lnTo>
                  <a:pt x="347663" y="171450"/>
                </a:lnTo>
                <a:lnTo>
                  <a:pt x="514350" y="104775"/>
                </a:lnTo>
                <a:lnTo>
                  <a:pt x="657225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4" name="Forma livre 13"/>
          <p:cNvSpPr/>
          <p:nvPr/>
        </p:nvSpPr>
        <p:spPr>
          <a:xfrm>
            <a:off x="7815263" y="2695575"/>
            <a:ext cx="80962" cy="285750"/>
          </a:xfrm>
          <a:custGeom>
            <a:avLst/>
            <a:gdLst>
              <a:gd name="connsiteX0" fmla="*/ 80962 w 80962"/>
              <a:gd name="connsiteY0" fmla="*/ 285750 h 285750"/>
              <a:gd name="connsiteX1" fmla="*/ 0 w 80962"/>
              <a:gd name="connsiteY1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962" h="285750">
                <a:moveTo>
                  <a:pt x="80962" y="285750"/>
                </a:move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5" name="Forma livre 14"/>
          <p:cNvSpPr/>
          <p:nvPr/>
        </p:nvSpPr>
        <p:spPr>
          <a:xfrm>
            <a:off x="7600950" y="2624138"/>
            <a:ext cx="276225" cy="261937"/>
          </a:xfrm>
          <a:custGeom>
            <a:avLst/>
            <a:gdLst>
              <a:gd name="connsiteX0" fmla="*/ 0 w 276225"/>
              <a:gd name="connsiteY0" fmla="*/ 261937 h 261937"/>
              <a:gd name="connsiteX1" fmla="*/ 276225 w 276225"/>
              <a:gd name="connsiteY1" fmla="*/ 0 h 2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6225" h="261937">
                <a:moveTo>
                  <a:pt x="0" y="261937"/>
                </a:moveTo>
                <a:lnTo>
                  <a:pt x="276225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6" name="Forma livre 15"/>
          <p:cNvSpPr/>
          <p:nvPr/>
        </p:nvSpPr>
        <p:spPr>
          <a:xfrm>
            <a:off x="8324850" y="3014663"/>
            <a:ext cx="142875" cy="180975"/>
          </a:xfrm>
          <a:custGeom>
            <a:avLst/>
            <a:gdLst>
              <a:gd name="connsiteX0" fmla="*/ 142875 w 142875"/>
              <a:gd name="connsiteY0" fmla="*/ 180975 h 180975"/>
              <a:gd name="connsiteX1" fmla="*/ 80963 w 142875"/>
              <a:gd name="connsiteY1" fmla="*/ 76200 h 180975"/>
              <a:gd name="connsiteX2" fmla="*/ 0 w 142875"/>
              <a:gd name="connsiteY2" fmla="*/ 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875" h="180975">
                <a:moveTo>
                  <a:pt x="142875" y="180975"/>
                </a:moveTo>
                <a:lnTo>
                  <a:pt x="80963" y="7620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8" name="Forma livre 17"/>
          <p:cNvSpPr/>
          <p:nvPr/>
        </p:nvSpPr>
        <p:spPr>
          <a:xfrm>
            <a:off x="3721100" y="4133850"/>
            <a:ext cx="1612900" cy="869950"/>
          </a:xfrm>
          <a:custGeom>
            <a:avLst/>
            <a:gdLst>
              <a:gd name="connsiteX0" fmla="*/ 0 w 1612900"/>
              <a:gd name="connsiteY0" fmla="*/ 869950 h 869950"/>
              <a:gd name="connsiteX1" fmla="*/ 158750 w 1612900"/>
              <a:gd name="connsiteY1" fmla="*/ 793750 h 869950"/>
              <a:gd name="connsiteX2" fmla="*/ 196850 w 1612900"/>
              <a:gd name="connsiteY2" fmla="*/ 717550 h 869950"/>
              <a:gd name="connsiteX3" fmla="*/ 260350 w 1612900"/>
              <a:gd name="connsiteY3" fmla="*/ 635000 h 869950"/>
              <a:gd name="connsiteX4" fmla="*/ 342900 w 1612900"/>
              <a:gd name="connsiteY4" fmla="*/ 552450 h 869950"/>
              <a:gd name="connsiteX5" fmla="*/ 457200 w 1612900"/>
              <a:gd name="connsiteY5" fmla="*/ 457200 h 869950"/>
              <a:gd name="connsiteX6" fmla="*/ 558800 w 1612900"/>
              <a:gd name="connsiteY6" fmla="*/ 438150 h 869950"/>
              <a:gd name="connsiteX7" fmla="*/ 673100 w 1612900"/>
              <a:gd name="connsiteY7" fmla="*/ 412750 h 869950"/>
              <a:gd name="connsiteX8" fmla="*/ 730250 w 1612900"/>
              <a:gd name="connsiteY8" fmla="*/ 355600 h 869950"/>
              <a:gd name="connsiteX9" fmla="*/ 787400 w 1612900"/>
              <a:gd name="connsiteY9" fmla="*/ 323850 h 869950"/>
              <a:gd name="connsiteX10" fmla="*/ 920750 w 1612900"/>
              <a:gd name="connsiteY10" fmla="*/ 317500 h 869950"/>
              <a:gd name="connsiteX11" fmla="*/ 971550 w 1612900"/>
              <a:gd name="connsiteY11" fmla="*/ 304800 h 869950"/>
              <a:gd name="connsiteX12" fmla="*/ 1035050 w 1612900"/>
              <a:gd name="connsiteY12" fmla="*/ 330200 h 869950"/>
              <a:gd name="connsiteX13" fmla="*/ 1155700 w 1612900"/>
              <a:gd name="connsiteY13" fmla="*/ 323850 h 869950"/>
              <a:gd name="connsiteX14" fmla="*/ 1231900 w 1612900"/>
              <a:gd name="connsiteY14" fmla="*/ 323850 h 869950"/>
              <a:gd name="connsiteX15" fmla="*/ 1333500 w 1612900"/>
              <a:gd name="connsiteY15" fmla="*/ 311150 h 869950"/>
              <a:gd name="connsiteX16" fmla="*/ 1352550 w 1612900"/>
              <a:gd name="connsiteY16" fmla="*/ 184150 h 869950"/>
              <a:gd name="connsiteX17" fmla="*/ 1333500 w 1612900"/>
              <a:gd name="connsiteY17" fmla="*/ 120650 h 869950"/>
              <a:gd name="connsiteX18" fmla="*/ 1371600 w 1612900"/>
              <a:gd name="connsiteY18" fmla="*/ 63500 h 869950"/>
              <a:gd name="connsiteX19" fmla="*/ 1460500 w 1612900"/>
              <a:gd name="connsiteY19" fmla="*/ 0 h 869950"/>
              <a:gd name="connsiteX20" fmla="*/ 1562100 w 1612900"/>
              <a:gd name="connsiteY20" fmla="*/ 19050 h 869950"/>
              <a:gd name="connsiteX21" fmla="*/ 1612900 w 1612900"/>
              <a:gd name="connsiteY21" fmla="*/ 0 h 86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12900" h="869950">
                <a:moveTo>
                  <a:pt x="0" y="869950"/>
                </a:moveTo>
                <a:lnTo>
                  <a:pt x="158750" y="793750"/>
                </a:lnTo>
                <a:lnTo>
                  <a:pt x="196850" y="717550"/>
                </a:lnTo>
                <a:lnTo>
                  <a:pt x="260350" y="635000"/>
                </a:lnTo>
                <a:lnTo>
                  <a:pt x="342900" y="552450"/>
                </a:lnTo>
                <a:lnTo>
                  <a:pt x="457200" y="457200"/>
                </a:lnTo>
                <a:lnTo>
                  <a:pt x="558800" y="438150"/>
                </a:lnTo>
                <a:lnTo>
                  <a:pt x="673100" y="412750"/>
                </a:lnTo>
                <a:lnTo>
                  <a:pt x="730250" y="355600"/>
                </a:lnTo>
                <a:lnTo>
                  <a:pt x="787400" y="323850"/>
                </a:lnTo>
                <a:lnTo>
                  <a:pt x="920750" y="317500"/>
                </a:lnTo>
                <a:lnTo>
                  <a:pt x="971550" y="304800"/>
                </a:lnTo>
                <a:lnTo>
                  <a:pt x="1035050" y="330200"/>
                </a:lnTo>
                <a:lnTo>
                  <a:pt x="1155700" y="323850"/>
                </a:lnTo>
                <a:lnTo>
                  <a:pt x="1231900" y="323850"/>
                </a:lnTo>
                <a:lnTo>
                  <a:pt x="1333500" y="311150"/>
                </a:lnTo>
                <a:lnTo>
                  <a:pt x="1352550" y="184150"/>
                </a:lnTo>
                <a:lnTo>
                  <a:pt x="1333500" y="120650"/>
                </a:lnTo>
                <a:lnTo>
                  <a:pt x="1371600" y="63500"/>
                </a:lnTo>
                <a:lnTo>
                  <a:pt x="1460500" y="0"/>
                </a:lnTo>
                <a:lnTo>
                  <a:pt x="1562100" y="19050"/>
                </a:lnTo>
                <a:lnTo>
                  <a:pt x="1612900" y="0"/>
                </a:lnTo>
              </a:path>
            </a:pathLst>
          </a:cu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20" name="Forma livre 19"/>
          <p:cNvSpPr/>
          <p:nvPr/>
        </p:nvSpPr>
        <p:spPr>
          <a:xfrm>
            <a:off x="6142038" y="3635375"/>
            <a:ext cx="1752600" cy="692150"/>
          </a:xfrm>
          <a:custGeom>
            <a:avLst/>
            <a:gdLst>
              <a:gd name="connsiteX0" fmla="*/ 0 w 1752600"/>
              <a:gd name="connsiteY0" fmla="*/ 0 h 693420"/>
              <a:gd name="connsiteX1" fmla="*/ 129540 w 1752600"/>
              <a:gd name="connsiteY1" fmla="*/ 38100 h 693420"/>
              <a:gd name="connsiteX2" fmla="*/ 251460 w 1752600"/>
              <a:gd name="connsiteY2" fmla="*/ 144780 h 693420"/>
              <a:gd name="connsiteX3" fmla="*/ 388620 w 1752600"/>
              <a:gd name="connsiteY3" fmla="*/ 137160 h 693420"/>
              <a:gd name="connsiteX4" fmla="*/ 495300 w 1752600"/>
              <a:gd name="connsiteY4" fmla="*/ 236220 h 693420"/>
              <a:gd name="connsiteX5" fmla="*/ 480060 w 1752600"/>
              <a:gd name="connsiteY5" fmla="*/ 350520 h 693420"/>
              <a:gd name="connsiteX6" fmla="*/ 502920 w 1752600"/>
              <a:gd name="connsiteY6" fmla="*/ 426720 h 693420"/>
              <a:gd name="connsiteX7" fmla="*/ 579120 w 1752600"/>
              <a:gd name="connsiteY7" fmla="*/ 541020 h 693420"/>
              <a:gd name="connsiteX8" fmla="*/ 586740 w 1752600"/>
              <a:gd name="connsiteY8" fmla="*/ 594360 h 693420"/>
              <a:gd name="connsiteX9" fmla="*/ 640080 w 1752600"/>
              <a:gd name="connsiteY9" fmla="*/ 647700 h 693420"/>
              <a:gd name="connsiteX10" fmla="*/ 723900 w 1752600"/>
              <a:gd name="connsiteY10" fmla="*/ 693420 h 693420"/>
              <a:gd name="connsiteX11" fmla="*/ 838200 w 1752600"/>
              <a:gd name="connsiteY11" fmla="*/ 617220 h 693420"/>
              <a:gd name="connsiteX12" fmla="*/ 960120 w 1752600"/>
              <a:gd name="connsiteY12" fmla="*/ 609600 h 693420"/>
              <a:gd name="connsiteX13" fmla="*/ 1089660 w 1752600"/>
              <a:gd name="connsiteY13" fmla="*/ 571500 h 693420"/>
              <a:gd name="connsiteX14" fmla="*/ 1173480 w 1752600"/>
              <a:gd name="connsiteY14" fmla="*/ 586740 h 693420"/>
              <a:gd name="connsiteX15" fmla="*/ 1234440 w 1752600"/>
              <a:gd name="connsiteY15" fmla="*/ 533400 h 693420"/>
              <a:gd name="connsiteX16" fmla="*/ 1280160 w 1752600"/>
              <a:gd name="connsiteY16" fmla="*/ 579120 h 693420"/>
              <a:gd name="connsiteX17" fmla="*/ 1463040 w 1752600"/>
              <a:gd name="connsiteY17" fmla="*/ 548640 h 693420"/>
              <a:gd name="connsiteX18" fmla="*/ 1577340 w 1752600"/>
              <a:gd name="connsiteY18" fmla="*/ 480060 h 693420"/>
              <a:gd name="connsiteX19" fmla="*/ 1615440 w 1752600"/>
              <a:gd name="connsiteY19" fmla="*/ 487680 h 693420"/>
              <a:gd name="connsiteX20" fmla="*/ 1684020 w 1752600"/>
              <a:gd name="connsiteY20" fmla="*/ 510540 h 693420"/>
              <a:gd name="connsiteX21" fmla="*/ 1752600 w 1752600"/>
              <a:gd name="connsiteY21" fmla="*/ 457200 h 693420"/>
              <a:gd name="connsiteX0" fmla="*/ 0 w 1752600"/>
              <a:gd name="connsiteY0" fmla="*/ 0 h 693420"/>
              <a:gd name="connsiteX1" fmla="*/ 129540 w 1752600"/>
              <a:gd name="connsiteY1" fmla="*/ 38100 h 693420"/>
              <a:gd name="connsiteX2" fmla="*/ 251460 w 1752600"/>
              <a:gd name="connsiteY2" fmla="*/ 144780 h 693420"/>
              <a:gd name="connsiteX3" fmla="*/ 388620 w 1752600"/>
              <a:gd name="connsiteY3" fmla="*/ 137160 h 693420"/>
              <a:gd name="connsiteX4" fmla="*/ 495300 w 1752600"/>
              <a:gd name="connsiteY4" fmla="*/ 236220 h 693420"/>
              <a:gd name="connsiteX5" fmla="*/ 480060 w 1752600"/>
              <a:gd name="connsiteY5" fmla="*/ 350520 h 693420"/>
              <a:gd name="connsiteX6" fmla="*/ 502920 w 1752600"/>
              <a:gd name="connsiteY6" fmla="*/ 426720 h 693420"/>
              <a:gd name="connsiteX7" fmla="*/ 579120 w 1752600"/>
              <a:gd name="connsiteY7" fmla="*/ 541020 h 693420"/>
              <a:gd name="connsiteX8" fmla="*/ 586740 w 1752600"/>
              <a:gd name="connsiteY8" fmla="*/ 594360 h 693420"/>
              <a:gd name="connsiteX9" fmla="*/ 640080 w 1752600"/>
              <a:gd name="connsiteY9" fmla="*/ 647700 h 693420"/>
              <a:gd name="connsiteX10" fmla="*/ 723900 w 1752600"/>
              <a:gd name="connsiteY10" fmla="*/ 693420 h 693420"/>
              <a:gd name="connsiteX11" fmla="*/ 838200 w 1752600"/>
              <a:gd name="connsiteY11" fmla="*/ 617220 h 693420"/>
              <a:gd name="connsiteX12" fmla="*/ 960120 w 1752600"/>
              <a:gd name="connsiteY12" fmla="*/ 609600 h 693420"/>
              <a:gd name="connsiteX13" fmla="*/ 1089660 w 1752600"/>
              <a:gd name="connsiteY13" fmla="*/ 571500 h 693420"/>
              <a:gd name="connsiteX14" fmla="*/ 1173480 w 1752600"/>
              <a:gd name="connsiteY14" fmla="*/ 586740 h 693420"/>
              <a:gd name="connsiteX15" fmla="*/ 1234440 w 1752600"/>
              <a:gd name="connsiteY15" fmla="*/ 533400 h 693420"/>
              <a:gd name="connsiteX16" fmla="*/ 1280160 w 1752600"/>
              <a:gd name="connsiteY16" fmla="*/ 579120 h 693420"/>
              <a:gd name="connsiteX17" fmla="*/ 1463040 w 1752600"/>
              <a:gd name="connsiteY17" fmla="*/ 548640 h 693420"/>
              <a:gd name="connsiteX18" fmla="*/ 1577340 w 1752600"/>
              <a:gd name="connsiteY18" fmla="*/ 480060 h 693420"/>
              <a:gd name="connsiteX19" fmla="*/ 1598632 w 1752600"/>
              <a:gd name="connsiteY19" fmla="*/ 514340 h 693420"/>
              <a:gd name="connsiteX20" fmla="*/ 1684020 w 1752600"/>
              <a:gd name="connsiteY20" fmla="*/ 510540 h 693420"/>
              <a:gd name="connsiteX21" fmla="*/ 1752600 w 1752600"/>
              <a:gd name="connsiteY21" fmla="*/ 457200 h 693420"/>
              <a:gd name="connsiteX0" fmla="*/ 0 w 1752600"/>
              <a:gd name="connsiteY0" fmla="*/ 0 h 693420"/>
              <a:gd name="connsiteX1" fmla="*/ 129540 w 1752600"/>
              <a:gd name="connsiteY1" fmla="*/ 38100 h 693420"/>
              <a:gd name="connsiteX2" fmla="*/ 251460 w 1752600"/>
              <a:gd name="connsiteY2" fmla="*/ 144780 h 693420"/>
              <a:gd name="connsiteX3" fmla="*/ 388620 w 1752600"/>
              <a:gd name="connsiteY3" fmla="*/ 137160 h 693420"/>
              <a:gd name="connsiteX4" fmla="*/ 495300 w 1752600"/>
              <a:gd name="connsiteY4" fmla="*/ 236220 h 693420"/>
              <a:gd name="connsiteX5" fmla="*/ 480060 w 1752600"/>
              <a:gd name="connsiteY5" fmla="*/ 350520 h 693420"/>
              <a:gd name="connsiteX6" fmla="*/ 502920 w 1752600"/>
              <a:gd name="connsiteY6" fmla="*/ 426720 h 693420"/>
              <a:gd name="connsiteX7" fmla="*/ 579120 w 1752600"/>
              <a:gd name="connsiteY7" fmla="*/ 541020 h 693420"/>
              <a:gd name="connsiteX8" fmla="*/ 586740 w 1752600"/>
              <a:gd name="connsiteY8" fmla="*/ 594360 h 693420"/>
              <a:gd name="connsiteX9" fmla="*/ 640080 w 1752600"/>
              <a:gd name="connsiteY9" fmla="*/ 647700 h 693420"/>
              <a:gd name="connsiteX10" fmla="*/ 723900 w 1752600"/>
              <a:gd name="connsiteY10" fmla="*/ 693420 h 693420"/>
              <a:gd name="connsiteX11" fmla="*/ 838200 w 1752600"/>
              <a:gd name="connsiteY11" fmla="*/ 617220 h 693420"/>
              <a:gd name="connsiteX12" fmla="*/ 960120 w 1752600"/>
              <a:gd name="connsiteY12" fmla="*/ 609600 h 693420"/>
              <a:gd name="connsiteX13" fmla="*/ 1089660 w 1752600"/>
              <a:gd name="connsiteY13" fmla="*/ 571500 h 693420"/>
              <a:gd name="connsiteX14" fmla="*/ 1173480 w 1752600"/>
              <a:gd name="connsiteY14" fmla="*/ 586740 h 693420"/>
              <a:gd name="connsiteX15" fmla="*/ 1234440 w 1752600"/>
              <a:gd name="connsiteY15" fmla="*/ 533400 h 693420"/>
              <a:gd name="connsiteX16" fmla="*/ 1280160 w 1752600"/>
              <a:gd name="connsiteY16" fmla="*/ 579120 h 693420"/>
              <a:gd name="connsiteX17" fmla="*/ 1463040 w 1752600"/>
              <a:gd name="connsiteY17" fmla="*/ 548640 h 693420"/>
              <a:gd name="connsiteX18" fmla="*/ 1577340 w 1752600"/>
              <a:gd name="connsiteY18" fmla="*/ 480060 h 693420"/>
              <a:gd name="connsiteX19" fmla="*/ 1598632 w 1752600"/>
              <a:gd name="connsiteY19" fmla="*/ 514340 h 693420"/>
              <a:gd name="connsiteX20" fmla="*/ 1670640 w 1752600"/>
              <a:gd name="connsiteY20" fmla="*/ 442332 h 693420"/>
              <a:gd name="connsiteX21" fmla="*/ 1752600 w 1752600"/>
              <a:gd name="connsiteY21" fmla="*/ 457200 h 69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52600" h="693420">
                <a:moveTo>
                  <a:pt x="0" y="0"/>
                </a:moveTo>
                <a:lnTo>
                  <a:pt x="129540" y="38100"/>
                </a:lnTo>
                <a:lnTo>
                  <a:pt x="251460" y="144780"/>
                </a:lnTo>
                <a:lnTo>
                  <a:pt x="388620" y="137160"/>
                </a:lnTo>
                <a:lnTo>
                  <a:pt x="495300" y="236220"/>
                </a:lnTo>
                <a:lnTo>
                  <a:pt x="480060" y="350520"/>
                </a:lnTo>
                <a:lnTo>
                  <a:pt x="502920" y="426720"/>
                </a:lnTo>
                <a:lnTo>
                  <a:pt x="579120" y="541020"/>
                </a:lnTo>
                <a:lnTo>
                  <a:pt x="586740" y="594360"/>
                </a:lnTo>
                <a:lnTo>
                  <a:pt x="640080" y="647700"/>
                </a:lnTo>
                <a:lnTo>
                  <a:pt x="723900" y="693420"/>
                </a:lnTo>
                <a:lnTo>
                  <a:pt x="838200" y="617220"/>
                </a:lnTo>
                <a:lnTo>
                  <a:pt x="960120" y="609600"/>
                </a:lnTo>
                <a:lnTo>
                  <a:pt x="1089660" y="571500"/>
                </a:lnTo>
                <a:lnTo>
                  <a:pt x="1173480" y="586740"/>
                </a:lnTo>
                <a:lnTo>
                  <a:pt x="1234440" y="533400"/>
                </a:lnTo>
                <a:lnTo>
                  <a:pt x="1280160" y="579120"/>
                </a:lnTo>
                <a:lnTo>
                  <a:pt x="1463040" y="548640"/>
                </a:lnTo>
                <a:lnTo>
                  <a:pt x="1577340" y="480060"/>
                </a:lnTo>
                <a:lnTo>
                  <a:pt x="1598632" y="514340"/>
                </a:lnTo>
                <a:lnTo>
                  <a:pt x="1670640" y="442332"/>
                </a:lnTo>
                <a:lnTo>
                  <a:pt x="1752600" y="457200"/>
                </a:lnTo>
              </a:path>
            </a:pathLst>
          </a:cu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21" name="Forma livre 20"/>
          <p:cNvSpPr/>
          <p:nvPr/>
        </p:nvSpPr>
        <p:spPr>
          <a:xfrm>
            <a:off x="7886700" y="4068763"/>
            <a:ext cx="98425" cy="38100"/>
          </a:xfrm>
          <a:custGeom>
            <a:avLst/>
            <a:gdLst>
              <a:gd name="connsiteX0" fmla="*/ 0 w 99060"/>
              <a:gd name="connsiteY0" fmla="*/ 15240 h 38100"/>
              <a:gd name="connsiteX1" fmla="*/ 45720 w 99060"/>
              <a:gd name="connsiteY1" fmla="*/ 38100 h 38100"/>
              <a:gd name="connsiteX2" fmla="*/ 99060 w 99060"/>
              <a:gd name="connsiteY2" fmla="*/ 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060" h="38100">
                <a:moveTo>
                  <a:pt x="0" y="15240"/>
                </a:moveTo>
                <a:lnTo>
                  <a:pt x="45720" y="38100"/>
                </a:lnTo>
                <a:lnTo>
                  <a:pt x="99060" y="0"/>
                </a:lnTo>
              </a:path>
            </a:pathLst>
          </a:cu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22" name="Elipse 21"/>
          <p:cNvSpPr/>
          <p:nvPr/>
        </p:nvSpPr>
        <p:spPr>
          <a:xfrm rot="14062715">
            <a:off x="7308922" y="2234136"/>
            <a:ext cx="1192650" cy="1808838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55650"/>
            <a:ext cx="8872538" cy="577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</a:rPr>
              <a:t>Adutora </a:t>
            </a:r>
            <a:r>
              <a:rPr lang="pt-BR" sz="2000" b="1" dirty="0" err="1">
                <a:solidFill>
                  <a:prstClr val="white"/>
                </a:solidFill>
              </a:rPr>
              <a:t>Eng</a:t>
            </a:r>
            <a:r>
              <a:rPr lang="pt-BR" sz="2000" b="1" dirty="0">
                <a:solidFill>
                  <a:prstClr val="white"/>
                </a:solidFill>
              </a:rPr>
              <a:t> Ávidos / PB</a:t>
            </a:r>
            <a:endParaRPr lang="pt-BR" sz="2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Seta para baixo 5"/>
          <p:cNvSpPr/>
          <p:nvPr/>
        </p:nvSpPr>
        <p:spPr>
          <a:xfrm rot="18481862">
            <a:off x="1204120" y="3945731"/>
            <a:ext cx="392112" cy="1330325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7" name="Forma livre 16"/>
          <p:cNvSpPr/>
          <p:nvPr/>
        </p:nvSpPr>
        <p:spPr>
          <a:xfrm>
            <a:off x="2238375" y="6357938"/>
            <a:ext cx="290513" cy="176212"/>
          </a:xfrm>
          <a:custGeom>
            <a:avLst/>
            <a:gdLst>
              <a:gd name="connsiteX0" fmla="*/ 28575 w 290513"/>
              <a:gd name="connsiteY0" fmla="*/ 176212 h 176212"/>
              <a:gd name="connsiteX1" fmla="*/ 0 w 290513"/>
              <a:gd name="connsiteY1" fmla="*/ 114300 h 176212"/>
              <a:gd name="connsiteX2" fmla="*/ 128588 w 290513"/>
              <a:gd name="connsiteY2" fmla="*/ 80962 h 176212"/>
              <a:gd name="connsiteX3" fmla="*/ 176213 w 290513"/>
              <a:gd name="connsiteY3" fmla="*/ 9525 h 176212"/>
              <a:gd name="connsiteX4" fmla="*/ 290513 w 290513"/>
              <a:gd name="connsiteY4" fmla="*/ 0 h 17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513" h="176212">
                <a:moveTo>
                  <a:pt x="28575" y="176212"/>
                </a:moveTo>
                <a:lnTo>
                  <a:pt x="0" y="114300"/>
                </a:lnTo>
                <a:lnTo>
                  <a:pt x="128588" y="80962"/>
                </a:lnTo>
                <a:lnTo>
                  <a:pt x="176213" y="9525"/>
                </a:lnTo>
                <a:lnTo>
                  <a:pt x="290513" y="0"/>
                </a:lnTo>
              </a:path>
            </a:pathLst>
          </a:cu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8" name="Forma livre 17"/>
          <p:cNvSpPr/>
          <p:nvPr/>
        </p:nvSpPr>
        <p:spPr>
          <a:xfrm>
            <a:off x="2828925" y="5062538"/>
            <a:ext cx="738188" cy="795337"/>
          </a:xfrm>
          <a:custGeom>
            <a:avLst/>
            <a:gdLst>
              <a:gd name="connsiteX0" fmla="*/ 0 w 752475"/>
              <a:gd name="connsiteY0" fmla="*/ 795337 h 795337"/>
              <a:gd name="connsiteX1" fmla="*/ 0 w 752475"/>
              <a:gd name="connsiteY1" fmla="*/ 700087 h 795337"/>
              <a:gd name="connsiteX2" fmla="*/ 57150 w 752475"/>
              <a:gd name="connsiteY2" fmla="*/ 695325 h 795337"/>
              <a:gd name="connsiteX3" fmla="*/ 23813 w 752475"/>
              <a:gd name="connsiteY3" fmla="*/ 619125 h 795337"/>
              <a:gd name="connsiteX4" fmla="*/ 42863 w 752475"/>
              <a:gd name="connsiteY4" fmla="*/ 538162 h 795337"/>
              <a:gd name="connsiteX5" fmla="*/ 133350 w 752475"/>
              <a:gd name="connsiteY5" fmla="*/ 514350 h 795337"/>
              <a:gd name="connsiteX6" fmla="*/ 185738 w 752475"/>
              <a:gd name="connsiteY6" fmla="*/ 423862 h 795337"/>
              <a:gd name="connsiteX7" fmla="*/ 276225 w 752475"/>
              <a:gd name="connsiteY7" fmla="*/ 404812 h 795337"/>
              <a:gd name="connsiteX8" fmla="*/ 381000 w 752475"/>
              <a:gd name="connsiteY8" fmla="*/ 400050 h 795337"/>
              <a:gd name="connsiteX9" fmla="*/ 471488 w 752475"/>
              <a:gd name="connsiteY9" fmla="*/ 395287 h 795337"/>
              <a:gd name="connsiteX10" fmla="*/ 552450 w 752475"/>
              <a:gd name="connsiteY10" fmla="*/ 333375 h 795337"/>
              <a:gd name="connsiteX11" fmla="*/ 623888 w 752475"/>
              <a:gd name="connsiteY11" fmla="*/ 195262 h 795337"/>
              <a:gd name="connsiteX12" fmla="*/ 752475 w 752475"/>
              <a:gd name="connsiteY12" fmla="*/ 33337 h 795337"/>
              <a:gd name="connsiteX13" fmla="*/ 738188 w 752475"/>
              <a:gd name="connsiteY13" fmla="*/ 0 h 795337"/>
              <a:gd name="connsiteX0" fmla="*/ 0 w 752475"/>
              <a:gd name="connsiteY0" fmla="*/ 795337 h 795337"/>
              <a:gd name="connsiteX1" fmla="*/ 0 w 752475"/>
              <a:gd name="connsiteY1" fmla="*/ 700087 h 795337"/>
              <a:gd name="connsiteX2" fmla="*/ 57150 w 752475"/>
              <a:gd name="connsiteY2" fmla="*/ 695325 h 795337"/>
              <a:gd name="connsiteX3" fmla="*/ 23813 w 752475"/>
              <a:gd name="connsiteY3" fmla="*/ 619125 h 795337"/>
              <a:gd name="connsiteX4" fmla="*/ 42863 w 752475"/>
              <a:gd name="connsiteY4" fmla="*/ 538162 h 795337"/>
              <a:gd name="connsiteX5" fmla="*/ 133350 w 752475"/>
              <a:gd name="connsiteY5" fmla="*/ 514350 h 795337"/>
              <a:gd name="connsiteX6" fmla="*/ 185738 w 752475"/>
              <a:gd name="connsiteY6" fmla="*/ 423862 h 795337"/>
              <a:gd name="connsiteX7" fmla="*/ 276225 w 752475"/>
              <a:gd name="connsiteY7" fmla="*/ 404812 h 795337"/>
              <a:gd name="connsiteX8" fmla="*/ 381000 w 752475"/>
              <a:gd name="connsiteY8" fmla="*/ 400050 h 795337"/>
              <a:gd name="connsiteX9" fmla="*/ 471488 w 752475"/>
              <a:gd name="connsiteY9" fmla="*/ 395287 h 795337"/>
              <a:gd name="connsiteX10" fmla="*/ 552450 w 752475"/>
              <a:gd name="connsiteY10" fmla="*/ 333375 h 795337"/>
              <a:gd name="connsiteX11" fmla="*/ 623888 w 752475"/>
              <a:gd name="connsiteY11" fmla="*/ 195262 h 795337"/>
              <a:gd name="connsiteX12" fmla="*/ 690563 w 752475"/>
              <a:gd name="connsiteY12" fmla="*/ 85725 h 795337"/>
              <a:gd name="connsiteX13" fmla="*/ 752475 w 752475"/>
              <a:gd name="connsiteY13" fmla="*/ 33337 h 795337"/>
              <a:gd name="connsiteX14" fmla="*/ 738188 w 752475"/>
              <a:gd name="connsiteY14" fmla="*/ 0 h 795337"/>
              <a:gd name="connsiteX0" fmla="*/ 0 w 738188"/>
              <a:gd name="connsiteY0" fmla="*/ 795337 h 795337"/>
              <a:gd name="connsiteX1" fmla="*/ 0 w 738188"/>
              <a:gd name="connsiteY1" fmla="*/ 700087 h 795337"/>
              <a:gd name="connsiteX2" fmla="*/ 57150 w 738188"/>
              <a:gd name="connsiteY2" fmla="*/ 695325 h 795337"/>
              <a:gd name="connsiteX3" fmla="*/ 23813 w 738188"/>
              <a:gd name="connsiteY3" fmla="*/ 619125 h 795337"/>
              <a:gd name="connsiteX4" fmla="*/ 42863 w 738188"/>
              <a:gd name="connsiteY4" fmla="*/ 538162 h 795337"/>
              <a:gd name="connsiteX5" fmla="*/ 133350 w 738188"/>
              <a:gd name="connsiteY5" fmla="*/ 514350 h 795337"/>
              <a:gd name="connsiteX6" fmla="*/ 185738 w 738188"/>
              <a:gd name="connsiteY6" fmla="*/ 423862 h 795337"/>
              <a:gd name="connsiteX7" fmla="*/ 276225 w 738188"/>
              <a:gd name="connsiteY7" fmla="*/ 404812 h 795337"/>
              <a:gd name="connsiteX8" fmla="*/ 381000 w 738188"/>
              <a:gd name="connsiteY8" fmla="*/ 400050 h 795337"/>
              <a:gd name="connsiteX9" fmla="*/ 471488 w 738188"/>
              <a:gd name="connsiteY9" fmla="*/ 395287 h 795337"/>
              <a:gd name="connsiteX10" fmla="*/ 552450 w 738188"/>
              <a:gd name="connsiteY10" fmla="*/ 333375 h 795337"/>
              <a:gd name="connsiteX11" fmla="*/ 623888 w 738188"/>
              <a:gd name="connsiteY11" fmla="*/ 195262 h 795337"/>
              <a:gd name="connsiteX12" fmla="*/ 690563 w 738188"/>
              <a:gd name="connsiteY12" fmla="*/ 85725 h 795337"/>
              <a:gd name="connsiteX13" fmla="*/ 719137 w 738188"/>
              <a:gd name="connsiteY13" fmla="*/ 33337 h 795337"/>
              <a:gd name="connsiteX14" fmla="*/ 738188 w 738188"/>
              <a:gd name="connsiteY14" fmla="*/ 0 h 79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8188" h="795337">
                <a:moveTo>
                  <a:pt x="0" y="795337"/>
                </a:moveTo>
                <a:lnTo>
                  <a:pt x="0" y="700087"/>
                </a:lnTo>
                <a:lnTo>
                  <a:pt x="57150" y="695325"/>
                </a:lnTo>
                <a:lnTo>
                  <a:pt x="23813" y="619125"/>
                </a:lnTo>
                <a:lnTo>
                  <a:pt x="42863" y="538162"/>
                </a:lnTo>
                <a:lnTo>
                  <a:pt x="133350" y="514350"/>
                </a:lnTo>
                <a:lnTo>
                  <a:pt x="185738" y="423862"/>
                </a:lnTo>
                <a:lnTo>
                  <a:pt x="276225" y="404812"/>
                </a:lnTo>
                <a:lnTo>
                  <a:pt x="381000" y="400050"/>
                </a:lnTo>
                <a:lnTo>
                  <a:pt x="471488" y="395287"/>
                </a:lnTo>
                <a:lnTo>
                  <a:pt x="552450" y="333375"/>
                </a:lnTo>
                <a:lnTo>
                  <a:pt x="623888" y="195262"/>
                </a:lnTo>
                <a:cubicBezTo>
                  <a:pt x="646113" y="169862"/>
                  <a:pt x="668338" y="111125"/>
                  <a:pt x="690563" y="85725"/>
                </a:cubicBezTo>
                <a:lnTo>
                  <a:pt x="719137" y="33337"/>
                </a:lnTo>
                <a:lnTo>
                  <a:pt x="738188" y="0"/>
                </a:lnTo>
              </a:path>
            </a:pathLst>
          </a:cu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Forma livre 18"/>
          <p:cNvSpPr/>
          <p:nvPr/>
        </p:nvSpPr>
        <p:spPr>
          <a:xfrm>
            <a:off x="2205038" y="5319713"/>
            <a:ext cx="614362" cy="523875"/>
          </a:xfrm>
          <a:custGeom>
            <a:avLst/>
            <a:gdLst>
              <a:gd name="connsiteX0" fmla="*/ 614362 w 614362"/>
              <a:gd name="connsiteY0" fmla="*/ 523875 h 523875"/>
              <a:gd name="connsiteX1" fmla="*/ 0 w 614362"/>
              <a:gd name="connsiteY1" fmla="*/ 0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4362" h="523875">
                <a:moveTo>
                  <a:pt x="614362" y="523875"/>
                </a:move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5305" name="CaixaDeTexto 19"/>
          <p:cNvSpPr txBox="1">
            <a:spLocks noChangeArrowheads="1"/>
          </p:cNvSpPr>
          <p:nvPr/>
        </p:nvSpPr>
        <p:spPr bwMode="auto">
          <a:xfrm>
            <a:off x="1912938" y="5099050"/>
            <a:ext cx="12239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900" b="1">
                <a:solidFill>
                  <a:srgbClr val="000000"/>
                </a:solidFill>
              </a:rPr>
              <a:t>Cajazeiras</a:t>
            </a:r>
          </a:p>
        </p:txBody>
      </p:sp>
      <p:sp>
        <p:nvSpPr>
          <p:cNvPr id="10" name="Elipse 9"/>
          <p:cNvSpPr/>
          <p:nvPr/>
        </p:nvSpPr>
        <p:spPr>
          <a:xfrm rot="13307758">
            <a:off x="1847981" y="5216236"/>
            <a:ext cx="1298538" cy="676236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55650"/>
            <a:ext cx="8872538" cy="577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</a:rPr>
              <a:t>Adutora Sousa/ PB</a:t>
            </a:r>
            <a:endParaRPr lang="pt-BR" sz="2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Seta para baixo 5"/>
          <p:cNvSpPr/>
          <p:nvPr/>
        </p:nvSpPr>
        <p:spPr>
          <a:xfrm rot="18481862">
            <a:off x="2832894" y="3404394"/>
            <a:ext cx="392113" cy="1330325"/>
          </a:xfrm>
          <a:prstGeom prst="downArrow">
            <a:avLst/>
          </a:prstGeom>
          <a:solidFill>
            <a:srgbClr val="F682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7" name="Forma livre 16"/>
          <p:cNvSpPr/>
          <p:nvPr/>
        </p:nvSpPr>
        <p:spPr>
          <a:xfrm>
            <a:off x="2238375" y="6357938"/>
            <a:ext cx="290513" cy="176212"/>
          </a:xfrm>
          <a:custGeom>
            <a:avLst/>
            <a:gdLst>
              <a:gd name="connsiteX0" fmla="*/ 28575 w 290513"/>
              <a:gd name="connsiteY0" fmla="*/ 176212 h 176212"/>
              <a:gd name="connsiteX1" fmla="*/ 0 w 290513"/>
              <a:gd name="connsiteY1" fmla="*/ 114300 h 176212"/>
              <a:gd name="connsiteX2" fmla="*/ 128588 w 290513"/>
              <a:gd name="connsiteY2" fmla="*/ 80962 h 176212"/>
              <a:gd name="connsiteX3" fmla="*/ 176213 w 290513"/>
              <a:gd name="connsiteY3" fmla="*/ 9525 h 176212"/>
              <a:gd name="connsiteX4" fmla="*/ 290513 w 290513"/>
              <a:gd name="connsiteY4" fmla="*/ 0 h 17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513" h="176212">
                <a:moveTo>
                  <a:pt x="28575" y="176212"/>
                </a:moveTo>
                <a:lnTo>
                  <a:pt x="0" y="114300"/>
                </a:lnTo>
                <a:lnTo>
                  <a:pt x="128588" y="80962"/>
                </a:lnTo>
                <a:lnTo>
                  <a:pt x="176213" y="9525"/>
                </a:lnTo>
                <a:lnTo>
                  <a:pt x="290513" y="0"/>
                </a:lnTo>
              </a:path>
            </a:pathLst>
          </a:cu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8" name="Forma livre 17"/>
          <p:cNvSpPr/>
          <p:nvPr/>
        </p:nvSpPr>
        <p:spPr>
          <a:xfrm>
            <a:off x="2828925" y="5062538"/>
            <a:ext cx="738188" cy="795337"/>
          </a:xfrm>
          <a:custGeom>
            <a:avLst/>
            <a:gdLst>
              <a:gd name="connsiteX0" fmla="*/ 0 w 752475"/>
              <a:gd name="connsiteY0" fmla="*/ 795337 h 795337"/>
              <a:gd name="connsiteX1" fmla="*/ 0 w 752475"/>
              <a:gd name="connsiteY1" fmla="*/ 700087 h 795337"/>
              <a:gd name="connsiteX2" fmla="*/ 57150 w 752475"/>
              <a:gd name="connsiteY2" fmla="*/ 695325 h 795337"/>
              <a:gd name="connsiteX3" fmla="*/ 23813 w 752475"/>
              <a:gd name="connsiteY3" fmla="*/ 619125 h 795337"/>
              <a:gd name="connsiteX4" fmla="*/ 42863 w 752475"/>
              <a:gd name="connsiteY4" fmla="*/ 538162 h 795337"/>
              <a:gd name="connsiteX5" fmla="*/ 133350 w 752475"/>
              <a:gd name="connsiteY5" fmla="*/ 514350 h 795337"/>
              <a:gd name="connsiteX6" fmla="*/ 185738 w 752475"/>
              <a:gd name="connsiteY6" fmla="*/ 423862 h 795337"/>
              <a:gd name="connsiteX7" fmla="*/ 276225 w 752475"/>
              <a:gd name="connsiteY7" fmla="*/ 404812 h 795337"/>
              <a:gd name="connsiteX8" fmla="*/ 381000 w 752475"/>
              <a:gd name="connsiteY8" fmla="*/ 400050 h 795337"/>
              <a:gd name="connsiteX9" fmla="*/ 471488 w 752475"/>
              <a:gd name="connsiteY9" fmla="*/ 395287 h 795337"/>
              <a:gd name="connsiteX10" fmla="*/ 552450 w 752475"/>
              <a:gd name="connsiteY10" fmla="*/ 333375 h 795337"/>
              <a:gd name="connsiteX11" fmla="*/ 623888 w 752475"/>
              <a:gd name="connsiteY11" fmla="*/ 195262 h 795337"/>
              <a:gd name="connsiteX12" fmla="*/ 752475 w 752475"/>
              <a:gd name="connsiteY12" fmla="*/ 33337 h 795337"/>
              <a:gd name="connsiteX13" fmla="*/ 738188 w 752475"/>
              <a:gd name="connsiteY13" fmla="*/ 0 h 795337"/>
              <a:gd name="connsiteX0" fmla="*/ 0 w 752475"/>
              <a:gd name="connsiteY0" fmla="*/ 795337 h 795337"/>
              <a:gd name="connsiteX1" fmla="*/ 0 w 752475"/>
              <a:gd name="connsiteY1" fmla="*/ 700087 h 795337"/>
              <a:gd name="connsiteX2" fmla="*/ 57150 w 752475"/>
              <a:gd name="connsiteY2" fmla="*/ 695325 h 795337"/>
              <a:gd name="connsiteX3" fmla="*/ 23813 w 752475"/>
              <a:gd name="connsiteY3" fmla="*/ 619125 h 795337"/>
              <a:gd name="connsiteX4" fmla="*/ 42863 w 752475"/>
              <a:gd name="connsiteY4" fmla="*/ 538162 h 795337"/>
              <a:gd name="connsiteX5" fmla="*/ 133350 w 752475"/>
              <a:gd name="connsiteY5" fmla="*/ 514350 h 795337"/>
              <a:gd name="connsiteX6" fmla="*/ 185738 w 752475"/>
              <a:gd name="connsiteY6" fmla="*/ 423862 h 795337"/>
              <a:gd name="connsiteX7" fmla="*/ 276225 w 752475"/>
              <a:gd name="connsiteY7" fmla="*/ 404812 h 795337"/>
              <a:gd name="connsiteX8" fmla="*/ 381000 w 752475"/>
              <a:gd name="connsiteY8" fmla="*/ 400050 h 795337"/>
              <a:gd name="connsiteX9" fmla="*/ 471488 w 752475"/>
              <a:gd name="connsiteY9" fmla="*/ 395287 h 795337"/>
              <a:gd name="connsiteX10" fmla="*/ 552450 w 752475"/>
              <a:gd name="connsiteY10" fmla="*/ 333375 h 795337"/>
              <a:gd name="connsiteX11" fmla="*/ 623888 w 752475"/>
              <a:gd name="connsiteY11" fmla="*/ 195262 h 795337"/>
              <a:gd name="connsiteX12" fmla="*/ 690563 w 752475"/>
              <a:gd name="connsiteY12" fmla="*/ 85725 h 795337"/>
              <a:gd name="connsiteX13" fmla="*/ 752475 w 752475"/>
              <a:gd name="connsiteY13" fmla="*/ 33337 h 795337"/>
              <a:gd name="connsiteX14" fmla="*/ 738188 w 752475"/>
              <a:gd name="connsiteY14" fmla="*/ 0 h 795337"/>
              <a:gd name="connsiteX0" fmla="*/ 0 w 738188"/>
              <a:gd name="connsiteY0" fmla="*/ 795337 h 795337"/>
              <a:gd name="connsiteX1" fmla="*/ 0 w 738188"/>
              <a:gd name="connsiteY1" fmla="*/ 700087 h 795337"/>
              <a:gd name="connsiteX2" fmla="*/ 57150 w 738188"/>
              <a:gd name="connsiteY2" fmla="*/ 695325 h 795337"/>
              <a:gd name="connsiteX3" fmla="*/ 23813 w 738188"/>
              <a:gd name="connsiteY3" fmla="*/ 619125 h 795337"/>
              <a:gd name="connsiteX4" fmla="*/ 42863 w 738188"/>
              <a:gd name="connsiteY4" fmla="*/ 538162 h 795337"/>
              <a:gd name="connsiteX5" fmla="*/ 133350 w 738188"/>
              <a:gd name="connsiteY5" fmla="*/ 514350 h 795337"/>
              <a:gd name="connsiteX6" fmla="*/ 185738 w 738188"/>
              <a:gd name="connsiteY6" fmla="*/ 423862 h 795337"/>
              <a:gd name="connsiteX7" fmla="*/ 276225 w 738188"/>
              <a:gd name="connsiteY7" fmla="*/ 404812 h 795337"/>
              <a:gd name="connsiteX8" fmla="*/ 381000 w 738188"/>
              <a:gd name="connsiteY8" fmla="*/ 400050 h 795337"/>
              <a:gd name="connsiteX9" fmla="*/ 471488 w 738188"/>
              <a:gd name="connsiteY9" fmla="*/ 395287 h 795337"/>
              <a:gd name="connsiteX10" fmla="*/ 552450 w 738188"/>
              <a:gd name="connsiteY10" fmla="*/ 333375 h 795337"/>
              <a:gd name="connsiteX11" fmla="*/ 623888 w 738188"/>
              <a:gd name="connsiteY11" fmla="*/ 195262 h 795337"/>
              <a:gd name="connsiteX12" fmla="*/ 690563 w 738188"/>
              <a:gd name="connsiteY12" fmla="*/ 85725 h 795337"/>
              <a:gd name="connsiteX13" fmla="*/ 719137 w 738188"/>
              <a:gd name="connsiteY13" fmla="*/ 33337 h 795337"/>
              <a:gd name="connsiteX14" fmla="*/ 738188 w 738188"/>
              <a:gd name="connsiteY14" fmla="*/ 0 h 79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8188" h="795337">
                <a:moveTo>
                  <a:pt x="0" y="795337"/>
                </a:moveTo>
                <a:lnTo>
                  <a:pt x="0" y="700087"/>
                </a:lnTo>
                <a:lnTo>
                  <a:pt x="57150" y="695325"/>
                </a:lnTo>
                <a:lnTo>
                  <a:pt x="23813" y="619125"/>
                </a:lnTo>
                <a:lnTo>
                  <a:pt x="42863" y="538162"/>
                </a:lnTo>
                <a:lnTo>
                  <a:pt x="133350" y="514350"/>
                </a:lnTo>
                <a:lnTo>
                  <a:pt x="185738" y="423862"/>
                </a:lnTo>
                <a:lnTo>
                  <a:pt x="276225" y="404812"/>
                </a:lnTo>
                <a:lnTo>
                  <a:pt x="381000" y="400050"/>
                </a:lnTo>
                <a:lnTo>
                  <a:pt x="471488" y="395287"/>
                </a:lnTo>
                <a:lnTo>
                  <a:pt x="552450" y="333375"/>
                </a:lnTo>
                <a:lnTo>
                  <a:pt x="623888" y="195262"/>
                </a:lnTo>
                <a:cubicBezTo>
                  <a:pt x="646113" y="169862"/>
                  <a:pt x="668338" y="111125"/>
                  <a:pt x="690563" y="85725"/>
                </a:cubicBezTo>
                <a:lnTo>
                  <a:pt x="719137" y="33337"/>
                </a:lnTo>
                <a:lnTo>
                  <a:pt x="738188" y="0"/>
                </a:lnTo>
              </a:path>
            </a:pathLst>
          </a:cu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Forma livre 2"/>
          <p:cNvSpPr/>
          <p:nvPr/>
        </p:nvSpPr>
        <p:spPr>
          <a:xfrm>
            <a:off x="3711575" y="4473575"/>
            <a:ext cx="571500" cy="471488"/>
          </a:xfrm>
          <a:custGeom>
            <a:avLst/>
            <a:gdLst>
              <a:gd name="connsiteX0" fmla="*/ 0 w 571500"/>
              <a:gd name="connsiteY0" fmla="*/ 472440 h 472440"/>
              <a:gd name="connsiteX1" fmla="*/ 571500 w 571500"/>
              <a:gd name="connsiteY1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1500" h="472440">
                <a:moveTo>
                  <a:pt x="0" y="472440"/>
                </a:moveTo>
                <a:lnTo>
                  <a:pt x="571500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Forma livre 4"/>
          <p:cNvSpPr/>
          <p:nvPr/>
        </p:nvSpPr>
        <p:spPr>
          <a:xfrm>
            <a:off x="3756025" y="3505200"/>
            <a:ext cx="1531938" cy="1463675"/>
          </a:xfrm>
          <a:custGeom>
            <a:avLst/>
            <a:gdLst>
              <a:gd name="connsiteX0" fmla="*/ 0 w 1501140"/>
              <a:gd name="connsiteY0" fmla="*/ 1417320 h 1417320"/>
              <a:gd name="connsiteX1" fmla="*/ 144780 w 1501140"/>
              <a:gd name="connsiteY1" fmla="*/ 1303020 h 1417320"/>
              <a:gd name="connsiteX2" fmla="*/ 289560 w 1501140"/>
              <a:gd name="connsiteY2" fmla="*/ 1272540 h 1417320"/>
              <a:gd name="connsiteX3" fmla="*/ 342900 w 1501140"/>
              <a:gd name="connsiteY3" fmla="*/ 1165860 h 1417320"/>
              <a:gd name="connsiteX4" fmla="*/ 533400 w 1501140"/>
              <a:gd name="connsiteY4" fmla="*/ 1226820 h 1417320"/>
              <a:gd name="connsiteX5" fmla="*/ 594360 w 1501140"/>
              <a:gd name="connsiteY5" fmla="*/ 1203960 h 1417320"/>
              <a:gd name="connsiteX6" fmla="*/ 723900 w 1501140"/>
              <a:gd name="connsiteY6" fmla="*/ 1158240 h 1417320"/>
              <a:gd name="connsiteX7" fmla="*/ 792480 w 1501140"/>
              <a:gd name="connsiteY7" fmla="*/ 1249680 h 1417320"/>
              <a:gd name="connsiteX8" fmla="*/ 853440 w 1501140"/>
              <a:gd name="connsiteY8" fmla="*/ 1303020 h 1417320"/>
              <a:gd name="connsiteX9" fmla="*/ 929640 w 1501140"/>
              <a:gd name="connsiteY9" fmla="*/ 1303020 h 1417320"/>
              <a:gd name="connsiteX10" fmla="*/ 1082040 w 1501140"/>
              <a:gd name="connsiteY10" fmla="*/ 1272540 h 1417320"/>
              <a:gd name="connsiteX11" fmla="*/ 1310640 w 1501140"/>
              <a:gd name="connsiteY11" fmla="*/ 1203960 h 1417320"/>
              <a:gd name="connsiteX12" fmla="*/ 1402080 w 1501140"/>
              <a:gd name="connsiteY12" fmla="*/ 1135380 h 1417320"/>
              <a:gd name="connsiteX13" fmla="*/ 1417320 w 1501140"/>
              <a:gd name="connsiteY13" fmla="*/ 982980 h 1417320"/>
              <a:gd name="connsiteX14" fmla="*/ 1417320 w 1501140"/>
              <a:gd name="connsiteY14" fmla="*/ 769620 h 1417320"/>
              <a:gd name="connsiteX15" fmla="*/ 1501140 w 1501140"/>
              <a:gd name="connsiteY15" fmla="*/ 571500 h 1417320"/>
              <a:gd name="connsiteX16" fmla="*/ 1478280 w 1501140"/>
              <a:gd name="connsiteY16" fmla="*/ 541020 h 1417320"/>
              <a:gd name="connsiteX17" fmla="*/ 1417320 w 1501140"/>
              <a:gd name="connsiteY17" fmla="*/ 419100 h 1417320"/>
              <a:gd name="connsiteX18" fmla="*/ 1379220 w 1501140"/>
              <a:gd name="connsiteY18" fmla="*/ 266700 h 1417320"/>
              <a:gd name="connsiteX19" fmla="*/ 1318260 w 1501140"/>
              <a:gd name="connsiteY19" fmla="*/ 106680 h 1417320"/>
              <a:gd name="connsiteX20" fmla="*/ 1363980 w 1501140"/>
              <a:gd name="connsiteY20" fmla="*/ 0 h 1417320"/>
              <a:gd name="connsiteX0" fmla="*/ 0 w 1531620"/>
              <a:gd name="connsiteY0" fmla="*/ 1463040 h 1463040"/>
              <a:gd name="connsiteX1" fmla="*/ 175260 w 1531620"/>
              <a:gd name="connsiteY1" fmla="*/ 1303020 h 1463040"/>
              <a:gd name="connsiteX2" fmla="*/ 320040 w 1531620"/>
              <a:gd name="connsiteY2" fmla="*/ 1272540 h 1463040"/>
              <a:gd name="connsiteX3" fmla="*/ 373380 w 1531620"/>
              <a:gd name="connsiteY3" fmla="*/ 1165860 h 1463040"/>
              <a:gd name="connsiteX4" fmla="*/ 563880 w 1531620"/>
              <a:gd name="connsiteY4" fmla="*/ 1226820 h 1463040"/>
              <a:gd name="connsiteX5" fmla="*/ 624840 w 1531620"/>
              <a:gd name="connsiteY5" fmla="*/ 1203960 h 1463040"/>
              <a:gd name="connsiteX6" fmla="*/ 754380 w 1531620"/>
              <a:gd name="connsiteY6" fmla="*/ 1158240 h 1463040"/>
              <a:gd name="connsiteX7" fmla="*/ 822960 w 1531620"/>
              <a:gd name="connsiteY7" fmla="*/ 1249680 h 1463040"/>
              <a:gd name="connsiteX8" fmla="*/ 883920 w 1531620"/>
              <a:gd name="connsiteY8" fmla="*/ 1303020 h 1463040"/>
              <a:gd name="connsiteX9" fmla="*/ 960120 w 1531620"/>
              <a:gd name="connsiteY9" fmla="*/ 1303020 h 1463040"/>
              <a:gd name="connsiteX10" fmla="*/ 1112520 w 1531620"/>
              <a:gd name="connsiteY10" fmla="*/ 1272540 h 1463040"/>
              <a:gd name="connsiteX11" fmla="*/ 1341120 w 1531620"/>
              <a:gd name="connsiteY11" fmla="*/ 1203960 h 1463040"/>
              <a:gd name="connsiteX12" fmla="*/ 1432560 w 1531620"/>
              <a:gd name="connsiteY12" fmla="*/ 1135380 h 1463040"/>
              <a:gd name="connsiteX13" fmla="*/ 1447800 w 1531620"/>
              <a:gd name="connsiteY13" fmla="*/ 982980 h 1463040"/>
              <a:gd name="connsiteX14" fmla="*/ 1447800 w 1531620"/>
              <a:gd name="connsiteY14" fmla="*/ 769620 h 1463040"/>
              <a:gd name="connsiteX15" fmla="*/ 1531620 w 1531620"/>
              <a:gd name="connsiteY15" fmla="*/ 571500 h 1463040"/>
              <a:gd name="connsiteX16" fmla="*/ 1508760 w 1531620"/>
              <a:gd name="connsiteY16" fmla="*/ 541020 h 1463040"/>
              <a:gd name="connsiteX17" fmla="*/ 1447800 w 1531620"/>
              <a:gd name="connsiteY17" fmla="*/ 419100 h 1463040"/>
              <a:gd name="connsiteX18" fmla="*/ 1409700 w 1531620"/>
              <a:gd name="connsiteY18" fmla="*/ 266700 h 1463040"/>
              <a:gd name="connsiteX19" fmla="*/ 1348740 w 1531620"/>
              <a:gd name="connsiteY19" fmla="*/ 106680 h 1463040"/>
              <a:gd name="connsiteX20" fmla="*/ 1394460 w 1531620"/>
              <a:gd name="connsiteY20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31620" h="1463040">
                <a:moveTo>
                  <a:pt x="0" y="1463040"/>
                </a:moveTo>
                <a:lnTo>
                  <a:pt x="175260" y="1303020"/>
                </a:lnTo>
                <a:lnTo>
                  <a:pt x="320040" y="1272540"/>
                </a:lnTo>
                <a:lnTo>
                  <a:pt x="373380" y="1165860"/>
                </a:lnTo>
                <a:lnTo>
                  <a:pt x="563880" y="1226820"/>
                </a:lnTo>
                <a:lnTo>
                  <a:pt x="624840" y="1203960"/>
                </a:lnTo>
                <a:lnTo>
                  <a:pt x="754380" y="1158240"/>
                </a:lnTo>
                <a:lnTo>
                  <a:pt x="822960" y="1249680"/>
                </a:lnTo>
                <a:lnTo>
                  <a:pt x="883920" y="1303020"/>
                </a:lnTo>
                <a:lnTo>
                  <a:pt x="960120" y="1303020"/>
                </a:lnTo>
                <a:lnTo>
                  <a:pt x="1112520" y="1272540"/>
                </a:lnTo>
                <a:lnTo>
                  <a:pt x="1341120" y="1203960"/>
                </a:lnTo>
                <a:lnTo>
                  <a:pt x="1432560" y="1135380"/>
                </a:lnTo>
                <a:lnTo>
                  <a:pt x="1447800" y="982980"/>
                </a:lnTo>
                <a:lnTo>
                  <a:pt x="1447800" y="769620"/>
                </a:lnTo>
                <a:lnTo>
                  <a:pt x="1531620" y="571500"/>
                </a:lnTo>
                <a:lnTo>
                  <a:pt x="1508760" y="541020"/>
                </a:lnTo>
                <a:lnTo>
                  <a:pt x="1447800" y="419100"/>
                </a:lnTo>
                <a:lnTo>
                  <a:pt x="1409700" y="266700"/>
                </a:lnTo>
                <a:lnTo>
                  <a:pt x="1348740" y="106680"/>
                </a:lnTo>
                <a:lnTo>
                  <a:pt x="1394460" y="0"/>
                </a:lnTo>
              </a:path>
            </a:pathLst>
          </a:cu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 rot="8096999">
            <a:off x="3325327" y="4435856"/>
            <a:ext cx="1298538" cy="676236"/>
          </a:xfrm>
          <a:prstGeom prst="ellipse">
            <a:avLst/>
          </a:prstGeom>
          <a:noFill/>
          <a:effectLst>
            <a:glow rad="254000">
              <a:schemeClr val="accent6">
                <a:satMod val="175000"/>
                <a:alpha val="8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agem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333375"/>
            <a:ext cx="91440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</a:rPr>
              <a:t>Ramal do </a:t>
            </a:r>
            <a:r>
              <a:rPr lang="pt-BR" sz="2000" b="1" dirty="0" err="1">
                <a:solidFill>
                  <a:prstClr val="white"/>
                </a:solidFill>
              </a:rPr>
              <a:t>Entremontes</a:t>
            </a:r>
            <a:endParaRPr lang="pt-BR" sz="2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 l="4395" t="25396" r="1839" b="11113"/>
          <a:stretch>
            <a:fillRect/>
          </a:stretch>
        </p:blipFill>
        <p:spPr bwMode="auto">
          <a:xfrm>
            <a:off x="0" y="1214438"/>
            <a:ext cx="9144000" cy="464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m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332656"/>
            <a:ext cx="91440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</a:rPr>
              <a:t>Ramal do </a:t>
            </a:r>
            <a:r>
              <a:rPr lang="pt-BR" sz="2000" b="1" dirty="0" err="1">
                <a:solidFill>
                  <a:prstClr val="white"/>
                </a:solidFill>
              </a:rPr>
              <a:t>do</a:t>
            </a:r>
            <a:r>
              <a:rPr lang="pt-BR" sz="2000" b="1" dirty="0">
                <a:solidFill>
                  <a:prstClr val="white"/>
                </a:solidFill>
              </a:rPr>
              <a:t> </a:t>
            </a:r>
            <a:r>
              <a:rPr lang="pt-BR" sz="2000" b="1" dirty="0" err="1">
                <a:solidFill>
                  <a:prstClr val="white"/>
                </a:solidFill>
              </a:rPr>
              <a:t>Apodi</a:t>
            </a:r>
            <a:endParaRPr lang="pt-BR" sz="2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786063" y="4214813"/>
            <a:ext cx="3714750" cy="642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643688" y="1643063"/>
            <a:ext cx="2286000" cy="642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>
                <a:solidFill>
                  <a:prstClr val="white"/>
                </a:solidFill>
              </a:rPr>
              <a:t>‘</a:t>
            </a:r>
          </a:p>
        </p:txBody>
      </p:sp>
      <p:pic>
        <p:nvPicPr>
          <p:cNvPr id="2" name="Picture 2" descr="D:\Users\cicero.meneses\Documents\MAPAS\Figura 2.1 - Lote F Otimizado.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7" t="3711"/>
          <a:stretch/>
        </p:blipFill>
        <p:spPr bwMode="auto">
          <a:xfrm>
            <a:off x="1739306" y="723182"/>
            <a:ext cx="5328591" cy="5835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292080" y="764704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 dirty="0" smtClean="0"/>
              <a:t>José da Penha/RN</a:t>
            </a:r>
            <a:endParaRPr lang="pt-BR" sz="8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0" t="9778" r="3703" b="20000"/>
          <a:stretch/>
        </p:blipFill>
        <p:spPr bwMode="auto">
          <a:xfrm>
            <a:off x="827584" y="404664"/>
            <a:ext cx="73279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rma livre 3"/>
          <p:cNvSpPr/>
          <p:nvPr/>
        </p:nvSpPr>
        <p:spPr>
          <a:xfrm>
            <a:off x="6987684" y="5029200"/>
            <a:ext cx="42316" cy="657225"/>
          </a:xfrm>
          <a:custGeom>
            <a:avLst/>
            <a:gdLst>
              <a:gd name="connsiteX0" fmla="*/ 3666 w 42316"/>
              <a:gd name="connsiteY0" fmla="*/ 0 h 657225"/>
              <a:gd name="connsiteX1" fmla="*/ 3666 w 42316"/>
              <a:gd name="connsiteY1" fmla="*/ 266700 h 657225"/>
              <a:gd name="connsiteX2" fmla="*/ 41766 w 42316"/>
              <a:gd name="connsiteY2" fmla="*/ 533400 h 657225"/>
              <a:gd name="connsiteX3" fmla="*/ 22716 w 42316"/>
              <a:gd name="connsiteY3" fmla="*/ 657225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16" h="657225">
                <a:moveTo>
                  <a:pt x="3666" y="0"/>
                </a:moveTo>
                <a:cubicBezTo>
                  <a:pt x="491" y="88900"/>
                  <a:pt x="-2684" y="177800"/>
                  <a:pt x="3666" y="266700"/>
                </a:cubicBezTo>
                <a:cubicBezTo>
                  <a:pt x="10016" y="355600"/>
                  <a:pt x="38591" y="468313"/>
                  <a:pt x="41766" y="533400"/>
                </a:cubicBezTo>
                <a:cubicBezTo>
                  <a:pt x="44941" y="598488"/>
                  <a:pt x="33828" y="627856"/>
                  <a:pt x="22716" y="65722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prstClr val="white"/>
              </a:solidFill>
            </a:endParaRPr>
          </a:p>
        </p:txBody>
      </p:sp>
      <p:pic>
        <p:nvPicPr>
          <p:cNvPr id="1032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48093"/>
            <a:ext cx="1600783" cy="277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051564" y="1125072"/>
            <a:ext cx="99305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>
                <a:solidFill>
                  <a:prstClr val="black"/>
                </a:solidFill>
                <a:latin typeface="Times New Roman" charset="0"/>
              </a:rPr>
              <a:t>S</a:t>
            </a:r>
            <a:r>
              <a:rPr lang="pt-BR" sz="800" b="1" dirty="0" smtClean="0">
                <a:solidFill>
                  <a:prstClr val="black"/>
                </a:solidFill>
                <a:latin typeface="Times New Roman" charset="0"/>
              </a:rPr>
              <a:t>OBRADINHO</a:t>
            </a:r>
            <a:endParaRPr lang="pt-BR" sz="800" b="1" dirty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5055307" y="1125072"/>
            <a:ext cx="10122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 smtClean="0">
                <a:solidFill>
                  <a:prstClr val="black"/>
                </a:solidFill>
                <a:latin typeface="Times New Roman" charset="0"/>
              </a:rPr>
              <a:t>MUCURURÉ E CURUÇÁ</a:t>
            </a:r>
            <a:endParaRPr lang="pt-BR" sz="800" b="1" dirty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2864536" y="2645365"/>
            <a:ext cx="69935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 smtClean="0">
                <a:solidFill>
                  <a:prstClr val="black"/>
                </a:solidFill>
                <a:latin typeface="Times New Roman" charset="0"/>
              </a:rPr>
              <a:t>SALÍTRE</a:t>
            </a:r>
            <a:endParaRPr lang="pt-BR" sz="800" b="1" dirty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1310692" y="3353187"/>
            <a:ext cx="8925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 smtClean="0">
                <a:solidFill>
                  <a:prstClr val="black"/>
                </a:solidFill>
                <a:latin typeface="Times New Roman" charset="0"/>
              </a:rPr>
              <a:t>RIO VERDE E JACARÉ</a:t>
            </a:r>
            <a:endParaRPr lang="pt-BR" sz="800" b="1" dirty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4927919" y="3215123"/>
            <a:ext cx="79620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 smtClean="0">
                <a:solidFill>
                  <a:prstClr val="black"/>
                </a:solidFill>
                <a:latin typeface="Times New Roman" charset="0"/>
              </a:rPr>
              <a:t>ITAPICURU</a:t>
            </a:r>
            <a:endParaRPr lang="pt-BR" sz="800" b="1" dirty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3384007" y="4890700"/>
            <a:ext cx="83625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 smtClean="0">
                <a:solidFill>
                  <a:prstClr val="black"/>
                </a:solidFill>
                <a:latin typeface="Times New Roman" charset="0"/>
              </a:rPr>
              <a:t>PARAGUAÇU</a:t>
            </a:r>
            <a:endParaRPr lang="pt-BR" sz="800" b="1" dirty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5488041" y="2223760"/>
            <a:ext cx="90422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 smtClean="0">
                <a:solidFill>
                  <a:prstClr val="black"/>
                </a:solidFill>
                <a:latin typeface="Times New Roman" charset="0"/>
              </a:rPr>
              <a:t>VAZA-BARRIS</a:t>
            </a:r>
            <a:endParaRPr lang="pt-BR" sz="800" b="1" dirty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6917875" y="1729144"/>
            <a:ext cx="56931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 smtClean="0">
                <a:solidFill>
                  <a:prstClr val="black"/>
                </a:solidFill>
                <a:latin typeface="Times New Roman" charset="0"/>
              </a:rPr>
              <a:t>TARÁ</a:t>
            </a:r>
            <a:endParaRPr lang="pt-BR" sz="800" b="1" dirty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5743530" y="4875311"/>
            <a:ext cx="10097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  <a:latin typeface="Times New Roman" charset="0"/>
              </a:rPr>
              <a:t>RECÔNCAVO NORTE E INHAMBUQUE</a:t>
            </a:r>
            <a:endParaRPr lang="pt-BR" sz="600" b="1" dirty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7191102" y="3322845"/>
            <a:ext cx="158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b="1" dirty="0" smtClean="0">
                <a:solidFill>
                  <a:prstClr val="black"/>
                </a:solidFill>
                <a:latin typeface="Times New Roman" charset="0"/>
              </a:rPr>
              <a:t>SERGIPE</a:t>
            </a:r>
            <a:endParaRPr lang="pt-BR" b="1" dirty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3257674" y="332656"/>
            <a:ext cx="239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b="1" dirty="0" smtClean="0">
                <a:solidFill>
                  <a:prstClr val="black"/>
                </a:solidFill>
                <a:latin typeface="Times New Roman" charset="0"/>
              </a:rPr>
              <a:t>PERNAMBUCO</a:t>
            </a:r>
            <a:endParaRPr lang="pt-BR" b="1" dirty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2226851" y="5224760"/>
            <a:ext cx="1575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b="1" dirty="0" smtClean="0">
                <a:solidFill>
                  <a:prstClr val="black"/>
                </a:solidFill>
                <a:latin typeface="Times New Roman" charset="0"/>
              </a:rPr>
              <a:t>BAHIA</a:t>
            </a:r>
            <a:endParaRPr lang="pt-BR" b="1" dirty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6660232" y="5986155"/>
            <a:ext cx="1584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200" b="1" dirty="0" smtClean="0">
                <a:solidFill>
                  <a:prstClr val="black"/>
                </a:solidFill>
                <a:latin typeface="Times New Roman" charset="0"/>
              </a:rPr>
              <a:t>SALVADOR</a:t>
            </a:r>
            <a:endParaRPr lang="pt-BR" sz="1200" b="1" dirty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7" name="CaixaDeTexto 46"/>
          <p:cNvSpPr txBox="1"/>
          <p:nvPr/>
        </p:nvSpPr>
        <p:spPr>
          <a:xfrm rot="2563991">
            <a:off x="3688093" y="1753193"/>
            <a:ext cx="1190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600" b="1" dirty="0" smtClean="0">
                <a:solidFill>
                  <a:srgbClr val="FF0000"/>
                </a:solidFill>
                <a:latin typeface="Times New Roman" charset="0"/>
              </a:rPr>
              <a:t>EIXO SUL</a:t>
            </a:r>
            <a:endParaRPr lang="pt-BR" sz="1600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314382" y="1872808"/>
            <a:ext cx="1014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800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AÇ.COCOROBÓ</a:t>
            </a:r>
            <a:endParaRPr lang="pt-BR" sz="800" b="1" dirty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4300778" y="1507644"/>
            <a:ext cx="1014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800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AÇ.PINHÕES</a:t>
            </a:r>
            <a:endParaRPr lang="pt-BR" sz="800" b="1" dirty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0" name="CaixaDeTexto 49"/>
          <p:cNvSpPr txBox="1"/>
          <p:nvPr/>
        </p:nvSpPr>
        <p:spPr>
          <a:xfrm>
            <a:off x="3491880" y="4077072"/>
            <a:ext cx="946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AÇ. SÃO JOSÉ DO JACUÍPE</a:t>
            </a:r>
            <a:endParaRPr lang="pt-BR" sz="800" b="1" dirty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2" name="CaixaDeTexto 51"/>
          <p:cNvSpPr txBox="1"/>
          <p:nvPr/>
        </p:nvSpPr>
        <p:spPr>
          <a:xfrm>
            <a:off x="4139952" y="3140968"/>
            <a:ext cx="946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AÇ. PONTO NOVO</a:t>
            </a:r>
            <a:endParaRPr lang="pt-BR" sz="800" b="1" dirty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2" name="Retângulo 21">
            <a:hlinkClick r:id="rId3" action="ppaction://hlinksldjump"/>
          </p:cNvPr>
          <p:cNvSpPr/>
          <p:nvPr/>
        </p:nvSpPr>
        <p:spPr>
          <a:xfrm>
            <a:off x="0" y="332656"/>
            <a:ext cx="9144000" cy="61926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1" t="3951" r="14841" b="8060"/>
          <a:stretch/>
        </p:blipFill>
        <p:spPr bwMode="auto">
          <a:xfrm>
            <a:off x="280548" y="382815"/>
            <a:ext cx="8665786" cy="609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rma livre 2"/>
          <p:cNvSpPr/>
          <p:nvPr/>
        </p:nvSpPr>
        <p:spPr>
          <a:xfrm>
            <a:off x="1501140" y="1013212"/>
            <a:ext cx="2962486" cy="2011928"/>
          </a:xfrm>
          <a:custGeom>
            <a:avLst/>
            <a:gdLst>
              <a:gd name="connsiteX0" fmla="*/ 2948940 w 2962486"/>
              <a:gd name="connsiteY0" fmla="*/ 2011928 h 2011928"/>
              <a:gd name="connsiteX1" fmla="*/ 2956560 w 2962486"/>
              <a:gd name="connsiteY1" fmla="*/ 1920488 h 2011928"/>
              <a:gd name="connsiteX2" fmla="*/ 2872740 w 2962486"/>
              <a:gd name="connsiteY2" fmla="*/ 1890008 h 2011928"/>
              <a:gd name="connsiteX3" fmla="*/ 2819400 w 2962486"/>
              <a:gd name="connsiteY3" fmla="*/ 1821428 h 2011928"/>
              <a:gd name="connsiteX4" fmla="*/ 2735580 w 2962486"/>
              <a:gd name="connsiteY4" fmla="*/ 1783328 h 2011928"/>
              <a:gd name="connsiteX5" fmla="*/ 2682240 w 2962486"/>
              <a:gd name="connsiteY5" fmla="*/ 1851908 h 2011928"/>
              <a:gd name="connsiteX6" fmla="*/ 2651760 w 2962486"/>
              <a:gd name="connsiteY6" fmla="*/ 1844288 h 2011928"/>
              <a:gd name="connsiteX7" fmla="*/ 2628900 w 2962486"/>
              <a:gd name="connsiteY7" fmla="*/ 1920488 h 2011928"/>
              <a:gd name="connsiteX8" fmla="*/ 2453640 w 2962486"/>
              <a:gd name="connsiteY8" fmla="*/ 1950968 h 2011928"/>
              <a:gd name="connsiteX9" fmla="*/ 2400300 w 2962486"/>
              <a:gd name="connsiteY9" fmla="*/ 1912868 h 2011928"/>
              <a:gd name="connsiteX10" fmla="*/ 2430780 w 2962486"/>
              <a:gd name="connsiteY10" fmla="*/ 1851908 h 2011928"/>
              <a:gd name="connsiteX11" fmla="*/ 2354580 w 2962486"/>
              <a:gd name="connsiteY11" fmla="*/ 1874768 h 2011928"/>
              <a:gd name="connsiteX12" fmla="*/ 2301240 w 2962486"/>
              <a:gd name="connsiteY12" fmla="*/ 1859528 h 2011928"/>
              <a:gd name="connsiteX13" fmla="*/ 2270760 w 2962486"/>
              <a:gd name="connsiteY13" fmla="*/ 1821428 h 2011928"/>
              <a:gd name="connsiteX14" fmla="*/ 2369820 w 2962486"/>
              <a:gd name="connsiteY14" fmla="*/ 1745228 h 2011928"/>
              <a:gd name="connsiteX15" fmla="*/ 2385060 w 2962486"/>
              <a:gd name="connsiteY15" fmla="*/ 1653788 h 2011928"/>
              <a:gd name="connsiteX16" fmla="*/ 2324100 w 2962486"/>
              <a:gd name="connsiteY16" fmla="*/ 1615688 h 2011928"/>
              <a:gd name="connsiteX17" fmla="*/ 2247900 w 2962486"/>
              <a:gd name="connsiteY17" fmla="*/ 1661408 h 2011928"/>
              <a:gd name="connsiteX18" fmla="*/ 2209800 w 2962486"/>
              <a:gd name="connsiteY18" fmla="*/ 1684268 h 2011928"/>
              <a:gd name="connsiteX19" fmla="*/ 2148840 w 2962486"/>
              <a:gd name="connsiteY19" fmla="*/ 1653788 h 2011928"/>
              <a:gd name="connsiteX20" fmla="*/ 2118360 w 2962486"/>
              <a:gd name="connsiteY20" fmla="*/ 1684268 h 2011928"/>
              <a:gd name="connsiteX21" fmla="*/ 2057400 w 2962486"/>
              <a:gd name="connsiteY21" fmla="*/ 1653788 h 2011928"/>
              <a:gd name="connsiteX22" fmla="*/ 1859280 w 2962486"/>
              <a:gd name="connsiteY22" fmla="*/ 1752848 h 2011928"/>
              <a:gd name="connsiteX23" fmla="*/ 1821180 w 2962486"/>
              <a:gd name="connsiteY23" fmla="*/ 1768088 h 2011928"/>
              <a:gd name="connsiteX24" fmla="*/ 1775460 w 2962486"/>
              <a:gd name="connsiteY24" fmla="*/ 1699508 h 2011928"/>
              <a:gd name="connsiteX25" fmla="*/ 1729740 w 2962486"/>
              <a:gd name="connsiteY25" fmla="*/ 1699508 h 2011928"/>
              <a:gd name="connsiteX26" fmla="*/ 1722120 w 2962486"/>
              <a:gd name="connsiteY26" fmla="*/ 1653788 h 2011928"/>
              <a:gd name="connsiteX27" fmla="*/ 1676400 w 2962486"/>
              <a:gd name="connsiteY27" fmla="*/ 1646168 h 2011928"/>
              <a:gd name="connsiteX28" fmla="*/ 1653540 w 2962486"/>
              <a:gd name="connsiteY28" fmla="*/ 1600448 h 2011928"/>
              <a:gd name="connsiteX29" fmla="*/ 1485900 w 2962486"/>
              <a:gd name="connsiteY29" fmla="*/ 1615688 h 2011928"/>
              <a:gd name="connsiteX30" fmla="*/ 1348740 w 2962486"/>
              <a:gd name="connsiteY30" fmla="*/ 1600448 h 2011928"/>
              <a:gd name="connsiteX31" fmla="*/ 1310640 w 2962486"/>
              <a:gd name="connsiteY31" fmla="*/ 1531868 h 2011928"/>
              <a:gd name="connsiteX32" fmla="*/ 1341120 w 2962486"/>
              <a:gd name="connsiteY32" fmla="*/ 1463288 h 2011928"/>
              <a:gd name="connsiteX33" fmla="*/ 1463040 w 2962486"/>
              <a:gd name="connsiteY33" fmla="*/ 1417568 h 2011928"/>
              <a:gd name="connsiteX34" fmla="*/ 1524000 w 2962486"/>
              <a:gd name="connsiteY34" fmla="*/ 1341368 h 2011928"/>
              <a:gd name="connsiteX35" fmla="*/ 1600200 w 2962486"/>
              <a:gd name="connsiteY35" fmla="*/ 1379468 h 2011928"/>
              <a:gd name="connsiteX36" fmla="*/ 1699260 w 2962486"/>
              <a:gd name="connsiteY36" fmla="*/ 1310888 h 2011928"/>
              <a:gd name="connsiteX37" fmla="*/ 1783080 w 2962486"/>
              <a:gd name="connsiteY37" fmla="*/ 1356608 h 2011928"/>
              <a:gd name="connsiteX38" fmla="*/ 1813560 w 2962486"/>
              <a:gd name="connsiteY38" fmla="*/ 1280408 h 2011928"/>
              <a:gd name="connsiteX39" fmla="*/ 1912620 w 2962486"/>
              <a:gd name="connsiteY39" fmla="*/ 1272788 h 2011928"/>
              <a:gd name="connsiteX40" fmla="*/ 1943100 w 2962486"/>
              <a:gd name="connsiteY40" fmla="*/ 1295648 h 2011928"/>
              <a:gd name="connsiteX41" fmla="*/ 2004060 w 2962486"/>
              <a:gd name="connsiteY41" fmla="*/ 1234688 h 2011928"/>
              <a:gd name="connsiteX42" fmla="*/ 2049780 w 2962486"/>
              <a:gd name="connsiteY42" fmla="*/ 1173728 h 2011928"/>
              <a:gd name="connsiteX43" fmla="*/ 1981200 w 2962486"/>
              <a:gd name="connsiteY43" fmla="*/ 1158488 h 2011928"/>
              <a:gd name="connsiteX44" fmla="*/ 1981200 w 2962486"/>
              <a:gd name="connsiteY44" fmla="*/ 1089908 h 2011928"/>
              <a:gd name="connsiteX45" fmla="*/ 1943100 w 2962486"/>
              <a:gd name="connsiteY45" fmla="*/ 1028948 h 2011928"/>
              <a:gd name="connsiteX46" fmla="*/ 1958340 w 2962486"/>
              <a:gd name="connsiteY46" fmla="*/ 967988 h 2011928"/>
              <a:gd name="connsiteX47" fmla="*/ 1920240 w 2962486"/>
              <a:gd name="connsiteY47" fmla="*/ 960368 h 2011928"/>
              <a:gd name="connsiteX48" fmla="*/ 1828800 w 2962486"/>
              <a:gd name="connsiteY48" fmla="*/ 1028948 h 2011928"/>
              <a:gd name="connsiteX49" fmla="*/ 1752600 w 2962486"/>
              <a:gd name="connsiteY49" fmla="*/ 1067048 h 2011928"/>
              <a:gd name="connsiteX50" fmla="*/ 1706880 w 2962486"/>
              <a:gd name="connsiteY50" fmla="*/ 967988 h 2011928"/>
              <a:gd name="connsiteX51" fmla="*/ 1684020 w 2962486"/>
              <a:gd name="connsiteY51" fmla="*/ 937508 h 2011928"/>
              <a:gd name="connsiteX52" fmla="*/ 1531620 w 2962486"/>
              <a:gd name="connsiteY52" fmla="*/ 1044188 h 2011928"/>
              <a:gd name="connsiteX53" fmla="*/ 1463040 w 2962486"/>
              <a:gd name="connsiteY53" fmla="*/ 990848 h 2011928"/>
              <a:gd name="connsiteX54" fmla="*/ 1341120 w 2962486"/>
              <a:gd name="connsiteY54" fmla="*/ 1006088 h 2011928"/>
              <a:gd name="connsiteX55" fmla="*/ 1257300 w 2962486"/>
              <a:gd name="connsiteY55" fmla="*/ 929888 h 2011928"/>
              <a:gd name="connsiteX56" fmla="*/ 1242060 w 2962486"/>
              <a:gd name="connsiteY56" fmla="*/ 899408 h 2011928"/>
              <a:gd name="connsiteX57" fmla="*/ 1066800 w 2962486"/>
              <a:gd name="connsiteY57" fmla="*/ 907028 h 2011928"/>
              <a:gd name="connsiteX58" fmla="*/ 1021080 w 2962486"/>
              <a:gd name="connsiteY58" fmla="*/ 868928 h 2011928"/>
              <a:gd name="connsiteX59" fmla="*/ 1021080 w 2962486"/>
              <a:gd name="connsiteY59" fmla="*/ 716528 h 2011928"/>
              <a:gd name="connsiteX60" fmla="*/ 967740 w 2962486"/>
              <a:gd name="connsiteY60" fmla="*/ 625088 h 2011928"/>
              <a:gd name="connsiteX61" fmla="*/ 1028700 w 2962486"/>
              <a:gd name="connsiteY61" fmla="*/ 526028 h 2011928"/>
              <a:gd name="connsiteX62" fmla="*/ 1066800 w 2962486"/>
              <a:gd name="connsiteY62" fmla="*/ 480308 h 2011928"/>
              <a:gd name="connsiteX63" fmla="*/ 990600 w 2962486"/>
              <a:gd name="connsiteY63" fmla="*/ 449828 h 2011928"/>
              <a:gd name="connsiteX64" fmla="*/ 891540 w 2962486"/>
              <a:gd name="connsiteY64" fmla="*/ 472688 h 2011928"/>
              <a:gd name="connsiteX65" fmla="*/ 876300 w 2962486"/>
              <a:gd name="connsiteY65" fmla="*/ 457448 h 2011928"/>
              <a:gd name="connsiteX66" fmla="*/ 861060 w 2962486"/>
              <a:gd name="connsiteY66" fmla="*/ 396488 h 2011928"/>
              <a:gd name="connsiteX67" fmla="*/ 838200 w 2962486"/>
              <a:gd name="connsiteY67" fmla="*/ 312668 h 2011928"/>
              <a:gd name="connsiteX68" fmla="*/ 906780 w 2962486"/>
              <a:gd name="connsiteY68" fmla="*/ 213608 h 2011928"/>
              <a:gd name="connsiteX69" fmla="*/ 784860 w 2962486"/>
              <a:gd name="connsiteY69" fmla="*/ 68828 h 2011928"/>
              <a:gd name="connsiteX70" fmla="*/ 601980 w 2962486"/>
              <a:gd name="connsiteY70" fmla="*/ 30728 h 2011928"/>
              <a:gd name="connsiteX71" fmla="*/ 472440 w 2962486"/>
              <a:gd name="connsiteY71" fmla="*/ 248 h 2011928"/>
              <a:gd name="connsiteX72" fmla="*/ 373380 w 2962486"/>
              <a:gd name="connsiteY72" fmla="*/ 15488 h 2011928"/>
              <a:gd name="connsiteX73" fmla="*/ 167640 w 2962486"/>
              <a:gd name="connsiteY73" fmla="*/ 45968 h 2011928"/>
              <a:gd name="connsiteX74" fmla="*/ 38100 w 2962486"/>
              <a:gd name="connsiteY74" fmla="*/ 99308 h 2011928"/>
              <a:gd name="connsiteX75" fmla="*/ 0 w 2962486"/>
              <a:gd name="connsiteY75" fmla="*/ 30728 h 201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962486" h="2011928">
                <a:moveTo>
                  <a:pt x="2948940" y="2011928"/>
                </a:moveTo>
                <a:cubicBezTo>
                  <a:pt x="2959100" y="1976368"/>
                  <a:pt x="2969260" y="1940808"/>
                  <a:pt x="2956560" y="1920488"/>
                </a:cubicBezTo>
                <a:cubicBezTo>
                  <a:pt x="2943860" y="1900168"/>
                  <a:pt x="2895600" y="1906518"/>
                  <a:pt x="2872740" y="1890008"/>
                </a:cubicBezTo>
                <a:cubicBezTo>
                  <a:pt x="2849880" y="1873498"/>
                  <a:pt x="2842260" y="1839208"/>
                  <a:pt x="2819400" y="1821428"/>
                </a:cubicBezTo>
                <a:cubicBezTo>
                  <a:pt x="2796540" y="1803648"/>
                  <a:pt x="2758440" y="1778248"/>
                  <a:pt x="2735580" y="1783328"/>
                </a:cubicBezTo>
                <a:cubicBezTo>
                  <a:pt x="2712720" y="1788408"/>
                  <a:pt x="2696210" y="1841748"/>
                  <a:pt x="2682240" y="1851908"/>
                </a:cubicBezTo>
                <a:cubicBezTo>
                  <a:pt x="2668270" y="1862068"/>
                  <a:pt x="2660650" y="1832858"/>
                  <a:pt x="2651760" y="1844288"/>
                </a:cubicBezTo>
                <a:cubicBezTo>
                  <a:pt x="2642870" y="1855718"/>
                  <a:pt x="2661920" y="1902708"/>
                  <a:pt x="2628900" y="1920488"/>
                </a:cubicBezTo>
                <a:cubicBezTo>
                  <a:pt x="2595880" y="1938268"/>
                  <a:pt x="2491740" y="1952238"/>
                  <a:pt x="2453640" y="1950968"/>
                </a:cubicBezTo>
                <a:cubicBezTo>
                  <a:pt x="2415540" y="1949698"/>
                  <a:pt x="2404110" y="1929378"/>
                  <a:pt x="2400300" y="1912868"/>
                </a:cubicBezTo>
                <a:cubicBezTo>
                  <a:pt x="2396490" y="1896358"/>
                  <a:pt x="2438400" y="1858258"/>
                  <a:pt x="2430780" y="1851908"/>
                </a:cubicBezTo>
                <a:cubicBezTo>
                  <a:pt x="2423160" y="1845558"/>
                  <a:pt x="2376170" y="1873498"/>
                  <a:pt x="2354580" y="1874768"/>
                </a:cubicBezTo>
                <a:cubicBezTo>
                  <a:pt x="2332990" y="1876038"/>
                  <a:pt x="2315210" y="1868418"/>
                  <a:pt x="2301240" y="1859528"/>
                </a:cubicBezTo>
                <a:cubicBezTo>
                  <a:pt x="2287270" y="1850638"/>
                  <a:pt x="2259330" y="1840478"/>
                  <a:pt x="2270760" y="1821428"/>
                </a:cubicBezTo>
                <a:cubicBezTo>
                  <a:pt x="2282190" y="1802378"/>
                  <a:pt x="2350770" y="1773168"/>
                  <a:pt x="2369820" y="1745228"/>
                </a:cubicBezTo>
                <a:cubicBezTo>
                  <a:pt x="2388870" y="1717288"/>
                  <a:pt x="2392680" y="1675378"/>
                  <a:pt x="2385060" y="1653788"/>
                </a:cubicBezTo>
                <a:cubicBezTo>
                  <a:pt x="2377440" y="1632198"/>
                  <a:pt x="2346960" y="1614418"/>
                  <a:pt x="2324100" y="1615688"/>
                </a:cubicBezTo>
                <a:cubicBezTo>
                  <a:pt x="2301240" y="1616958"/>
                  <a:pt x="2247900" y="1661408"/>
                  <a:pt x="2247900" y="1661408"/>
                </a:cubicBezTo>
                <a:cubicBezTo>
                  <a:pt x="2228850" y="1672838"/>
                  <a:pt x="2226310" y="1685538"/>
                  <a:pt x="2209800" y="1684268"/>
                </a:cubicBezTo>
                <a:cubicBezTo>
                  <a:pt x="2193290" y="1682998"/>
                  <a:pt x="2164080" y="1653788"/>
                  <a:pt x="2148840" y="1653788"/>
                </a:cubicBezTo>
                <a:cubicBezTo>
                  <a:pt x="2133600" y="1653788"/>
                  <a:pt x="2133600" y="1684268"/>
                  <a:pt x="2118360" y="1684268"/>
                </a:cubicBezTo>
                <a:cubicBezTo>
                  <a:pt x="2103120" y="1684268"/>
                  <a:pt x="2100580" y="1642358"/>
                  <a:pt x="2057400" y="1653788"/>
                </a:cubicBezTo>
                <a:cubicBezTo>
                  <a:pt x="2014220" y="1665218"/>
                  <a:pt x="1898650" y="1733798"/>
                  <a:pt x="1859280" y="1752848"/>
                </a:cubicBezTo>
                <a:cubicBezTo>
                  <a:pt x="1819910" y="1771898"/>
                  <a:pt x="1835150" y="1776978"/>
                  <a:pt x="1821180" y="1768088"/>
                </a:cubicBezTo>
                <a:cubicBezTo>
                  <a:pt x="1807210" y="1759198"/>
                  <a:pt x="1790700" y="1710938"/>
                  <a:pt x="1775460" y="1699508"/>
                </a:cubicBezTo>
                <a:cubicBezTo>
                  <a:pt x="1760220" y="1688078"/>
                  <a:pt x="1738630" y="1707128"/>
                  <a:pt x="1729740" y="1699508"/>
                </a:cubicBezTo>
                <a:cubicBezTo>
                  <a:pt x="1720850" y="1691888"/>
                  <a:pt x="1731010" y="1662678"/>
                  <a:pt x="1722120" y="1653788"/>
                </a:cubicBezTo>
                <a:cubicBezTo>
                  <a:pt x="1713230" y="1644898"/>
                  <a:pt x="1687830" y="1655058"/>
                  <a:pt x="1676400" y="1646168"/>
                </a:cubicBezTo>
                <a:cubicBezTo>
                  <a:pt x="1664970" y="1637278"/>
                  <a:pt x="1685290" y="1605528"/>
                  <a:pt x="1653540" y="1600448"/>
                </a:cubicBezTo>
                <a:cubicBezTo>
                  <a:pt x="1621790" y="1595368"/>
                  <a:pt x="1536700" y="1615688"/>
                  <a:pt x="1485900" y="1615688"/>
                </a:cubicBezTo>
                <a:cubicBezTo>
                  <a:pt x="1435100" y="1615688"/>
                  <a:pt x="1377950" y="1614418"/>
                  <a:pt x="1348740" y="1600448"/>
                </a:cubicBezTo>
                <a:cubicBezTo>
                  <a:pt x="1319530" y="1586478"/>
                  <a:pt x="1311910" y="1554728"/>
                  <a:pt x="1310640" y="1531868"/>
                </a:cubicBezTo>
                <a:cubicBezTo>
                  <a:pt x="1309370" y="1509008"/>
                  <a:pt x="1315720" y="1482338"/>
                  <a:pt x="1341120" y="1463288"/>
                </a:cubicBezTo>
                <a:cubicBezTo>
                  <a:pt x="1366520" y="1444238"/>
                  <a:pt x="1432560" y="1437888"/>
                  <a:pt x="1463040" y="1417568"/>
                </a:cubicBezTo>
                <a:cubicBezTo>
                  <a:pt x="1493520" y="1397248"/>
                  <a:pt x="1501140" y="1347718"/>
                  <a:pt x="1524000" y="1341368"/>
                </a:cubicBezTo>
                <a:cubicBezTo>
                  <a:pt x="1546860" y="1335018"/>
                  <a:pt x="1570990" y="1384548"/>
                  <a:pt x="1600200" y="1379468"/>
                </a:cubicBezTo>
                <a:cubicBezTo>
                  <a:pt x="1629410" y="1374388"/>
                  <a:pt x="1668780" y="1314698"/>
                  <a:pt x="1699260" y="1310888"/>
                </a:cubicBezTo>
                <a:cubicBezTo>
                  <a:pt x="1729740" y="1307078"/>
                  <a:pt x="1764030" y="1361688"/>
                  <a:pt x="1783080" y="1356608"/>
                </a:cubicBezTo>
                <a:cubicBezTo>
                  <a:pt x="1802130" y="1351528"/>
                  <a:pt x="1791970" y="1294378"/>
                  <a:pt x="1813560" y="1280408"/>
                </a:cubicBezTo>
                <a:cubicBezTo>
                  <a:pt x="1835150" y="1266438"/>
                  <a:pt x="1891030" y="1270248"/>
                  <a:pt x="1912620" y="1272788"/>
                </a:cubicBezTo>
                <a:cubicBezTo>
                  <a:pt x="1934210" y="1275328"/>
                  <a:pt x="1927860" y="1301998"/>
                  <a:pt x="1943100" y="1295648"/>
                </a:cubicBezTo>
                <a:cubicBezTo>
                  <a:pt x="1958340" y="1289298"/>
                  <a:pt x="1986280" y="1255008"/>
                  <a:pt x="2004060" y="1234688"/>
                </a:cubicBezTo>
                <a:cubicBezTo>
                  <a:pt x="2021840" y="1214368"/>
                  <a:pt x="2053590" y="1186428"/>
                  <a:pt x="2049780" y="1173728"/>
                </a:cubicBezTo>
                <a:cubicBezTo>
                  <a:pt x="2045970" y="1161028"/>
                  <a:pt x="1992630" y="1172458"/>
                  <a:pt x="1981200" y="1158488"/>
                </a:cubicBezTo>
                <a:cubicBezTo>
                  <a:pt x="1969770" y="1144518"/>
                  <a:pt x="1987550" y="1111498"/>
                  <a:pt x="1981200" y="1089908"/>
                </a:cubicBezTo>
                <a:cubicBezTo>
                  <a:pt x="1974850" y="1068318"/>
                  <a:pt x="1946910" y="1049268"/>
                  <a:pt x="1943100" y="1028948"/>
                </a:cubicBezTo>
                <a:cubicBezTo>
                  <a:pt x="1939290" y="1008628"/>
                  <a:pt x="1962150" y="979418"/>
                  <a:pt x="1958340" y="967988"/>
                </a:cubicBezTo>
                <a:cubicBezTo>
                  <a:pt x="1954530" y="956558"/>
                  <a:pt x="1941830" y="950208"/>
                  <a:pt x="1920240" y="960368"/>
                </a:cubicBezTo>
                <a:cubicBezTo>
                  <a:pt x="1898650" y="970528"/>
                  <a:pt x="1856740" y="1011168"/>
                  <a:pt x="1828800" y="1028948"/>
                </a:cubicBezTo>
                <a:cubicBezTo>
                  <a:pt x="1800860" y="1046728"/>
                  <a:pt x="1772920" y="1077208"/>
                  <a:pt x="1752600" y="1067048"/>
                </a:cubicBezTo>
                <a:cubicBezTo>
                  <a:pt x="1732280" y="1056888"/>
                  <a:pt x="1718310" y="989578"/>
                  <a:pt x="1706880" y="967988"/>
                </a:cubicBezTo>
                <a:cubicBezTo>
                  <a:pt x="1695450" y="946398"/>
                  <a:pt x="1713230" y="924808"/>
                  <a:pt x="1684020" y="937508"/>
                </a:cubicBezTo>
                <a:cubicBezTo>
                  <a:pt x="1654810" y="950208"/>
                  <a:pt x="1568450" y="1035298"/>
                  <a:pt x="1531620" y="1044188"/>
                </a:cubicBezTo>
                <a:cubicBezTo>
                  <a:pt x="1494790" y="1053078"/>
                  <a:pt x="1494790" y="997198"/>
                  <a:pt x="1463040" y="990848"/>
                </a:cubicBezTo>
                <a:cubicBezTo>
                  <a:pt x="1431290" y="984498"/>
                  <a:pt x="1375410" y="1016248"/>
                  <a:pt x="1341120" y="1006088"/>
                </a:cubicBezTo>
                <a:cubicBezTo>
                  <a:pt x="1306830" y="995928"/>
                  <a:pt x="1273810" y="947668"/>
                  <a:pt x="1257300" y="929888"/>
                </a:cubicBezTo>
                <a:cubicBezTo>
                  <a:pt x="1240790" y="912108"/>
                  <a:pt x="1273810" y="903218"/>
                  <a:pt x="1242060" y="899408"/>
                </a:cubicBezTo>
                <a:cubicBezTo>
                  <a:pt x="1210310" y="895598"/>
                  <a:pt x="1103630" y="912108"/>
                  <a:pt x="1066800" y="907028"/>
                </a:cubicBezTo>
                <a:cubicBezTo>
                  <a:pt x="1029970" y="901948"/>
                  <a:pt x="1028700" y="900678"/>
                  <a:pt x="1021080" y="868928"/>
                </a:cubicBezTo>
                <a:cubicBezTo>
                  <a:pt x="1013460" y="837178"/>
                  <a:pt x="1029970" y="757168"/>
                  <a:pt x="1021080" y="716528"/>
                </a:cubicBezTo>
                <a:cubicBezTo>
                  <a:pt x="1012190" y="675888"/>
                  <a:pt x="966470" y="656838"/>
                  <a:pt x="967740" y="625088"/>
                </a:cubicBezTo>
                <a:cubicBezTo>
                  <a:pt x="969010" y="593338"/>
                  <a:pt x="1012190" y="550158"/>
                  <a:pt x="1028700" y="526028"/>
                </a:cubicBezTo>
                <a:cubicBezTo>
                  <a:pt x="1045210" y="501898"/>
                  <a:pt x="1073150" y="493008"/>
                  <a:pt x="1066800" y="480308"/>
                </a:cubicBezTo>
                <a:cubicBezTo>
                  <a:pt x="1060450" y="467608"/>
                  <a:pt x="1019810" y="451098"/>
                  <a:pt x="990600" y="449828"/>
                </a:cubicBezTo>
                <a:cubicBezTo>
                  <a:pt x="961390" y="448558"/>
                  <a:pt x="910590" y="471418"/>
                  <a:pt x="891540" y="472688"/>
                </a:cubicBezTo>
                <a:cubicBezTo>
                  <a:pt x="872490" y="473958"/>
                  <a:pt x="881380" y="470148"/>
                  <a:pt x="876300" y="457448"/>
                </a:cubicBezTo>
                <a:cubicBezTo>
                  <a:pt x="871220" y="444748"/>
                  <a:pt x="867410" y="420618"/>
                  <a:pt x="861060" y="396488"/>
                </a:cubicBezTo>
                <a:cubicBezTo>
                  <a:pt x="854710" y="372358"/>
                  <a:pt x="830580" y="343148"/>
                  <a:pt x="838200" y="312668"/>
                </a:cubicBezTo>
                <a:cubicBezTo>
                  <a:pt x="845820" y="282188"/>
                  <a:pt x="915670" y="254248"/>
                  <a:pt x="906780" y="213608"/>
                </a:cubicBezTo>
                <a:cubicBezTo>
                  <a:pt x="897890" y="172968"/>
                  <a:pt x="835660" y="99308"/>
                  <a:pt x="784860" y="68828"/>
                </a:cubicBezTo>
                <a:cubicBezTo>
                  <a:pt x="734060" y="38348"/>
                  <a:pt x="654050" y="42158"/>
                  <a:pt x="601980" y="30728"/>
                </a:cubicBezTo>
                <a:cubicBezTo>
                  <a:pt x="549910" y="19298"/>
                  <a:pt x="510540" y="2788"/>
                  <a:pt x="472440" y="248"/>
                </a:cubicBezTo>
                <a:cubicBezTo>
                  <a:pt x="434340" y="-2292"/>
                  <a:pt x="373380" y="15488"/>
                  <a:pt x="373380" y="15488"/>
                </a:cubicBezTo>
                <a:cubicBezTo>
                  <a:pt x="322580" y="23108"/>
                  <a:pt x="223520" y="31998"/>
                  <a:pt x="167640" y="45968"/>
                </a:cubicBezTo>
                <a:cubicBezTo>
                  <a:pt x="111760" y="59938"/>
                  <a:pt x="66040" y="101848"/>
                  <a:pt x="38100" y="99308"/>
                </a:cubicBezTo>
                <a:cubicBezTo>
                  <a:pt x="10160" y="96768"/>
                  <a:pt x="5080" y="63748"/>
                  <a:pt x="0" y="3072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4462463" y="2976549"/>
            <a:ext cx="2786062" cy="1505979"/>
          </a:xfrm>
          <a:custGeom>
            <a:avLst/>
            <a:gdLst>
              <a:gd name="connsiteX0" fmla="*/ 0 w 2786062"/>
              <a:gd name="connsiteY0" fmla="*/ 33351 h 1505979"/>
              <a:gd name="connsiteX1" fmla="*/ 47625 w 2786062"/>
              <a:gd name="connsiteY1" fmla="*/ 80976 h 1505979"/>
              <a:gd name="connsiteX2" fmla="*/ 23812 w 2786062"/>
              <a:gd name="connsiteY2" fmla="*/ 152414 h 1505979"/>
              <a:gd name="connsiteX3" fmla="*/ 100012 w 2786062"/>
              <a:gd name="connsiteY3" fmla="*/ 100026 h 1505979"/>
              <a:gd name="connsiteX4" fmla="*/ 142875 w 2786062"/>
              <a:gd name="connsiteY4" fmla="*/ 52401 h 1505979"/>
              <a:gd name="connsiteX5" fmla="*/ 152400 w 2786062"/>
              <a:gd name="connsiteY5" fmla="*/ 14 h 1505979"/>
              <a:gd name="connsiteX6" fmla="*/ 238125 w 2786062"/>
              <a:gd name="connsiteY6" fmla="*/ 47639 h 1505979"/>
              <a:gd name="connsiteX7" fmla="*/ 314325 w 2786062"/>
              <a:gd name="connsiteY7" fmla="*/ 104789 h 1505979"/>
              <a:gd name="connsiteX8" fmla="*/ 381000 w 2786062"/>
              <a:gd name="connsiteY8" fmla="*/ 152414 h 1505979"/>
              <a:gd name="connsiteX9" fmla="*/ 447675 w 2786062"/>
              <a:gd name="connsiteY9" fmla="*/ 247664 h 1505979"/>
              <a:gd name="connsiteX10" fmla="*/ 471487 w 2786062"/>
              <a:gd name="connsiteY10" fmla="*/ 295289 h 1505979"/>
              <a:gd name="connsiteX11" fmla="*/ 500062 w 2786062"/>
              <a:gd name="connsiteY11" fmla="*/ 328626 h 1505979"/>
              <a:gd name="connsiteX12" fmla="*/ 500062 w 2786062"/>
              <a:gd name="connsiteY12" fmla="*/ 428639 h 1505979"/>
              <a:gd name="connsiteX13" fmla="*/ 557212 w 2786062"/>
              <a:gd name="connsiteY13" fmla="*/ 514364 h 1505979"/>
              <a:gd name="connsiteX14" fmla="*/ 566737 w 2786062"/>
              <a:gd name="connsiteY14" fmla="*/ 600089 h 1505979"/>
              <a:gd name="connsiteX15" fmla="*/ 495300 w 2786062"/>
              <a:gd name="connsiteY15" fmla="*/ 633426 h 1505979"/>
              <a:gd name="connsiteX16" fmla="*/ 533400 w 2786062"/>
              <a:gd name="connsiteY16" fmla="*/ 738201 h 1505979"/>
              <a:gd name="connsiteX17" fmla="*/ 576262 w 2786062"/>
              <a:gd name="connsiteY17" fmla="*/ 752489 h 1505979"/>
              <a:gd name="connsiteX18" fmla="*/ 538162 w 2786062"/>
              <a:gd name="connsiteY18" fmla="*/ 823926 h 1505979"/>
              <a:gd name="connsiteX19" fmla="*/ 538162 w 2786062"/>
              <a:gd name="connsiteY19" fmla="*/ 876314 h 1505979"/>
              <a:gd name="connsiteX20" fmla="*/ 519112 w 2786062"/>
              <a:gd name="connsiteY20" fmla="*/ 942989 h 1505979"/>
              <a:gd name="connsiteX21" fmla="*/ 642937 w 2786062"/>
              <a:gd name="connsiteY21" fmla="*/ 1057289 h 1505979"/>
              <a:gd name="connsiteX22" fmla="*/ 709612 w 2786062"/>
              <a:gd name="connsiteY22" fmla="*/ 1038239 h 1505979"/>
              <a:gd name="connsiteX23" fmla="*/ 771525 w 2786062"/>
              <a:gd name="connsiteY23" fmla="*/ 1043001 h 1505979"/>
              <a:gd name="connsiteX24" fmla="*/ 752475 w 2786062"/>
              <a:gd name="connsiteY24" fmla="*/ 1071576 h 1505979"/>
              <a:gd name="connsiteX25" fmla="*/ 776287 w 2786062"/>
              <a:gd name="connsiteY25" fmla="*/ 1095389 h 1505979"/>
              <a:gd name="connsiteX26" fmla="*/ 728662 w 2786062"/>
              <a:gd name="connsiteY26" fmla="*/ 1133489 h 1505979"/>
              <a:gd name="connsiteX27" fmla="*/ 795337 w 2786062"/>
              <a:gd name="connsiteY27" fmla="*/ 1247789 h 1505979"/>
              <a:gd name="connsiteX28" fmla="*/ 847725 w 2786062"/>
              <a:gd name="connsiteY28" fmla="*/ 1290651 h 1505979"/>
              <a:gd name="connsiteX29" fmla="*/ 876300 w 2786062"/>
              <a:gd name="connsiteY29" fmla="*/ 1290651 h 1505979"/>
              <a:gd name="connsiteX30" fmla="*/ 952500 w 2786062"/>
              <a:gd name="connsiteY30" fmla="*/ 1366851 h 1505979"/>
              <a:gd name="connsiteX31" fmla="*/ 919162 w 2786062"/>
              <a:gd name="connsiteY31" fmla="*/ 1414476 h 1505979"/>
              <a:gd name="connsiteX32" fmla="*/ 1028700 w 2786062"/>
              <a:gd name="connsiteY32" fmla="*/ 1485914 h 1505979"/>
              <a:gd name="connsiteX33" fmla="*/ 1085850 w 2786062"/>
              <a:gd name="connsiteY33" fmla="*/ 1504964 h 1505979"/>
              <a:gd name="connsiteX34" fmla="*/ 1143000 w 2786062"/>
              <a:gd name="connsiteY34" fmla="*/ 1462101 h 1505979"/>
              <a:gd name="connsiteX35" fmla="*/ 1190625 w 2786062"/>
              <a:gd name="connsiteY35" fmla="*/ 1500201 h 1505979"/>
              <a:gd name="connsiteX36" fmla="*/ 1200150 w 2786062"/>
              <a:gd name="connsiteY36" fmla="*/ 1476389 h 1505979"/>
              <a:gd name="connsiteX37" fmla="*/ 1195387 w 2786062"/>
              <a:gd name="connsiteY37" fmla="*/ 1414476 h 1505979"/>
              <a:gd name="connsiteX38" fmla="*/ 1290637 w 2786062"/>
              <a:gd name="connsiteY38" fmla="*/ 1347801 h 1505979"/>
              <a:gd name="connsiteX39" fmla="*/ 1371600 w 2786062"/>
              <a:gd name="connsiteY39" fmla="*/ 1433526 h 1505979"/>
              <a:gd name="connsiteX40" fmla="*/ 1376362 w 2786062"/>
              <a:gd name="connsiteY40" fmla="*/ 1466864 h 1505979"/>
              <a:gd name="connsiteX41" fmla="*/ 1428750 w 2786062"/>
              <a:gd name="connsiteY41" fmla="*/ 1476389 h 1505979"/>
              <a:gd name="connsiteX42" fmla="*/ 1481137 w 2786062"/>
              <a:gd name="connsiteY42" fmla="*/ 1362089 h 1505979"/>
              <a:gd name="connsiteX43" fmla="*/ 1500187 w 2786062"/>
              <a:gd name="connsiteY43" fmla="*/ 1319226 h 1505979"/>
              <a:gd name="connsiteX44" fmla="*/ 1576387 w 2786062"/>
              <a:gd name="connsiteY44" fmla="*/ 1347801 h 1505979"/>
              <a:gd name="connsiteX45" fmla="*/ 1609725 w 2786062"/>
              <a:gd name="connsiteY45" fmla="*/ 1295414 h 1505979"/>
              <a:gd name="connsiteX46" fmla="*/ 1562100 w 2786062"/>
              <a:gd name="connsiteY46" fmla="*/ 1247789 h 1505979"/>
              <a:gd name="connsiteX47" fmla="*/ 1590675 w 2786062"/>
              <a:gd name="connsiteY47" fmla="*/ 1185876 h 1505979"/>
              <a:gd name="connsiteX48" fmla="*/ 1643062 w 2786062"/>
              <a:gd name="connsiteY48" fmla="*/ 1152539 h 1505979"/>
              <a:gd name="connsiteX49" fmla="*/ 1690687 w 2786062"/>
              <a:gd name="connsiteY49" fmla="*/ 1143014 h 1505979"/>
              <a:gd name="connsiteX50" fmla="*/ 1685925 w 2786062"/>
              <a:gd name="connsiteY50" fmla="*/ 1195401 h 1505979"/>
              <a:gd name="connsiteX51" fmla="*/ 1709737 w 2786062"/>
              <a:gd name="connsiteY51" fmla="*/ 1228739 h 1505979"/>
              <a:gd name="connsiteX52" fmla="*/ 1757362 w 2786062"/>
              <a:gd name="connsiteY52" fmla="*/ 1190639 h 1505979"/>
              <a:gd name="connsiteX53" fmla="*/ 1785937 w 2786062"/>
              <a:gd name="connsiteY53" fmla="*/ 1228739 h 1505979"/>
              <a:gd name="connsiteX54" fmla="*/ 1814512 w 2786062"/>
              <a:gd name="connsiteY54" fmla="*/ 1171589 h 1505979"/>
              <a:gd name="connsiteX55" fmla="*/ 1862137 w 2786062"/>
              <a:gd name="connsiteY55" fmla="*/ 1243026 h 1505979"/>
              <a:gd name="connsiteX56" fmla="*/ 1909762 w 2786062"/>
              <a:gd name="connsiteY56" fmla="*/ 1228739 h 1505979"/>
              <a:gd name="connsiteX57" fmla="*/ 1905000 w 2786062"/>
              <a:gd name="connsiteY57" fmla="*/ 1285889 h 1505979"/>
              <a:gd name="connsiteX58" fmla="*/ 1976437 w 2786062"/>
              <a:gd name="connsiteY58" fmla="*/ 1262076 h 1505979"/>
              <a:gd name="connsiteX59" fmla="*/ 2019300 w 2786062"/>
              <a:gd name="connsiteY59" fmla="*/ 1238264 h 1505979"/>
              <a:gd name="connsiteX60" fmla="*/ 2033587 w 2786062"/>
              <a:gd name="connsiteY60" fmla="*/ 1304939 h 1505979"/>
              <a:gd name="connsiteX61" fmla="*/ 2090737 w 2786062"/>
              <a:gd name="connsiteY61" fmla="*/ 1290651 h 1505979"/>
              <a:gd name="connsiteX62" fmla="*/ 2124075 w 2786062"/>
              <a:gd name="connsiteY62" fmla="*/ 1333514 h 1505979"/>
              <a:gd name="connsiteX63" fmla="*/ 2195512 w 2786062"/>
              <a:gd name="connsiteY63" fmla="*/ 1290651 h 1505979"/>
              <a:gd name="connsiteX64" fmla="*/ 2176462 w 2786062"/>
              <a:gd name="connsiteY64" fmla="*/ 1223976 h 1505979"/>
              <a:gd name="connsiteX65" fmla="*/ 2166937 w 2786062"/>
              <a:gd name="connsiteY65" fmla="*/ 1176351 h 1505979"/>
              <a:gd name="connsiteX66" fmla="*/ 2219325 w 2786062"/>
              <a:gd name="connsiteY66" fmla="*/ 1123964 h 1505979"/>
              <a:gd name="connsiteX67" fmla="*/ 2271712 w 2786062"/>
              <a:gd name="connsiteY67" fmla="*/ 1171589 h 1505979"/>
              <a:gd name="connsiteX68" fmla="*/ 2347912 w 2786062"/>
              <a:gd name="connsiteY68" fmla="*/ 1114439 h 1505979"/>
              <a:gd name="connsiteX69" fmla="*/ 2314575 w 2786062"/>
              <a:gd name="connsiteY69" fmla="*/ 1057289 h 1505979"/>
              <a:gd name="connsiteX70" fmla="*/ 2319337 w 2786062"/>
              <a:gd name="connsiteY70" fmla="*/ 1000139 h 1505979"/>
              <a:gd name="connsiteX71" fmla="*/ 2481262 w 2786062"/>
              <a:gd name="connsiteY71" fmla="*/ 1000139 h 1505979"/>
              <a:gd name="connsiteX72" fmla="*/ 2543175 w 2786062"/>
              <a:gd name="connsiteY72" fmla="*/ 1023951 h 1505979"/>
              <a:gd name="connsiteX73" fmla="*/ 2590800 w 2786062"/>
              <a:gd name="connsiteY73" fmla="*/ 1023951 h 1505979"/>
              <a:gd name="connsiteX74" fmla="*/ 2662237 w 2786062"/>
              <a:gd name="connsiteY74" fmla="*/ 1057289 h 1505979"/>
              <a:gd name="connsiteX75" fmla="*/ 2709862 w 2786062"/>
              <a:gd name="connsiteY75" fmla="*/ 1019189 h 1505979"/>
              <a:gd name="connsiteX76" fmla="*/ 2786062 w 2786062"/>
              <a:gd name="connsiteY76" fmla="*/ 1057289 h 150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2786062" h="1505979">
                <a:moveTo>
                  <a:pt x="0" y="33351"/>
                </a:moveTo>
                <a:cubicBezTo>
                  <a:pt x="21828" y="47241"/>
                  <a:pt x="43656" y="61132"/>
                  <a:pt x="47625" y="80976"/>
                </a:cubicBezTo>
                <a:cubicBezTo>
                  <a:pt x="51594" y="100820"/>
                  <a:pt x="15081" y="149239"/>
                  <a:pt x="23812" y="152414"/>
                </a:cubicBezTo>
                <a:cubicBezTo>
                  <a:pt x="32543" y="155589"/>
                  <a:pt x="80168" y="116695"/>
                  <a:pt x="100012" y="100026"/>
                </a:cubicBezTo>
                <a:cubicBezTo>
                  <a:pt x="119856" y="83357"/>
                  <a:pt x="134144" y="69070"/>
                  <a:pt x="142875" y="52401"/>
                </a:cubicBezTo>
                <a:cubicBezTo>
                  <a:pt x="151606" y="35732"/>
                  <a:pt x="136525" y="808"/>
                  <a:pt x="152400" y="14"/>
                </a:cubicBezTo>
                <a:cubicBezTo>
                  <a:pt x="168275" y="-780"/>
                  <a:pt x="211137" y="30176"/>
                  <a:pt x="238125" y="47639"/>
                </a:cubicBezTo>
                <a:cubicBezTo>
                  <a:pt x="265113" y="65102"/>
                  <a:pt x="290513" y="87327"/>
                  <a:pt x="314325" y="104789"/>
                </a:cubicBezTo>
                <a:cubicBezTo>
                  <a:pt x="338137" y="122251"/>
                  <a:pt x="358775" y="128602"/>
                  <a:pt x="381000" y="152414"/>
                </a:cubicBezTo>
                <a:cubicBezTo>
                  <a:pt x="403225" y="176226"/>
                  <a:pt x="432594" y="223852"/>
                  <a:pt x="447675" y="247664"/>
                </a:cubicBezTo>
                <a:cubicBezTo>
                  <a:pt x="462756" y="271476"/>
                  <a:pt x="462756" y="281795"/>
                  <a:pt x="471487" y="295289"/>
                </a:cubicBezTo>
                <a:cubicBezTo>
                  <a:pt x="480218" y="308783"/>
                  <a:pt x="495300" y="306401"/>
                  <a:pt x="500062" y="328626"/>
                </a:cubicBezTo>
                <a:cubicBezTo>
                  <a:pt x="504825" y="350851"/>
                  <a:pt x="490537" y="397683"/>
                  <a:pt x="500062" y="428639"/>
                </a:cubicBezTo>
                <a:cubicBezTo>
                  <a:pt x="509587" y="459595"/>
                  <a:pt x="546100" y="485789"/>
                  <a:pt x="557212" y="514364"/>
                </a:cubicBezTo>
                <a:cubicBezTo>
                  <a:pt x="568324" y="542939"/>
                  <a:pt x="577056" y="580245"/>
                  <a:pt x="566737" y="600089"/>
                </a:cubicBezTo>
                <a:cubicBezTo>
                  <a:pt x="556418" y="619933"/>
                  <a:pt x="500856" y="610407"/>
                  <a:pt x="495300" y="633426"/>
                </a:cubicBezTo>
                <a:cubicBezTo>
                  <a:pt x="489744" y="656445"/>
                  <a:pt x="519906" y="718357"/>
                  <a:pt x="533400" y="738201"/>
                </a:cubicBezTo>
                <a:cubicBezTo>
                  <a:pt x="546894" y="758045"/>
                  <a:pt x="575468" y="738202"/>
                  <a:pt x="576262" y="752489"/>
                </a:cubicBezTo>
                <a:cubicBezTo>
                  <a:pt x="577056" y="766776"/>
                  <a:pt x="544512" y="803289"/>
                  <a:pt x="538162" y="823926"/>
                </a:cubicBezTo>
                <a:cubicBezTo>
                  <a:pt x="531812" y="844563"/>
                  <a:pt x="541337" y="856470"/>
                  <a:pt x="538162" y="876314"/>
                </a:cubicBezTo>
                <a:cubicBezTo>
                  <a:pt x="534987" y="896158"/>
                  <a:pt x="501650" y="912827"/>
                  <a:pt x="519112" y="942989"/>
                </a:cubicBezTo>
                <a:cubicBezTo>
                  <a:pt x="536574" y="973151"/>
                  <a:pt x="611187" y="1041414"/>
                  <a:pt x="642937" y="1057289"/>
                </a:cubicBezTo>
                <a:cubicBezTo>
                  <a:pt x="674687" y="1073164"/>
                  <a:pt x="688181" y="1040620"/>
                  <a:pt x="709612" y="1038239"/>
                </a:cubicBezTo>
                <a:cubicBezTo>
                  <a:pt x="731043" y="1035858"/>
                  <a:pt x="764381" y="1037445"/>
                  <a:pt x="771525" y="1043001"/>
                </a:cubicBezTo>
                <a:cubicBezTo>
                  <a:pt x="778669" y="1048557"/>
                  <a:pt x="751681" y="1062845"/>
                  <a:pt x="752475" y="1071576"/>
                </a:cubicBezTo>
                <a:cubicBezTo>
                  <a:pt x="753269" y="1080307"/>
                  <a:pt x="780256" y="1085070"/>
                  <a:pt x="776287" y="1095389"/>
                </a:cubicBezTo>
                <a:cubicBezTo>
                  <a:pt x="772318" y="1105708"/>
                  <a:pt x="725487" y="1108089"/>
                  <a:pt x="728662" y="1133489"/>
                </a:cubicBezTo>
                <a:cubicBezTo>
                  <a:pt x="731837" y="1158889"/>
                  <a:pt x="775493" y="1221595"/>
                  <a:pt x="795337" y="1247789"/>
                </a:cubicBezTo>
                <a:cubicBezTo>
                  <a:pt x="815181" y="1273983"/>
                  <a:pt x="834231" y="1283507"/>
                  <a:pt x="847725" y="1290651"/>
                </a:cubicBezTo>
                <a:cubicBezTo>
                  <a:pt x="861219" y="1297795"/>
                  <a:pt x="858838" y="1277951"/>
                  <a:pt x="876300" y="1290651"/>
                </a:cubicBezTo>
                <a:cubicBezTo>
                  <a:pt x="893763" y="1303351"/>
                  <a:pt x="945356" y="1346214"/>
                  <a:pt x="952500" y="1366851"/>
                </a:cubicBezTo>
                <a:cubicBezTo>
                  <a:pt x="959644" y="1387488"/>
                  <a:pt x="906462" y="1394632"/>
                  <a:pt x="919162" y="1414476"/>
                </a:cubicBezTo>
                <a:cubicBezTo>
                  <a:pt x="931862" y="1434320"/>
                  <a:pt x="1000919" y="1470833"/>
                  <a:pt x="1028700" y="1485914"/>
                </a:cubicBezTo>
                <a:cubicBezTo>
                  <a:pt x="1056481" y="1500995"/>
                  <a:pt x="1066800" y="1508933"/>
                  <a:pt x="1085850" y="1504964"/>
                </a:cubicBezTo>
                <a:cubicBezTo>
                  <a:pt x="1104900" y="1500995"/>
                  <a:pt x="1125538" y="1462895"/>
                  <a:pt x="1143000" y="1462101"/>
                </a:cubicBezTo>
                <a:cubicBezTo>
                  <a:pt x="1160462" y="1461307"/>
                  <a:pt x="1181100" y="1497820"/>
                  <a:pt x="1190625" y="1500201"/>
                </a:cubicBezTo>
                <a:cubicBezTo>
                  <a:pt x="1200150" y="1502582"/>
                  <a:pt x="1199356" y="1490676"/>
                  <a:pt x="1200150" y="1476389"/>
                </a:cubicBezTo>
                <a:cubicBezTo>
                  <a:pt x="1200944" y="1462102"/>
                  <a:pt x="1180306" y="1435907"/>
                  <a:pt x="1195387" y="1414476"/>
                </a:cubicBezTo>
                <a:cubicBezTo>
                  <a:pt x="1210468" y="1393045"/>
                  <a:pt x="1261268" y="1344626"/>
                  <a:pt x="1290637" y="1347801"/>
                </a:cubicBezTo>
                <a:cubicBezTo>
                  <a:pt x="1320006" y="1350976"/>
                  <a:pt x="1357313" y="1413682"/>
                  <a:pt x="1371600" y="1433526"/>
                </a:cubicBezTo>
                <a:cubicBezTo>
                  <a:pt x="1385887" y="1453370"/>
                  <a:pt x="1366837" y="1459720"/>
                  <a:pt x="1376362" y="1466864"/>
                </a:cubicBezTo>
                <a:cubicBezTo>
                  <a:pt x="1385887" y="1474008"/>
                  <a:pt x="1411288" y="1493851"/>
                  <a:pt x="1428750" y="1476389"/>
                </a:cubicBezTo>
                <a:cubicBezTo>
                  <a:pt x="1446212" y="1458927"/>
                  <a:pt x="1469231" y="1388283"/>
                  <a:pt x="1481137" y="1362089"/>
                </a:cubicBezTo>
                <a:cubicBezTo>
                  <a:pt x="1493043" y="1335895"/>
                  <a:pt x="1484312" y="1321607"/>
                  <a:pt x="1500187" y="1319226"/>
                </a:cubicBezTo>
                <a:cubicBezTo>
                  <a:pt x="1516062" y="1316845"/>
                  <a:pt x="1558131" y="1351770"/>
                  <a:pt x="1576387" y="1347801"/>
                </a:cubicBezTo>
                <a:cubicBezTo>
                  <a:pt x="1594643" y="1343832"/>
                  <a:pt x="1612106" y="1312083"/>
                  <a:pt x="1609725" y="1295414"/>
                </a:cubicBezTo>
                <a:cubicBezTo>
                  <a:pt x="1607344" y="1278745"/>
                  <a:pt x="1565275" y="1266045"/>
                  <a:pt x="1562100" y="1247789"/>
                </a:cubicBezTo>
                <a:cubicBezTo>
                  <a:pt x="1558925" y="1229533"/>
                  <a:pt x="1577181" y="1201751"/>
                  <a:pt x="1590675" y="1185876"/>
                </a:cubicBezTo>
                <a:cubicBezTo>
                  <a:pt x="1604169" y="1170001"/>
                  <a:pt x="1626393" y="1159683"/>
                  <a:pt x="1643062" y="1152539"/>
                </a:cubicBezTo>
                <a:cubicBezTo>
                  <a:pt x="1659731" y="1145395"/>
                  <a:pt x="1683543" y="1135870"/>
                  <a:pt x="1690687" y="1143014"/>
                </a:cubicBezTo>
                <a:cubicBezTo>
                  <a:pt x="1697831" y="1150158"/>
                  <a:pt x="1682750" y="1181114"/>
                  <a:pt x="1685925" y="1195401"/>
                </a:cubicBezTo>
                <a:cubicBezTo>
                  <a:pt x="1689100" y="1209688"/>
                  <a:pt x="1697831" y="1229533"/>
                  <a:pt x="1709737" y="1228739"/>
                </a:cubicBezTo>
                <a:cubicBezTo>
                  <a:pt x="1721643" y="1227945"/>
                  <a:pt x="1744662" y="1190639"/>
                  <a:pt x="1757362" y="1190639"/>
                </a:cubicBezTo>
                <a:cubicBezTo>
                  <a:pt x="1770062" y="1190639"/>
                  <a:pt x="1776412" y="1231914"/>
                  <a:pt x="1785937" y="1228739"/>
                </a:cubicBezTo>
                <a:cubicBezTo>
                  <a:pt x="1795462" y="1225564"/>
                  <a:pt x="1801812" y="1169208"/>
                  <a:pt x="1814512" y="1171589"/>
                </a:cubicBezTo>
                <a:cubicBezTo>
                  <a:pt x="1827212" y="1173970"/>
                  <a:pt x="1846262" y="1233501"/>
                  <a:pt x="1862137" y="1243026"/>
                </a:cubicBezTo>
                <a:cubicBezTo>
                  <a:pt x="1878012" y="1252551"/>
                  <a:pt x="1902618" y="1221595"/>
                  <a:pt x="1909762" y="1228739"/>
                </a:cubicBezTo>
                <a:cubicBezTo>
                  <a:pt x="1916906" y="1235883"/>
                  <a:pt x="1893888" y="1280333"/>
                  <a:pt x="1905000" y="1285889"/>
                </a:cubicBezTo>
                <a:cubicBezTo>
                  <a:pt x="1916113" y="1291445"/>
                  <a:pt x="1957387" y="1270013"/>
                  <a:pt x="1976437" y="1262076"/>
                </a:cubicBezTo>
                <a:cubicBezTo>
                  <a:pt x="1995487" y="1254139"/>
                  <a:pt x="2009775" y="1231120"/>
                  <a:pt x="2019300" y="1238264"/>
                </a:cubicBezTo>
                <a:cubicBezTo>
                  <a:pt x="2028825" y="1245408"/>
                  <a:pt x="2021681" y="1296208"/>
                  <a:pt x="2033587" y="1304939"/>
                </a:cubicBezTo>
                <a:cubicBezTo>
                  <a:pt x="2045493" y="1313670"/>
                  <a:pt x="2075656" y="1285889"/>
                  <a:pt x="2090737" y="1290651"/>
                </a:cubicBezTo>
                <a:cubicBezTo>
                  <a:pt x="2105818" y="1295414"/>
                  <a:pt x="2106613" y="1333514"/>
                  <a:pt x="2124075" y="1333514"/>
                </a:cubicBezTo>
                <a:cubicBezTo>
                  <a:pt x="2141537" y="1333514"/>
                  <a:pt x="2186781" y="1308907"/>
                  <a:pt x="2195512" y="1290651"/>
                </a:cubicBezTo>
                <a:cubicBezTo>
                  <a:pt x="2204243" y="1272395"/>
                  <a:pt x="2181224" y="1243026"/>
                  <a:pt x="2176462" y="1223976"/>
                </a:cubicBezTo>
                <a:cubicBezTo>
                  <a:pt x="2171700" y="1204926"/>
                  <a:pt x="2159793" y="1193020"/>
                  <a:pt x="2166937" y="1176351"/>
                </a:cubicBezTo>
                <a:cubicBezTo>
                  <a:pt x="2174081" y="1159682"/>
                  <a:pt x="2201863" y="1124758"/>
                  <a:pt x="2219325" y="1123964"/>
                </a:cubicBezTo>
                <a:cubicBezTo>
                  <a:pt x="2236787" y="1123170"/>
                  <a:pt x="2250281" y="1173177"/>
                  <a:pt x="2271712" y="1171589"/>
                </a:cubicBezTo>
                <a:cubicBezTo>
                  <a:pt x="2293143" y="1170001"/>
                  <a:pt x="2340768" y="1133489"/>
                  <a:pt x="2347912" y="1114439"/>
                </a:cubicBezTo>
                <a:cubicBezTo>
                  <a:pt x="2355056" y="1095389"/>
                  <a:pt x="2319337" y="1076339"/>
                  <a:pt x="2314575" y="1057289"/>
                </a:cubicBezTo>
                <a:cubicBezTo>
                  <a:pt x="2309813" y="1038239"/>
                  <a:pt x="2291556" y="1009664"/>
                  <a:pt x="2319337" y="1000139"/>
                </a:cubicBezTo>
                <a:cubicBezTo>
                  <a:pt x="2347118" y="990614"/>
                  <a:pt x="2443956" y="996170"/>
                  <a:pt x="2481262" y="1000139"/>
                </a:cubicBezTo>
                <a:cubicBezTo>
                  <a:pt x="2518568" y="1004108"/>
                  <a:pt x="2524919" y="1019982"/>
                  <a:pt x="2543175" y="1023951"/>
                </a:cubicBezTo>
                <a:cubicBezTo>
                  <a:pt x="2561431" y="1027920"/>
                  <a:pt x="2570956" y="1018395"/>
                  <a:pt x="2590800" y="1023951"/>
                </a:cubicBezTo>
                <a:cubicBezTo>
                  <a:pt x="2610644" y="1029507"/>
                  <a:pt x="2642393" y="1058083"/>
                  <a:pt x="2662237" y="1057289"/>
                </a:cubicBezTo>
                <a:cubicBezTo>
                  <a:pt x="2682081" y="1056495"/>
                  <a:pt x="2689225" y="1019189"/>
                  <a:pt x="2709862" y="1019189"/>
                </a:cubicBezTo>
                <a:cubicBezTo>
                  <a:pt x="2730499" y="1019189"/>
                  <a:pt x="2758280" y="1038239"/>
                  <a:pt x="2786062" y="1057289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/>
          <p:cNvSpPr/>
          <p:nvPr/>
        </p:nvSpPr>
        <p:spPr>
          <a:xfrm>
            <a:off x="6839693" y="3956373"/>
            <a:ext cx="918509" cy="1182365"/>
          </a:xfrm>
          <a:custGeom>
            <a:avLst/>
            <a:gdLst>
              <a:gd name="connsiteX0" fmla="*/ 404070 w 918509"/>
              <a:gd name="connsiteY0" fmla="*/ 77465 h 1182365"/>
              <a:gd name="connsiteX1" fmla="*/ 485032 w 918509"/>
              <a:gd name="connsiteY1" fmla="*/ 134615 h 1182365"/>
              <a:gd name="connsiteX2" fmla="*/ 542182 w 918509"/>
              <a:gd name="connsiteY2" fmla="*/ 106040 h 1182365"/>
              <a:gd name="connsiteX3" fmla="*/ 513607 w 918509"/>
              <a:gd name="connsiteY3" fmla="*/ 67940 h 1182365"/>
              <a:gd name="connsiteX4" fmla="*/ 599332 w 918509"/>
              <a:gd name="connsiteY4" fmla="*/ 25077 h 1182365"/>
              <a:gd name="connsiteX5" fmla="*/ 627907 w 918509"/>
              <a:gd name="connsiteY5" fmla="*/ 1265 h 1182365"/>
              <a:gd name="connsiteX6" fmla="*/ 637432 w 918509"/>
              <a:gd name="connsiteY6" fmla="*/ 63177 h 1182365"/>
              <a:gd name="connsiteX7" fmla="*/ 675532 w 918509"/>
              <a:gd name="connsiteY7" fmla="*/ 72702 h 1182365"/>
              <a:gd name="connsiteX8" fmla="*/ 708870 w 918509"/>
              <a:gd name="connsiteY8" fmla="*/ 125090 h 1182365"/>
              <a:gd name="connsiteX9" fmla="*/ 651720 w 918509"/>
              <a:gd name="connsiteY9" fmla="*/ 201290 h 1182365"/>
              <a:gd name="connsiteX10" fmla="*/ 565995 w 918509"/>
              <a:gd name="connsiteY10" fmla="*/ 253677 h 1182365"/>
              <a:gd name="connsiteX11" fmla="*/ 589807 w 918509"/>
              <a:gd name="connsiteY11" fmla="*/ 301302 h 1182365"/>
              <a:gd name="connsiteX12" fmla="*/ 542182 w 918509"/>
              <a:gd name="connsiteY12" fmla="*/ 329877 h 1182365"/>
              <a:gd name="connsiteX13" fmla="*/ 504082 w 918509"/>
              <a:gd name="connsiteY13" fmla="*/ 339402 h 1182365"/>
              <a:gd name="connsiteX14" fmla="*/ 423120 w 918509"/>
              <a:gd name="connsiteY14" fmla="*/ 291777 h 1182365"/>
              <a:gd name="connsiteX15" fmla="*/ 342157 w 918509"/>
              <a:gd name="connsiteY15" fmla="*/ 372740 h 1182365"/>
              <a:gd name="connsiteX16" fmla="*/ 308820 w 918509"/>
              <a:gd name="connsiteY16" fmla="*/ 425127 h 1182365"/>
              <a:gd name="connsiteX17" fmla="*/ 308820 w 918509"/>
              <a:gd name="connsiteY17" fmla="*/ 487040 h 1182365"/>
              <a:gd name="connsiteX18" fmla="*/ 356445 w 918509"/>
              <a:gd name="connsiteY18" fmla="*/ 529902 h 1182365"/>
              <a:gd name="connsiteX19" fmla="*/ 256432 w 918509"/>
              <a:gd name="connsiteY19" fmla="*/ 587052 h 1182365"/>
              <a:gd name="connsiteX20" fmla="*/ 280245 w 918509"/>
              <a:gd name="connsiteY20" fmla="*/ 644202 h 1182365"/>
              <a:gd name="connsiteX21" fmla="*/ 223095 w 918509"/>
              <a:gd name="connsiteY21" fmla="*/ 663252 h 1182365"/>
              <a:gd name="connsiteX22" fmla="*/ 208807 w 918509"/>
              <a:gd name="connsiteY22" fmla="*/ 720402 h 1182365"/>
              <a:gd name="connsiteX23" fmla="*/ 289770 w 918509"/>
              <a:gd name="connsiteY23" fmla="*/ 706115 h 1182365"/>
              <a:gd name="connsiteX24" fmla="*/ 237382 w 918509"/>
              <a:gd name="connsiteY24" fmla="*/ 801365 h 1182365"/>
              <a:gd name="connsiteX25" fmla="*/ 165945 w 918509"/>
              <a:gd name="connsiteY25" fmla="*/ 801365 h 1182365"/>
              <a:gd name="connsiteX26" fmla="*/ 137370 w 918509"/>
              <a:gd name="connsiteY26" fmla="*/ 844227 h 1182365"/>
              <a:gd name="connsiteX27" fmla="*/ 70695 w 918509"/>
              <a:gd name="connsiteY27" fmla="*/ 858515 h 1182365"/>
              <a:gd name="connsiteX28" fmla="*/ 18307 w 918509"/>
              <a:gd name="connsiteY28" fmla="*/ 963290 h 1182365"/>
              <a:gd name="connsiteX29" fmla="*/ 4020 w 918509"/>
              <a:gd name="connsiteY29" fmla="*/ 1001390 h 1182365"/>
              <a:gd name="connsiteX30" fmla="*/ 84982 w 918509"/>
              <a:gd name="connsiteY30" fmla="*/ 1044252 h 1182365"/>
              <a:gd name="connsiteX31" fmla="*/ 156420 w 918509"/>
              <a:gd name="connsiteY31" fmla="*/ 1006152 h 1182365"/>
              <a:gd name="connsiteX32" fmla="*/ 237382 w 918509"/>
              <a:gd name="connsiteY32" fmla="*/ 1053777 h 1182365"/>
              <a:gd name="connsiteX33" fmla="*/ 323107 w 918509"/>
              <a:gd name="connsiteY33" fmla="*/ 1006152 h 1182365"/>
              <a:gd name="connsiteX34" fmla="*/ 370732 w 918509"/>
              <a:gd name="connsiteY34" fmla="*/ 1082352 h 1182365"/>
              <a:gd name="connsiteX35" fmla="*/ 442170 w 918509"/>
              <a:gd name="connsiteY35" fmla="*/ 1101402 h 1182365"/>
              <a:gd name="connsiteX36" fmla="*/ 480270 w 918509"/>
              <a:gd name="connsiteY36" fmla="*/ 1077590 h 1182365"/>
              <a:gd name="connsiteX37" fmla="*/ 551707 w 918509"/>
              <a:gd name="connsiteY37" fmla="*/ 1120452 h 1182365"/>
              <a:gd name="connsiteX38" fmla="*/ 604095 w 918509"/>
              <a:gd name="connsiteY38" fmla="*/ 1053777 h 1182365"/>
              <a:gd name="connsiteX39" fmla="*/ 708870 w 918509"/>
              <a:gd name="connsiteY39" fmla="*/ 1034727 h 1182365"/>
              <a:gd name="connsiteX40" fmla="*/ 804120 w 918509"/>
              <a:gd name="connsiteY40" fmla="*/ 1053777 h 1182365"/>
              <a:gd name="connsiteX41" fmla="*/ 875557 w 918509"/>
              <a:gd name="connsiteY41" fmla="*/ 1058540 h 1182365"/>
              <a:gd name="connsiteX42" fmla="*/ 918420 w 918509"/>
              <a:gd name="connsiteY42" fmla="*/ 1110927 h 1182365"/>
              <a:gd name="connsiteX43" fmla="*/ 885082 w 918509"/>
              <a:gd name="connsiteY43" fmla="*/ 1158552 h 1182365"/>
              <a:gd name="connsiteX44" fmla="*/ 827932 w 918509"/>
              <a:gd name="connsiteY44" fmla="*/ 1120452 h 1182365"/>
              <a:gd name="connsiteX45" fmla="*/ 804120 w 918509"/>
              <a:gd name="connsiteY45" fmla="*/ 1182365 h 11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918509" h="1182365">
                <a:moveTo>
                  <a:pt x="404070" y="77465"/>
                </a:moveTo>
                <a:cubicBezTo>
                  <a:pt x="433041" y="103659"/>
                  <a:pt x="462013" y="129853"/>
                  <a:pt x="485032" y="134615"/>
                </a:cubicBezTo>
                <a:cubicBezTo>
                  <a:pt x="508051" y="139378"/>
                  <a:pt x="537420" y="117152"/>
                  <a:pt x="542182" y="106040"/>
                </a:cubicBezTo>
                <a:cubicBezTo>
                  <a:pt x="546944" y="94928"/>
                  <a:pt x="504082" y="81434"/>
                  <a:pt x="513607" y="67940"/>
                </a:cubicBezTo>
                <a:cubicBezTo>
                  <a:pt x="523132" y="54446"/>
                  <a:pt x="580282" y="36189"/>
                  <a:pt x="599332" y="25077"/>
                </a:cubicBezTo>
                <a:cubicBezTo>
                  <a:pt x="618382" y="13965"/>
                  <a:pt x="621557" y="-5085"/>
                  <a:pt x="627907" y="1265"/>
                </a:cubicBezTo>
                <a:cubicBezTo>
                  <a:pt x="634257" y="7615"/>
                  <a:pt x="629495" y="51271"/>
                  <a:pt x="637432" y="63177"/>
                </a:cubicBezTo>
                <a:cubicBezTo>
                  <a:pt x="645369" y="75083"/>
                  <a:pt x="663626" y="62383"/>
                  <a:pt x="675532" y="72702"/>
                </a:cubicBezTo>
                <a:cubicBezTo>
                  <a:pt x="687438" y="83021"/>
                  <a:pt x="712839" y="103659"/>
                  <a:pt x="708870" y="125090"/>
                </a:cubicBezTo>
                <a:cubicBezTo>
                  <a:pt x="704901" y="146521"/>
                  <a:pt x="675532" y="179859"/>
                  <a:pt x="651720" y="201290"/>
                </a:cubicBezTo>
                <a:cubicBezTo>
                  <a:pt x="627908" y="222721"/>
                  <a:pt x="576314" y="237008"/>
                  <a:pt x="565995" y="253677"/>
                </a:cubicBezTo>
                <a:cubicBezTo>
                  <a:pt x="555676" y="270346"/>
                  <a:pt x="593776" y="288602"/>
                  <a:pt x="589807" y="301302"/>
                </a:cubicBezTo>
                <a:cubicBezTo>
                  <a:pt x="585838" y="314002"/>
                  <a:pt x="556470" y="323527"/>
                  <a:pt x="542182" y="329877"/>
                </a:cubicBezTo>
                <a:cubicBezTo>
                  <a:pt x="527894" y="336227"/>
                  <a:pt x="523926" y="345752"/>
                  <a:pt x="504082" y="339402"/>
                </a:cubicBezTo>
                <a:cubicBezTo>
                  <a:pt x="484238" y="333052"/>
                  <a:pt x="450107" y="286221"/>
                  <a:pt x="423120" y="291777"/>
                </a:cubicBezTo>
                <a:cubicBezTo>
                  <a:pt x="396133" y="297333"/>
                  <a:pt x="361207" y="350515"/>
                  <a:pt x="342157" y="372740"/>
                </a:cubicBezTo>
                <a:cubicBezTo>
                  <a:pt x="323107" y="394965"/>
                  <a:pt x="314376" y="406077"/>
                  <a:pt x="308820" y="425127"/>
                </a:cubicBezTo>
                <a:cubicBezTo>
                  <a:pt x="303264" y="444177"/>
                  <a:pt x="300883" y="469578"/>
                  <a:pt x="308820" y="487040"/>
                </a:cubicBezTo>
                <a:cubicBezTo>
                  <a:pt x="316757" y="504502"/>
                  <a:pt x="365176" y="513233"/>
                  <a:pt x="356445" y="529902"/>
                </a:cubicBezTo>
                <a:cubicBezTo>
                  <a:pt x="347714" y="546571"/>
                  <a:pt x="269132" y="568002"/>
                  <a:pt x="256432" y="587052"/>
                </a:cubicBezTo>
                <a:cubicBezTo>
                  <a:pt x="243732" y="606102"/>
                  <a:pt x="285801" y="631502"/>
                  <a:pt x="280245" y="644202"/>
                </a:cubicBezTo>
                <a:cubicBezTo>
                  <a:pt x="274689" y="656902"/>
                  <a:pt x="235001" y="650552"/>
                  <a:pt x="223095" y="663252"/>
                </a:cubicBezTo>
                <a:cubicBezTo>
                  <a:pt x="211189" y="675952"/>
                  <a:pt x="197695" y="713258"/>
                  <a:pt x="208807" y="720402"/>
                </a:cubicBezTo>
                <a:cubicBezTo>
                  <a:pt x="219919" y="727546"/>
                  <a:pt x="285008" y="692621"/>
                  <a:pt x="289770" y="706115"/>
                </a:cubicBezTo>
                <a:cubicBezTo>
                  <a:pt x="294532" y="719609"/>
                  <a:pt x="258019" y="785490"/>
                  <a:pt x="237382" y="801365"/>
                </a:cubicBezTo>
                <a:cubicBezTo>
                  <a:pt x="216744" y="817240"/>
                  <a:pt x="182614" y="794221"/>
                  <a:pt x="165945" y="801365"/>
                </a:cubicBezTo>
                <a:cubicBezTo>
                  <a:pt x="149276" y="808509"/>
                  <a:pt x="153245" y="834702"/>
                  <a:pt x="137370" y="844227"/>
                </a:cubicBezTo>
                <a:cubicBezTo>
                  <a:pt x="121495" y="853752"/>
                  <a:pt x="90539" y="838671"/>
                  <a:pt x="70695" y="858515"/>
                </a:cubicBezTo>
                <a:cubicBezTo>
                  <a:pt x="50851" y="878359"/>
                  <a:pt x="29419" y="939478"/>
                  <a:pt x="18307" y="963290"/>
                </a:cubicBezTo>
                <a:cubicBezTo>
                  <a:pt x="7194" y="987103"/>
                  <a:pt x="-7093" y="987896"/>
                  <a:pt x="4020" y="1001390"/>
                </a:cubicBezTo>
                <a:cubicBezTo>
                  <a:pt x="15132" y="1014884"/>
                  <a:pt x="59582" y="1043458"/>
                  <a:pt x="84982" y="1044252"/>
                </a:cubicBezTo>
                <a:cubicBezTo>
                  <a:pt x="110382" y="1045046"/>
                  <a:pt x="131020" y="1004565"/>
                  <a:pt x="156420" y="1006152"/>
                </a:cubicBezTo>
                <a:cubicBezTo>
                  <a:pt x="181820" y="1007740"/>
                  <a:pt x="209601" y="1053777"/>
                  <a:pt x="237382" y="1053777"/>
                </a:cubicBezTo>
                <a:cubicBezTo>
                  <a:pt x="265163" y="1053777"/>
                  <a:pt x="300882" y="1001390"/>
                  <a:pt x="323107" y="1006152"/>
                </a:cubicBezTo>
                <a:cubicBezTo>
                  <a:pt x="345332" y="1010915"/>
                  <a:pt x="350888" y="1066477"/>
                  <a:pt x="370732" y="1082352"/>
                </a:cubicBezTo>
                <a:cubicBezTo>
                  <a:pt x="390576" y="1098227"/>
                  <a:pt x="423914" y="1102196"/>
                  <a:pt x="442170" y="1101402"/>
                </a:cubicBezTo>
                <a:cubicBezTo>
                  <a:pt x="460426" y="1100608"/>
                  <a:pt x="462014" y="1074415"/>
                  <a:pt x="480270" y="1077590"/>
                </a:cubicBezTo>
                <a:cubicBezTo>
                  <a:pt x="498526" y="1080765"/>
                  <a:pt x="531069" y="1124421"/>
                  <a:pt x="551707" y="1120452"/>
                </a:cubicBezTo>
                <a:cubicBezTo>
                  <a:pt x="572345" y="1116483"/>
                  <a:pt x="577901" y="1068064"/>
                  <a:pt x="604095" y="1053777"/>
                </a:cubicBezTo>
                <a:cubicBezTo>
                  <a:pt x="630289" y="1039490"/>
                  <a:pt x="675533" y="1034727"/>
                  <a:pt x="708870" y="1034727"/>
                </a:cubicBezTo>
                <a:cubicBezTo>
                  <a:pt x="742207" y="1034727"/>
                  <a:pt x="776339" y="1049808"/>
                  <a:pt x="804120" y="1053777"/>
                </a:cubicBezTo>
                <a:cubicBezTo>
                  <a:pt x="831901" y="1057746"/>
                  <a:pt x="856507" y="1049015"/>
                  <a:pt x="875557" y="1058540"/>
                </a:cubicBezTo>
                <a:cubicBezTo>
                  <a:pt x="894607" y="1068065"/>
                  <a:pt x="916833" y="1094258"/>
                  <a:pt x="918420" y="1110927"/>
                </a:cubicBezTo>
                <a:cubicBezTo>
                  <a:pt x="920007" y="1127596"/>
                  <a:pt x="900163" y="1156965"/>
                  <a:pt x="885082" y="1158552"/>
                </a:cubicBezTo>
                <a:cubicBezTo>
                  <a:pt x="870001" y="1160139"/>
                  <a:pt x="841426" y="1116483"/>
                  <a:pt x="827932" y="1120452"/>
                </a:cubicBezTo>
                <a:cubicBezTo>
                  <a:pt x="814438" y="1124421"/>
                  <a:pt x="809279" y="1153393"/>
                  <a:pt x="804120" y="1182365"/>
                </a:cubicBezTo>
              </a:path>
            </a:pathLst>
          </a:custGeom>
          <a:noFill/>
          <a:ln w="38100"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reto 6"/>
          <p:cNvCxnSpPr/>
          <p:nvPr/>
        </p:nvCxnSpPr>
        <p:spPr>
          <a:xfrm>
            <a:off x="6063841" y="1633563"/>
            <a:ext cx="2376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6063841" y="1772816"/>
            <a:ext cx="23762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6063841" y="1916832"/>
            <a:ext cx="237626" cy="0"/>
          </a:xfrm>
          <a:prstGeom prst="line">
            <a:avLst/>
          </a:prstGeom>
          <a:ln w="5715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6063841" y="2038228"/>
            <a:ext cx="237626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2" t="11535" r="10105" b="23822"/>
          <a:stretch/>
        </p:blipFill>
        <p:spPr bwMode="auto">
          <a:xfrm>
            <a:off x="6294866" y="1556619"/>
            <a:ext cx="876301" cy="12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7020272" y="4697510"/>
            <a:ext cx="780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l">
              <a:defRPr sz="1200" b="1"/>
            </a:lvl1pPr>
          </a:lstStyle>
          <a:p>
            <a:r>
              <a:rPr lang="pt-BR" dirty="0"/>
              <a:t>71,3 km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t="2" r="13272" b="11901"/>
          <a:stretch/>
        </p:blipFill>
        <p:spPr bwMode="auto">
          <a:xfrm>
            <a:off x="6303231" y="1681575"/>
            <a:ext cx="85725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" t="21429" r="14602" b="21428"/>
          <a:stretch/>
        </p:blipFill>
        <p:spPr bwMode="auto">
          <a:xfrm>
            <a:off x="6305507" y="1857788"/>
            <a:ext cx="838201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4" t="17500" r="14602" b="20000"/>
          <a:stretch/>
        </p:blipFill>
        <p:spPr bwMode="auto">
          <a:xfrm>
            <a:off x="6305507" y="1982924"/>
            <a:ext cx="833438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56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 and Settings\cicero.meneses\Meus documentos\0000 Diretor DPE - Robson\MAPA_PISF_METAS_APRESENT_CICE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2356" r="1509" b="16369"/>
          <a:stretch/>
        </p:blipFill>
        <p:spPr bwMode="auto">
          <a:xfrm>
            <a:off x="35496" y="526716"/>
            <a:ext cx="9069230" cy="626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rma livre 2"/>
          <p:cNvSpPr/>
          <p:nvPr/>
        </p:nvSpPr>
        <p:spPr>
          <a:xfrm>
            <a:off x="3170643" y="3097538"/>
            <a:ext cx="503920" cy="446411"/>
          </a:xfrm>
          <a:custGeom>
            <a:avLst/>
            <a:gdLst>
              <a:gd name="connsiteX0" fmla="*/ 635000 w 635000"/>
              <a:gd name="connsiteY0" fmla="*/ 584200 h 584200"/>
              <a:gd name="connsiteX1" fmla="*/ 584200 w 635000"/>
              <a:gd name="connsiteY1" fmla="*/ 533400 h 584200"/>
              <a:gd name="connsiteX2" fmla="*/ 469900 w 635000"/>
              <a:gd name="connsiteY2" fmla="*/ 355600 h 584200"/>
              <a:gd name="connsiteX3" fmla="*/ 355600 w 635000"/>
              <a:gd name="connsiteY3" fmla="*/ 292100 h 584200"/>
              <a:gd name="connsiteX4" fmla="*/ 228600 w 635000"/>
              <a:gd name="connsiteY4" fmla="*/ 203200 h 584200"/>
              <a:gd name="connsiteX5" fmla="*/ 165100 w 635000"/>
              <a:gd name="connsiteY5" fmla="*/ 38100 h 584200"/>
              <a:gd name="connsiteX6" fmla="*/ 0 w 635000"/>
              <a:gd name="connsiteY6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000" h="584200">
                <a:moveTo>
                  <a:pt x="635000" y="584200"/>
                </a:moveTo>
                <a:cubicBezTo>
                  <a:pt x="623358" y="577850"/>
                  <a:pt x="611717" y="571500"/>
                  <a:pt x="584200" y="533400"/>
                </a:cubicBezTo>
                <a:cubicBezTo>
                  <a:pt x="556683" y="495300"/>
                  <a:pt x="508000" y="395817"/>
                  <a:pt x="469900" y="355600"/>
                </a:cubicBezTo>
                <a:cubicBezTo>
                  <a:pt x="431800" y="315383"/>
                  <a:pt x="395817" y="317500"/>
                  <a:pt x="355600" y="292100"/>
                </a:cubicBezTo>
                <a:cubicBezTo>
                  <a:pt x="315383" y="266700"/>
                  <a:pt x="260350" y="245533"/>
                  <a:pt x="228600" y="203200"/>
                </a:cubicBezTo>
                <a:cubicBezTo>
                  <a:pt x="196850" y="160867"/>
                  <a:pt x="203200" y="71967"/>
                  <a:pt x="165100" y="38100"/>
                </a:cubicBezTo>
                <a:cubicBezTo>
                  <a:pt x="127000" y="4233"/>
                  <a:pt x="63500" y="2116"/>
                  <a:pt x="0" y="0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prstClr val="black"/>
              </a:solidFill>
            </a:endParaRPr>
          </a:p>
        </p:txBody>
      </p:sp>
      <p:sp>
        <p:nvSpPr>
          <p:cNvPr id="27" name="Seta para a direita 26"/>
          <p:cNvSpPr/>
          <p:nvPr/>
        </p:nvSpPr>
        <p:spPr>
          <a:xfrm rot="2481650">
            <a:off x="2219873" y="3693096"/>
            <a:ext cx="1080120" cy="360040"/>
          </a:xfrm>
          <a:prstGeom prst="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prstClr val="white"/>
                </a:solidFill>
              </a:rPr>
              <a:t>Meta 1N</a:t>
            </a:r>
            <a:endParaRPr lang="pt-BR" sz="1400" b="1" dirty="0">
              <a:solidFill>
                <a:prstClr val="white"/>
              </a:solidFill>
            </a:endParaRPr>
          </a:p>
        </p:txBody>
      </p:sp>
      <p:sp>
        <p:nvSpPr>
          <p:cNvPr id="28" name="Seta para a direita 27"/>
          <p:cNvSpPr/>
          <p:nvPr/>
        </p:nvSpPr>
        <p:spPr>
          <a:xfrm rot="2481650">
            <a:off x="2853538" y="2693715"/>
            <a:ext cx="1080120" cy="360040"/>
          </a:xfrm>
          <a:prstGeom prst="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prstClr val="white"/>
                </a:solidFill>
              </a:rPr>
              <a:t>Meta 2N</a:t>
            </a:r>
            <a:endParaRPr lang="pt-BR" sz="1400" b="1" dirty="0">
              <a:solidFill>
                <a:prstClr val="white"/>
              </a:solidFill>
            </a:endParaRPr>
          </a:p>
        </p:txBody>
      </p:sp>
      <p:sp>
        <p:nvSpPr>
          <p:cNvPr id="29" name="Seta para a direita 28"/>
          <p:cNvSpPr/>
          <p:nvPr/>
        </p:nvSpPr>
        <p:spPr>
          <a:xfrm rot="2481650">
            <a:off x="3420412" y="2324944"/>
            <a:ext cx="1080120" cy="360040"/>
          </a:xfrm>
          <a:prstGeom prst="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prstClr val="white"/>
                </a:solidFill>
              </a:rPr>
              <a:t>Meta 3N</a:t>
            </a:r>
            <a:endParaRPr lang="pt-BR" sz="1400" b="1" dirty="0">
              <a:solidFill>
                <a:prstClr val="white"/>
              </a:solidFill>
            </a:endParaRPr>
          </a:p>
        </p:txBody>
      </p:sp>
      <p:sp>
        <p:nvSpPr>
          <p:cNvPr id="30" name="Seta para a direita 29"/>
          <p:cNvSpPr/>
          <p:nvPr/>
        </p:nvSpPr>
        <p:spPr>
          <a:xfrm rot="2481650">
            <a:off x="3519348" y="5709320"/>
            <a:ext cx="1080120" cy="360040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prstClr val="white"/>
                </a:solidFill>
              </a:rPr>
              <a:t>Meta 1L</a:t>
            </a:r>
            <a:endParaRPr lang="pt-BR" sz="1400" b="1" dirty="0">
              <a:solidFill>
                <a:prstClr val="white"/>
              </a:solidFill>
            </a:endParaRPr>
          </a:p>
        </p:txBody>
      </p:sp>
      <p:sp>
        <p:nvSpPr>
          <p:cNvPr id="31" name="Seta para a direita 30"/>
          <p:cNvSpPr/>
          <p:nvPr/>
        </p:nvSpPr>
        <p:spPr>
          <a:xfrm rot="2481650">
            <a:off x="4916287" y="4917232"/>
            <a:ext cx="1080120" cy="360040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prstClr val="white"/>
                </a:solidFill>
              </a:rPr>
              <a:t>Meta 2L</a:t>
            </a:r>
            <a:endParaRPr lang="pt-BR" sz="1400" b="1" dirty="0">
              <a:solidFill>
                <a:prstClr val="white"/>
              </a:solidFill>
            </a:endParaRPr>
          </a:p>
        </p:txBody>
      </p:sp>
      <p:sp>
        <p:nvSpPr>
          <p:cNvPr id="32" name="Seta para a direita 31"/>
          <p:cNvSpPr/>
          <p:nvPr/>
        </p:nvSpPr>
        <p:spPr>
          <a:xfrm rot="2481650">
            <a:off x="6212431" y="4269160"/>
            <a:ext cx="1080120" cy="360040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prstClr val="white"/>
                </a:solidFill>
              </a:rPr>
              <a:t>Meta 3L</a:t>
            </a:r>
            <a:endParaRPr lang="pt-BR" sz="1400" b="1" dirty="0">
              <a:solidFill>
                <a:prstClr val="white"/>
              </a:solidFill>
            </a:endParaRPr>
          </a:p>
        </p:txBody>
      </p:sp>
      <p:sp>
        <p:nvSpPr>
          <p:cNvPr id="33" name="CaixaDeTexto 32"/>
          <p:cNvSpPr txBox="1"/>
          <p:nvPr/>
        </p:nvSpPr>
        <p:spPr>
          <a:xfrm rot="2440705">
            <a:off x="2386749" y="3408005"/>
            <a:ext cx="956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900" b="1" dirty="0" smtClean="0">
                <a:solidFill>
                  <a:prstClr val="black"/>
                </a:solidFill>
                <a:latin typeface="Arial" charset="0"/>
              </a:rPr>
              <a:t>Captação até o Res. Jati</a:t>
            </a:r>
            <a:endParaRPr lang="pt-BR" sz="9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4" name="CaixaDeTexto 33"/>
          <p:cNvSpPr txBox="1"/>
          <p:nvPr/>
        </p:nvSpPr>
        <p:spPr>
          <a:xfrm rot="2440705">
            <a:off x="2706058" y="2456526"/>
            <a:ext cx="12996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900" b="1" dirty="0" smtClean="0">
                <a:solidFill>
                  <a:prstClr val="black"/>
                </a:solidFill>
                <a:latin typeface="Arial" charset="0"/>
              </a:rPr>
              <a:t>Jati até o Res. Boi II</a:t>
            </a:r>
            <a:endParaRPr lang="pt-BR" sz="9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5" name="CaixaDeTexto 34"/>
          <p:cNvSpPr txBox="1"/>
          <p:nvPr/>
        </p:nvSpPr>
        <p:spPr>
          <a:xfrm rot="2440705">
            <a:off x="3219920" y="1916663"/>
            <a:ext cx="1319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900" b="1" dirty="0" smtClean="0">
                <a:solidFill>
                  <a:prstClr val="black"/>
                </a:solidFill>
                <a:latin typeface="Arial" charset="0"/>
              </a:rPr>
              <a:t>Res. Boi II até o Res. Eng. </a:t>
            </a:r>
            <a:r>
              <a:rPr lang="pt-BR" sz="900" b="1" dirty="0" err="1" smtClean="0">
                <a:solidFill>
                  <a:prstClr val="black"/>
                </a:solidFill>
                <a:latin typeface="Arial" charset="0"/>
              </a:rPr>
              <a:t>Avidos</a:t>
            </a:r>
            <a:endParaRPr lang="pt-BR" sz="9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6" name="CaixaDeTexto 35"/>
          <p:cNvSpPr txBox="1"/>
          <p:nvPr/>
        </p:nvSpPr>
        <p:spPr>
          <a:xfrm rot="2440705">
            <a:off x="3673085" y="5427865"/>
            <a:ext cx="9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900" b="1" dirty="0" smtClean="0">
                <a:solidFill>
                  <a:prstClr val="black"/>
                </a:solidFill>
                <a:latin typeface="Arial" charset="0"/>
              </a:rPr>
              <a:t>Captação até o Res. Areias</a:t>
            </a:r>
            <a:endParaRPr lang="pt-BR" sz="9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7" name="CaixaDeTexto 36"/>
          <p:cNvSpPr txBox="1"/>
          <p:nvPr/>
        </p:nvSpPr>
        <p:spPr>
          <a:xfrm rot="2440705">
            <a:off x="4919345" y="4634641"/>
            <a:ext cx="1269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900" b="1" dirty="0" smtClean="0">
                <a:solidFill>
                  <a:prstClr val="black"/>
                </a:solidFill>
                <a:latin typeface="Arial" charset="0"/>
              </a:rPr>
              <a:t>Res. Areias até o Res. Barro Branco</a:t>
            </a:r>
            <a:endParaRPr lang="pt-BR" sz="9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" name="CaixaDeTexto 37"/>
          <p:cNvSpPr txBox="1"/>
          <p:nvPr/>
        </p:nvSpPr>
        <p:spPr>
          <a:xfrm rot="2440705">
            <a:off x="6227712" y="4046188"/>
            <a:ext cx="136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900" b="1" dirty="0" smtClean="0">
                <a:solidFill>
                  <a:prstClr val="black"/>
                </a:solidFill>
                <a:latin typeface="Arial" charset="0"/>
              </a:rPr>
              <a:t>Res. Barro Branco até o Res. Poções</a:t>
            </a:r>
            <a:endParaRPr lang="pt-BR" sz="9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9" name="Seta para a direita 38">
            <a:hlinkClick r:id="" action="ppaction://noaction"/>
          </p:cNvPr>
          <p:cNvSpPr/>
          <p:nvPr/>
        </p:nvSpPr>
        <p:spPr>
          <a:xfrm rot="397808">
            <a:off x="2034346" y="2857488"/>
            <a:ext cx="1119235" cy="360362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prstClr val="black"/>
                </a:solidFill>
              </a:rPr>
              <a:t>Cinturão das Águas</a:t>
            </a:r>
          </a:p>
        </p:txBody>
      </p:sp>
      <p:sp>
        <p:nvSpPr>
          <p:cNvPr id="5" name="Retângulo 4"/>
          <p:cNvSpPr/>
          <p:nvPr/>
        </p:nvSpPr>
        <p:spPr>
          <a:xfrm>
            <a:off x="8951788" y="0"/>
            <a:ext cx="205094" cy="6872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40" name="Retângulo 39"/>
          <p:cNvSpPr/>
          <p:nvPr/>
        </p:nvSpPr>
        <p:spPr>
          <a:xfrm>
            <a:off x="-27777" y="0"/>
            <a:ext cx="205094" cy="6872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95400" y="42406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00FF"/>
                </a:solidFill>
                <a:latin typeface="Calibri"/>
              </a:rPr>
              <a:t>Pernambuco</a:t>
            </a:r>
            <a:endParaRPr lang="pt-BR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-36512" y="3098"/>
            <a:ext cx="9206094" cy="54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solidFill>
                  <a:prstClr val="white"/>
                </a:solidFill>
              </a:rPr>
              <a:t>Projeto de Integração do Rio São Francisco - METAS</a:t>
            </a:r>
            <a:endParaRPr lang="pt-BR" sz="2400" dirty="0">
              <a:solidFill>
                <a:prstClr val="white"/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1977979" y="1354336"/>
            <a:ext cx="864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00FF"/>
                </a:solidFill>
                <a:latin typeface="Calibri"/>
              </a:rPr>
              <a:t>Ceará</a:t>
            </a:r>
            <a:endParaRPr lang="pt-BR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7" name="Forma livre 6"/>
          <p:cNvSpPr/>
          <p:nvPr/>
        </p:nvSpPr>
        <p:spPr>
          <a:xfrm>
            <a:off x="2796001" y="1493520"/>
            <a:ext cx="298420" cy="129540"/>
          </a:xfrm>
          <a:custGeom>
            <a:avLst/>
            <a:gdLst>
              <a:gd name="connsiteX0" fmla="*/ 53879 w 298420"/>
              <a:gd name="connsiteY0" fmla="*/ 22860 h 129540"/>
              <a:gd name="connsiteX1" fmla="*/ 15779 w 298420"/>
              <a:gd name="connsiteY1" fmla="*/ 30480 h 129540"/>
              <a:gd name="connsiteX2" fmla="*/ 8159 w 298420"/>
              <a:gd name="connsiteY2" fmla="*/ 99060 h 129540"/>
              <a:gd name="connsiteX3" fmla="*/ 23399 w 298420"/>
              <a:gd name="connsiteY3" fmla="*/ 121920 h 129540"/>
              <a:gd name="connsiteX4" fmla="*/ 137699 w 298420"/>
              <a:gd name="connsiteY4" fmla="*/ 129540 h 129540"/>
              <a:gd name="connsiteX5" fmla="*/ 290099 w 298420"/>
              <a:gd name="connsiteY5" fmla="*/ 121920 h 129540"/>
              <a:gd name="connsiteX6" fmla="*/ 297719 w 298420"/>
              <a:gd name="connsiteY6" fmla="*/ 99060 h 129540"/>
              <a:gd name="connsiteX7" fmla="*/ 290099 w 298420"/>
              <a:gd name="connsiteY7" fmla="*/ 38100 h 129540"/>
              <a:gd name="connsiteX8" fmla="*/ 244379 w 298420"/>
              <a:gd name="connsiteY8" fmla="*/ 22860 h 129540"/>
              <a:gd name="connsiteX9" fmla="*/ 198659 w 298420"/>
              <a:gd name="connsiteY9" fmla="*/ 0 h 129540"/>
              <a:gd name="connsiteX10" fmla="*/ 61499 w 298420"/>
              <a:gd name="connsiteY10" fmla="*/ 7620 h 129540"/>
              <a:gd name="connsiteX11" fmla="*/ 53879 w 298420"/>
              <a:gd name="connsiteY11" fmla="*/ 22860 h 12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8420" h="129540">
                <a:moveTo>
                  <a:pt x="53879" y="22860"/>
                </a:moveTo>
                <a:cubicBezTo>
                  <a:pt x="46259" y="26670"/>
                  <a:pt x="27024" y="24054"/>
                  <a:pt x="15779" y="30480"/>
                </a:cubicBezTo>
                <a:cubicBezTo>
                  <a:pt x="-9678" y="45027"/>
                  <a:pt x="1812" y="80019"/>
                  <a:pt x="8159" y="99060"/>
                </a:cubicBezTo>
                <a:cubicBezTo>
                  <a:pt x="11055" y="107748"/>
                  <a:pt x="14484" y="119822"/>
                  <a:pt x="23399" y="121920"/>
                </a:cubicBezTo>
                <a:cubicBezTo>
                  <a:pt x="60569" y="130666"/>
                  <a:pt x="99599" y="127000"/>
                  <a:pt x="137699" y="129540"/>
                </a:cubicBezTo>
                <a:cubicBezTo>
                  <a:pt x="188499" y="127000"/>
                  <a:pt x="240134" y="131437"/>
                  <a:pt x="290099" y="121920"/>
                </a:cubicBezTo>
                <a:cubicBezTo>
                  <a:pt x="297989" y="120417"/>
                  <a:pt x="297719" y="107092"/>
                  <a:pt x="297719" y="99060"/>
                </a:cubicBezTo>
                <a:cubicBezTo>
                  <a:pt x="297719" y="78582"/>
                  <a:pt x="301842" y="54876"/>
                  <a:pt x="290099" y="38100"/>
                </a:cubicBezTo>
                <a:cubicBezTo>
                  <a:pt x="280887" y="24940"/>
                  <a:pt x="259619" y="27940"/>
                  <a:pt x="244379" y="22860"/>
                </a:cubicBezTo>
                <a:cubicBezTo>
                  <a:pt x="212831" y="12344"/>
                  <a:pt x="228202" y="19695"/>
                  <a:pt x="198659" y="0"/>
                </a:cubicBezTo>
                <a:cubicBezTo>
                  <a:pt x="152939" y="2540"/>
                  <a:pt x="107083" y="3279"/>
                  <a:pt x="61499" y="7620"/>
                </a:cubicBezTo>
                <a:cubicBezTo>
                  <a:pt x="36229" y="10027"/>
                  <a:pt x="61499" y="19050"/>
                  <a:pt x="53879" y="2286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8" name="Forma livre 7"/>
          <p:cNvSpPr/>
          <p:nvPr/>
        </p:nvSpPr>
        <p:spPr>
          <a:xfrm>
            <a:off x="1013731" y="4762500"/>
            <a:ext cx="472169" cy="162203"/>
          </a:xfrm>
          <a:custGeom>
            <a:avLst/>
            <a:gdLst>
              <a:gd name="connsiteX0" fmla="*/ 7349 w 472169"/>
              <a:gd name="connsiteY0" fmla="*/ 30480 h 162203"/>
              <a:gd name="connsiteX1" fmla="*/ 7349 w 472169"/>
              <a:gd name="connsiteY1" fmla="*/ 99060 h 162203"/>
              <a:gd name="connsiteX2" fmla="*/ 53069 w 472169"/>
              <a:gd name="connsiteY2" fmla="*/ 114300 h 162203"/>
              <a:gd name="connsiteX3" fmla="*/ 98789 w 472169"/>
              <a:gd name="connsiteY3" fmla="*/ 137160 h 162203"/>
              <a:gd name="connsiteX4" fmla="*/ 464549 w 472169"/>
              <a:gd name="connsiteY4" fmla="*/ 83820 h 162203"/>
              <a:gd name="connsiteX5" fmla="*/ 472169 w 472169"/>
              <a:gd name="connsiteY5" fmla="*/ 60960 h 162203"/>
              <a:gd name="connsiteX6" fmla="*/ 449309 w 472169"/>
              <a:gd name="connsiteY6" fmla="*/ 45720 h 162203"/>
              <a:gd name="connsiteX7" fmla="*/ 403589 w 472169"/>
              <a:gd name="connsiteY7" fmla="*/ 30480 h 162203"/>
              <a:gd name="connsiteX8" fmla="*/ 357869 w 472169"/>
              <a:gd name="connsiteY8" fmla="*/ 7620 h 162203"/>
              <a:gd name="connsiteX9" fmla="*/ 106409 w 472169"/>
              <a:gd name="connsiteY9" fmla="*/ 0 h 162203"/>
              <a:gd name="connsiteX10" fmla="*/ 7349 w 472169"/>
              <a:gd name="connsiteY10" fmla="*/ 22860 h 162203"/>
              <a:gd name="connsiteX11" fmla="*/ 7349 w 472169"/>
              <a:gd name="connsiteY11" fmla="*/ 30480 h 1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2169" h="162203">
                <a:moveTo>
                  <a:pt x="7349" y="30480"/>
                </a:moveTo>
                <a:cubicBezTo>
                  <a:pt x="7349" y="43180"/>
                  <a:pt x="-9187" y="84887"/>
                  <a:pt x="7349" y="99060"/>
                </a:cubicBezTo>
                <a:cubicBezTo>
                  <a:pt x="19546" y="109515"/>
                  <a:pt x="39703" y="105389"/>
                  <a:pt x="53069" y="114300"/>
                </a:cubicBezTo>
                <a:cubicBezTo>
                  <a:pt x="82612" y="133995"/>
                  <a:pt x="67241" y="126644"/>
                  <a:pt x="98789" y="137160"/>
                </a:cubicBezTo>
                <a:cubicBezTo>
                  <a:pt x="167982" y="135587"/>
                  <a:pt x="418657" y="221495"/>
                  <a:pt x="464549" y="83820"/>
                </a:cubicBezTo>
                <a:lnTo>
                  <a:pt x="472169" y="60960"/>
                </a:lnTo>
                <a:cubicBezTo>
                  <a:pt x="464549" y="55880"/>
                  <a:pt x="457678" y="49439"/>
                  <a:pt x="449309" y="45720"/>
                </a:cubicBezTo>
                <a:cubicBezTo>
                  <a:pt x="434629" y="39196"/>
                  <a:pt x="416955" y="39391"/>
                  <a:pt x="403589" y="30480"/>
                </a:cubicBezTo>
                <a:cubicBezTo>
                  <a:pt x="390396" y="21685"/>
                  <a:pt x="375077" y="8576"/>
                  <a:pt x="357869" y="7620"/>
                </a:cubicBezTo>
                <a:cubicBezTo>
                  <a:pt x="274140" y="2968"/>
                  <a:pt x="190229" y="2540"/>
                  <a:pt x="106409" y="0"/>
                </a:cubicBezTo>
                <a:cubicBezTo>
                  <a:pt x="66622" y="3979"/>
                  <a:pt x="35115" y="-4906"/>
                  <a:pt x="7349" y="22860"/>
                </a:cubicBezTo>
                <a:lnTo>
                  <a:pt x="7349" y="3048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9" name="Forma livre 8"/>
          <p:cNvSpPr/>
          <p:nvPr/>
        </p:nvSpPr>
        <p:spPr>
          <a:xfrm>
            <a:off x="4906483" y="2980958"/>
            <a:ext cx="313381" cy="121497"/>
          </a:xfrm>
          <a:custGeom>
            <a:avLst/>
            <a:gdLst>
              <a:gd name="connsiteX0" fmla="*/ 305597 w 313381"/>
              <a:gd name="connsiteY0" fmla="*/ 51802 h 121497"/>
              <a:gd name="connsiteX1" fmla="*/ 267497 w 313381"/>
              <a:gd name="connsiteY1" fmla="*/ 28942 h 121497"/>
              <a:gd name="connsiteX2" fmla="*/ 31277 w 313381"/>
              <a:gd name="connsiteY2" fmla="*/ 21322 h 121497"/>
              <a:gd name="connsiteX3" fmla="*/ 8417 w 313381"/>
              <a:gd name="connsiteY3" fmla="*/ 36562 h 121497"/>
              <a:gd name="connsiteX4" fmla="*/ 38897 w 313381"/>
              <a:gd name="connsiteY4" fmla="*/ 112762 h 121497"/>
              <a:gd name="connsiteX5" fmla="*/ 61757 w 313381"/>
              <a:gd name="connsiteY5" fmla="*/ 120382 h 121497"/>
              <a:gd name="connsiteX6" fmla="*/ 275117 w 313381"/>
              <a:gd name="connsiteY6" fmla="*/ 105142 h 121497"/>
              <a:gd name="connsiteX7" fmla="*/ 297977 w 313381"/>
              <a:gd name="connsiteY7" fmla="*/ 97522 h 121497"/>
              <a:gd name="connsiteX8" fmla="*/ 313217 w 313381"/>
              <a:gd name="connsiteY8" fmla="*/ 74662 h 121497"/>
              <a:gd name="connsiteX9" fmla="*/ 305597 w 313381"/>
              <a:gd name="connsiteY9" fmla="*/ 51802 h 121497"/>
              <a:gd name="connsiteX10" fmla="*/ 305597 w 313381"/>
              <a:gd name="connsiteY10" fmla="*/ 51802 h 12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3381" h="121497">
                <a:moveTo>
                  <a:pt x="305597" y="51802"/>
                </a:moveTo>
                <a:cubicBezTo>
                  <a:pt x="299247" y="47992"/>
                  <a:pt x="280056" y="36792"/>
                  <a:pt x="267497" y="28942"/>
                </a:cubicBezTo>
                <a:cubicBezTo>
                  <a:pt x="180248" y="-25589"/>
                  <a:pt x="294009" y="11939"/>
                  <a:pt x="31277" y="21322"/>
                </a:cubicBezTo>
                <a:cubicBezTo>
                  <a:pt x="23657" y="26402"/>
                  <a:pt x="9810" y="27510"/>
                  <a:pt x="8417" y="36562"/>
                </a:cubicBezTo>
                <a:cubicBezTo>
                  <a:pt x="-6924" y="136277"/>
                  <a:pt x="-3797" y="126993"/>
                  <a:pt x="38897" y="112762"/>
                </a:cubicBezTo>
                <a:cubicBezTo>
                  <a:pt x="46517" y="115302"/>
                  <a:pt x="53725" y="120382"/>
                  <a:pt x="61757" y="120382"/>
                </a:cubicBezTo>
                <a:cubicBezTo>
                  <a:pt x="161603" y="120382"/>
                  <a:pt x="201494" y="126177"/>
                  <a:pt x="275117" y="105142"/>
                </a:cubicBezTo>
                <a:cubicBezTo>
                  <a:pt x="282840" y="102935"/>
                  <a:pt x="290357" y="100062"/>
                  <a:pt x="297977" y="97522"/>
                </a:cubicBezTo>
                <a:cubicBezTo>
                  <a:pt x="303057" y="89902"/>
                  <a:pt x="311711" y="83695"/>
                  <a:pt x="313217" y="74662"/>
                </a:cubicBezTo>
                <a:cubicBezTo>
                  <a:pt x="314537" y="66739"/>
                  <a:pt x="307545" y="59594"/>
                  <a:pt x="305597" y="51802"/>
                </a:cubicBezTo>
                <a:lnTo>
                  <a:pt x="305597" y="5180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4716016" y="291565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00FF"/>
                </a:solidFill>
                <a:latin typeface="Calibri"/>
              </a:rPr>
              <a:t>Paraíba</a:t>
            </a:r>
            <a:endParaRPr lang="pt-BR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0" name="Forma livre 9"/>
          <p:cNvSpPr/>
          <p:nvPr/>
        </p:nvSpPr>
        <p:spPr>
          <a:xfrm>
            <a:off x="7641485" y="1424940"/>
            <a:ext cx="726687" cy="106680"/>
          </a:xfrm>
          <a:custGeom>
            <a:avLst/>
            <a:gdLst>
              <a:gd name="connsiteX0" fmla="*/ 717655 w 726687"/>
              <a:gd name="connsiteY0" fmla="*/ 22860 h 106680"/>
              <a:gd name="connsiteX1" fmla="*/ 595735 w 726687"/>
              <a:gd name="connsiteY1" fmla="*/ 15240 h 106680"/>
              <a:gd name="connsiteX2" fmla="*/ 572875 w 726687"/>
              <a:gd name="connsiteY2" fmla="*/ 7620 h 106680"/>
              <a:gd name="connsiteX3" fmla="*/ 306175 w 726687"/>
              <a:gd name="connsiteY3" fmla="*/ 0 h 106680"/>
              <a:gd name="connsiteX4" fmla="*/ 8995 w 726687"/>
              <a:gd name="connsiteY4" fmla="*/ 7620 h 106680"/>
              <a:gd name="connsiteX5" fmla="*/ 1375 w 726687"/>
              <a:gd name="connsiteY5" fmla="*/ 30480 h 106680"/>
              <a:gd name="connsiteX6" fmla="*/ 31855 w 726687"/>
              <a:gd name="connsiteY6" fmla="*/ 106680 h 106680"/>
              <a:gd name="connsiteX7" fmla="*/ 176635 w 726687"/>
              <a:gd name="connsiteY7" fmla="*/ 99060 h 106680"/>
              <a:gd name="connsiteX8" fmla="*/ 725275 w 726687"/>
              <a:gd name="connsiteY8" fmla="*/ 91440 h 106680"/>
              <a:gd name="connsiteX9" fmla="*/ 710035 w 726687"/>
              <a:gd name="connsiteY9" fmla="*/ 30480 h 106680"/>
              <a:gd name="connsiteX10" fmla="*/ 717655 w 726687"/>
              <a:gd name="connsiteY10" fmla="*/ 22860 h 10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6687" h="106680">
                <a:moveTo>
                  <a:pt x="717655" y="22860"/>
                </a:moveTo>
                <a:cubicBezTo>
                  <a:pt x="698605" y="20320"/>
                  <a:pt x="636231" y="19503"/>
                  <a:pt x="595735" y="15240"/>
                </a:cubicBezTo>
                <a:cubicBezTo>
                  <a:pt x="587747" y="14399"/>
                  <a:pt x="580896" y="8042"/>
                  <a:pt x="572875" y="7620"/>
                </a:cubicBezTo>
                <a:cubicBezTo>
                  <a:pt x="484062" y="2946"/>
                  <a:pt x="395075" y="2540"/>
                  <a:pt x="306175" y="0"/>
                </a:cubicBezTo>
                <a:cubicBezTo>
                  <a:pt x="207115" y="2540"/>
                  <a:pt x="107596" y="-2240"/>
                  <a:pt x="8995" y="7620"/>
                </a:cubicBezTo>
                <a:cubicBezTo>
                  <a:pt x="1003" y="8419"/>
                  <a:pt x="1375" y="22448"/>
                  <a:pt x="1375" y="30480"/>
                </a:cubicBezTo>
                <a:cubicBezTo>
                  <a:pt x="1375" y="104207"/>
                  <a:pt x="-9855" y="92777"/>
                  <a:pt x="31855" y="106680"/>
                </a:cubicBezTo>
                <a:cubicBezTo>
                  <a:pt x="80115" y="104140"/>
                  <a:pt x="128320" y="100122"/>
                  <a:pt x="176635" y="99060"/>
                </a:cubicBezTo>
                <a:lnTo>
                  <a:pt x="725275" y="91440"/>
                </a:lnTo>
                <a:cubicBezTo>
                  <a:pt x="732151" y="90859"/>
                  <a:pt x="711784" y="37474"/>
                  <a:pt x="710035" y="30480"/>
                </a:cubicBezTo>
                <a:cubicBezTo>
                  <a:pt x="709419" y="28016"/>
                  <a:pt x="736705" y="25400"/>
                  <a:pt x="717655" y="2286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7236296" y="1321023"/>
            <a:ext cx="2097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rgbClr val="0000FF"/>
                </a:solidFill>
                <a:latin typeface="Calibri"/>
              </a:rPr>
              <a:t>Rio Grande do Norte</a:t>
            </a:r>
            <a:endParaRPr lang="pt-BR" sz="1400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1" name="Forma livre 10"/>
          <p:cNvSpPr/>
          <p:nvPr/>
        </p:nvSpPr>
        <p:spPr>
          <a:xfrm>
            <a:off x="2297151" y="6188927"/>
            <a:ext cx="278781" cy="156117"/>
          </a:xfrm>
          <a:custGeom>
            <a:avLst/>
            <a:gdLst>
              <a:gd name="connsiteX0" fmla="*/ 245327 w 278781"/>
              <a:gd name="connsiteY0" fmla="*/ 11151 h 156117"/>
              <a:gd name="connsiteX1" fmla="*/ 89210 w 278781"/>
              <a:gd name="connsiteY1" fmla="*/ 0 h 156117"/>
              <a:gd name="connsiteX2" fmla="*/ 55756 w 278781"/>
              <a:gd name="connsiteY2" fmla="*/ 11151 h 156117"/>
              <a:gd name="connsiteX3" fmla="*/ 33454 w 278781"/>
              <a:gd name="connsiteY3" fmla="*/ 44605 h 156117"/>
              <a:gd name="connsiteX4" fmla="*/ 11151 w 278781"/>
              <a:gd name="connsiteY4" fmla="*/ 66907 h 156117"/>
              <a:gd name="connsiteX5" fmla="*/ 0 w 278781"/>
              <a:gd name="connsiteY5" fmla="*/ 100361 h 156117"/>
              <a:gd name="connsiteX6" fmla="*/ 33454 w 278781"/>
              <a:gd name="connsiteY6" fmla="*/ 156117 h 156117"/>
              <a:gd name="connsiteX7" fmla="*/ 122664 w 278781"/>
              <a:gd name="connsiteY7" fmla="*/ 144966 h 156117"/>
              <a:gd name="connsiteX8" fmla="*/ 267629 w 278781"/>
              <a:gd name="connsiteY8" fmla="*/ 133814 h 156117"/>
              <a:gd name="connsiteX9" fmla="*/ 278781 w 278781"/>
              <a:gd name="connsiteY9" fmla="*/ 78058 h 156117"/>
              <a:gd name="connsiteX10" fmla="*/ 267629 w 278781"/>
              <a:gd name="connsiteY10" fmla="*/ 11151 h 156117"/>
              <a:gd name="connsiteX11" fmla="*/ 245327 w 278781"/>
              <a:gd name="connsiteY11" fmla="*/ 11151 h 15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1" h="156117">
                <a:moveTo>
                  <a:pt x="245327" y="11151"/>
                </a:moveTo>
                <a:cubicBezTo>
                  <a:pt x="215590" y="9292"/>
                  <a:pt x="141382" y="0"/>
                  <a:pt x="89210" y="0"/>
                </a:cubicBezTo>
                <a:cubicBezTo>
                  <a:pt x="77455" y="0"/>
                  <a:pt x="64935" y="3808"/>
                  <a:pt x="55756" y="11151"/>
                </a:cubicBezTo>
                <a:cubicBezTo>
                  <a:pt x="45291" y="19523"/>
                  <a:pt x="41826" y="34140"/>
                  <a:pt x="33454" y="44605"/>
                </a:cubicBezTo>
                <a:cubicBezTo>
                  <a:pt x="26886" y="52815"/>
                  <a:pt x="18585" y="59473"/>
                  <a:pt x="11151" y="66907"/>
                </a:cubicBezTo>
                <a:cubicBezTo>
                  <a:pt x="7434" y="78058"/>
                  <a:pt x="0" y="88606"/>
                  <a:pt x="0" y="100361"/>
                </a:cubicBezTo>
                <a:cubicBezTo>
                  <a:pt x="0" y="129312"/>
                  <a:pt x="15788" y="138451"/>
                  <a:pt x="33454" y="156117"/>
                </a:cubicBezTo>
                <a:cubicBezTo>
                  <a:pt x="63191" y="152400"/>
                  <a:pt x="92831" y="147807"/>
                  <a:pt x="122664" y="144966"/>
                </a:cubicBezTo>
                <a:cubicBezTo>
                  <a:pt x="170910" y="140371"/>
                  <a:pt x="223083" y="152905"/>
                  <a:pt x="267629" y="133814"/>
                </a:cubicBezTo>
                <a:cubicBezTo>
                  <a:pt x="285050" y="126348"/>
                  <a:pt x="275064" y="96643"/>
                  <a:pt x="278781" y="78058"/>
                </a:cubicBezTo>
                <a:cubicBezTo>
                  <a:pt x="275064" y="55756"/>
                  <a:pt x="281753" y="28806"/>
                  <a:pt x="267629" y="11151"/>
                </a:cubicBezTo>
                <a:cubicBezTo>
                  <a:pt x="260286" y="1973"/>
                  <a:pt x="275064" y="13010"/>
                  <a:pt x="245327" y="1115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1907704" y="580526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00FF"/>
                </a:solidFill>
                <a:latin typeface="Calibri"/>
              </a:rPr>
              <a:t>Bahia</a:t>
            </a:r>
            <a:endParaRPr lang="pt-BR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4" name="Forma livre 13"/>
          <p:cNvSpPr/>
          <p:nvPr/>
        </p:nvSpPr>
        <p:spPr>
          <a:xfrm>
            <a:off x="5745480" y="807720"/>
            <a:ext cx="693420" cy="106680"/>
          </a:xfrm>
          <a:custGeom>
            <a:avLst/>
            <a:gdLst>
              <a:gd name="connsiteX0" fmla="*/ 678180 w 693420"/>
              <a:gd name="connsiteY0" fmla="*/ 22860 h 106680"/>
              <a:gd name="connsiteX1" fmla="*/ 640080 w 693420"/>
              <a:gd name="connsiteY1" fmla="*/ 15240 h 106680"/>
              <a:gd name="connsiteX2" fmla="*/ 449580 w 693420"/>
              <a:gd name="connsiteY2" fmla="*/ 0 h 106680"/>
              <a:gd name="connsiteX3" fmla="*/ 53340 w 693420"/>
              <a:gd name="connsiteY3" fmla="*/ 7620 h 106680"/>
              <a:gd name="connsiteX4" fmla="*/ 30480 w 693420"/>
              <a:gd name="connsiteY4" fmla="*/ 15240 h 106680"/>
              <a:gd name="connsiteX5" fmla="*/ 7620 w 693420"/>
              <a:gd name="connsiteY5" fmla="*/ 30480 h 106680"/>
              <a:gd name="connsiteX6" fmla="*/ 0 w 693420"/>
              <a:gd name="connsiteY6" fmla="*/ 53340 h 106680"/>
              <a:gd name="connsiteX7" fmla="*/ 30480 w 693420"/>
              <a:gd name="connsiteY7" fmla="*/ 91440 h 106680"/>
              <a:gd name="connsiteX8" fmla="*/ 76200 w 693420"/>
              <a:gd name="connsiteY8" fmla="*/ 99060 h 106680"/>
              <a:gd name="connsiteX9" fmla="*/ 129540 w 693420"/>
              <a:gd name="connsiteY9" fmla="*/ 106680 h 106680"/>
              <a:gd name="connsiteX10" fmla="*/ 388620 w 693420"/>
              <a:gd name="connsiteY10" fmla="*/ 99060 h 106680"/>
              <a:gd name="connsiteX11" fmla="*/ 563880 w 693420"/>
              <a:gd name="connsiteY11" fmla="*/ 83820 h 106680"/>
              <a:gd name="connsiteX12" fmla="*/ 586740 w 693420"/>
              <a:gd name="connsiteY12" fmla="*/ 76200 h 106680"/>
              <a:gd name="connsiteX13" fmla="*/ 624840 w 693420"/>
              <a:gd name="connsiteY13" fmla="*/ 83820 h 106680"/>
              <a:gd name="connsiteX14" fmla="*/ 647700 w 693420"/>
              <a:gd name="connsiteY14" fmla="*/ 91440 h 106680"/>
              <a:gd name="connsiteX15" fmla="*/ 693420 w 693420"/>
              <a:gd name="connsiteY15" fmla="*/ 83820 h 106680"/>
              <a:gd name="connsiteX16" fmla="*/ 685800 w 693420"/>
              <a:gd name="connsiteY16" fmla="*/ 30480 h 106680"/>
              <a:gd name="connsiteX17" fmla="*/ 678180 w 693420"/>
              <a:gd name="connsiteY17" fmla="*/ 22860 h 10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93420" h="106680">
                <a:moveTo>
                  <a:pt x="678180" y="22860"/>
                </a:moveTo>
                <a:cubicBezTo>
                  <a:pt x="670560" y="20320"/>
                  <a:pt x="652901" y="17072"/>
                  <a:pt x="640080" y="15240"/>
                </a:cubicBezTo>
                <a:cubicBezTo>
                  <a:pt x="574111" y="5816"/>
                  <a:pt x="518186" y="4288"/>
                  <a:pt x="449580" y="0"/>
                </a:cubicBezTo>
                <a:lnTo>
                  <a:pt x="53340" y="7620"/>
                </a:lnTo>
                <a:cubicBezTo>
                  <a:pt x="45313" y="7912"/>
                  <a:pt x="37664" y="11648"/>
                  <a:pt x="30480" y="15240"/>
                </a:cubicBezTo>
                <a:cubicBezTo>
                  <a:pt x="22289" y="19336"/>
                  <a:pt x="15240" y="25400"/>
                  <a:pt x="7620" y="30480"/>
                </a:cubicBezTo>
                <a:cubicBezTo>
                  <a:pt x="5080" y="38100"/>
                  <a:pt x="0" y="45308"/>
                  <a:pt x="0" y="53340"/>
                </a:cubicBezTo>
                <a:cubicBezTo>
                  <a:pt x="0" y="72746"/>
                  <a:pt x="12927" y="85589"/>
                  <a:pt x="30480" y="91440"/>
                </a:cubicBezTo>
                <a:cubicBezTo>
                  <a:pt x="45137" y="96326"/>
                  <a:pt x="60929" y="96711"/>
                  <a:pt x="76200" y="99060"/>
                </a:cubicBezTo>
                <a:cubicBezTo>
                  <a:pt x="93952" y="101791"/>
                  <a:pt x="111760" y="104140"/>
                  <a:pt x="129540" y="106680"/>
                </a:cubicBezTo>
                <a:lnTo>
                  <a:pt x="388620" y="99060"/>
                </a:lnTo>
                <a:cubicBezTo>
                  <a:pt x="442934" y="96930"/>
                  <a:pt x="507873" y="96266"/>
                  <a:pt x="563880" y="83820"/>
                </a:cubicBezTo>
                <a:cubicBezTo>
                  <a:pt x="571721" y="82078"/>
                  <a:pt x="579120" y="78740"/>
                  <a:pt x="586740" y="76200"/>
                </a:cubicBezTo>
                <a:cubicBezTo>
                  <a:pt x="599440" y="78740"/>
                  <a:pt x="612275" y="80679"/>
                  <a:pt x="624840" y="83820"/>
                </a:cubicBezTo>
                <a:cubicBezTo>
                  <a:pt x="632632" y="85768"/>
                  <a:pt x="639668" y="91440"/>
                  <a:pt x="647700" y="91440"/>
                </a:cubicBezTo>
                <a:cubicBezTo>
                  <a:pt x="663150" y="91440"/>
                  <a:pt x="678180" y="86360"/>
                  <a:pt x="693420" y="83820"/>
                </a:cubicBezTo>
                <a:cubicBezTo>
                  <a:pt x="690880" y="66040"/>
                  <a:pt x="693094" y="46893"/>
                  <a:pt x="685800" y="30480"/>
                </a:cubicBezTo>
                <a:cubicBezTo>
                  <a:pt x="682081" y="22111"/>
                  <a:pt x="685800" y="25400"/>
                  <a:pt x="678180" y="2286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5479680" y="702221"/>
            <a:ext cx="1350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 smtClean="0">
                <a:solidFill>
                  <a:srgbClr val="0000FF"/>
                </a:solidFill>
                <a:latin typeface="Calibri"/>
              </a:rPr>
              <a:t>Rio Grande do Norte</a:t>
            </a:r>
            <a:endParaRPr lang="pt-BR" sz="800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-42212" y="-11150"/>
            <a:ext cx="9211794" cy="688383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376208"/>
            <a:ext cx="8763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pt-BR" sz="2800" b="1" dirty="0" smtClean="0">
                <a:latin typeface="Calibri" pitchFamily="34" charset="0"/>
              </a:rPr>
              <a:t>Projeto São Francisco</a:t>
            </a:r>
          </a:p>
          <a:p>
            <a:pPr>
              <a:spcBef>
                <a:spcPts val="0"/>
              </a:spcBef>
            </a:pPr>
            <a:r>
              <a:rPr lang="pt-BR" b="1" dirty="0" smtClean="0">
                <a:latin typeface="Calibri" pitchFamily="34" charset="0"/>
              </a:rPr>
              <a:t>Gerenciamento do Projeto – Avanço Físico</a:t>
            </a:r>
          </a:p>
        </p:txBody>
      </p:sp>
      <p:sp>
        <p:nvSpPr>
          <p:cNvPr id="24" name="CaixaDeTexto 25"/>
          <p:cNvSpPr txBox="1">
            <a:spLocks noChangeArrowheads="1"/>
          </p:cNvSpPr>
          <p:nvPr/>
        </p:nvSpPr>
        <p:spPr bwMode="auto">
          <a:xfrm>
            <a:off x="6917060" y="5994201"/>
            <a:ext cx="29835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 smtClean="0">
                <a:latin typeface="Calibri" pitchFamily="34" charset="0"/>
                <a:cs typeface="Calibri" pitchFamily="34" charset="0"/>
              </a:rPr>
              <a:t>Atualizado em 08/10/2013</a:t>
            </a:r>
          </a:p>
          <a:p>
            <a:r>
              <a:rPr lang="pt-BR" sz="1200" dirty="0" smtClean="0">
                <a:latin typeface="Calibri" pitchFamily="34" charset="0"/>
                <a:cs typeface="Calibri" pitchFamily="34" charset="0"/>
              </a:rPr>
              <a:t>Fonte: Relatório Gerenciadora</a:t>
            </a:r>
          </a:p>
          <a:p>
            <a:endParaRPr lang="pt-BR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889" y="1700882"/>
            <a:ext cx="6694487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17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0" y="376208"/>
            <a:ext cx="8763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pt-BR" sz="2800" b="1" dirty="0" smtClean="0">
                <a:latin typeface="Calibri" pitchFamily="34" charset="0"/>
              </a:rPr>
              <a:t>Projeto São Francisco</a:t>
            </a:r>
          </a:p>
          <a:p>
            <a:pPr>
              <a:spcBef>
                <a:spcPts val="0"/>
              </a:spcBef>
            </a:pPr>
            <a:r>
              <a:rPr lang="pt-BR" b="1" dirty="0" smtClean="0">
                <a:latin typeface="Calibri" pitchFamily="34" charset="0"/>
              </a:rPr>
              <a:t>Gerenciamento do Projeto – Avanço Físico por Meta</a:t>
            </a:r>
          </a:p>
        </p:txBody>
      </p:sp>
      <p:sp>
        <p:nvSpPr>
          <p:cNvPr id="6" name="CaixaDeTexto 25"/>
          <p:cNvSpPr txBox="1">
            <a:spLocks noChangeArrowheads="1"/>
          </p:cNvSpPr>
          <p:nvPr/>
        </p:nvSpPr>
        <p:spPr bwMode="auto">
          <a:xfrm>
            <a:off x="6917060" y="5994200"/>
            <a:ext cx="29835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 smtClean="0">
                <a:latin typeface="Calibri" pitchFamily="34" charset="0"/>
                <a:cs typeface="Calibri" pitchFamily="34" charset="0"/>
              </a:rPr>
              <a:t>Atualizado em 08/10/2013</a:t>
            </a:r>
          </a:p>
          <a:p>
            <a:r>
              <a:rPr lang="pt-BR" sz="1200" dirty="0" smtClean="0">
                <a:latin typeface="Calibri" pitchFamily="34" charset="0"/>
                <a:cs typeface="Calibri" pitchFamily="34" charset="0"/>
              </a:rPr>
              <a:t>Fonte: Relatório Gerenciadora</a:t>
            </a:r>
          </a:p>
          <a:p>
            <a:endParaRPr lang="pt-BR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60575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08" y="2060575"/>
            <a:ext cx="42799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59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9" y="1268760"/>
            <a:ext cx="8987146" cy="5038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CaixaDeTexto 22"/>
          <p:cNvSpPr txBox="1">
            <a:spLocks noChangeArrowheads="1"/>
          </p:cNvSpPr>
          <p:nvPr/>
        </p:nvSpPr>
        <p:spPr bwMode="auto">
          <a:xfrm>
            <a:off x="1869315" y="634851"/>
            <a:ext cx="5400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t-BR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MÃO-DE-OBRA EIXOS NORTE E LESTE</a:t>
            </a:r>
            <a:endParaRPr lang="pt-BR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ixaDeTexto 3"/>
          <p:cNvSpPr txBox="1">
            <a:spLocks noChangeArrowheads="1"/>
          </p:cNvSpPr>
          <p:nvPr/>
        </p:nvSpPr>
        <p:spPr bwMode="auto">
          <a:xfrm rot="-2873554">
            <a:off x="732033" y="1657430"/>
            <a:ext cx="546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200" b="1" dirty="0" smtClean="0">
                <a:solidFill>
                  <a:srgbClr val="000000"/>
                </a:solidFill>
                <a:latin typeface="Times New Roman" pitchFamily="18" charset="0"/>
              </a:rPr>
              <a:t>2009</a:t>
            </a:r>
            <a:endParaRPr lang="pt-BR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CaixaDeTexto 5"/>
          <p:cNvSpPr txBox="1">
            <a:spLocks noChangeArrowheads="1"/>
          </p:cNvSpPr>
          <p:nvPr/>
        </p:nvSpPr>
        <p:spPr bwMode="auto">
          <a:xfrm rot="1648393">
            <a:off x="2841046" y="2058944"/>
            <a:ext cx="539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200" b="1" dirty="0">
                <a:solidFill>
                  <a:srgbClr val="000000"/>
                </a:solidFill>
                <a:latin typeface="Times New Roman" pitchFamily="18" charset="0"/>
              </a:rPr>
              <a:t>2010</a:t>
            </a:r>
          </a:p>
        </p:txBody>
      </p:sp>
      <p:sp>
        <p:nvSpPr>
          <p:cNvPr id="14" name="CaixaDeTexto 6"/>
          <p:cNvSpPr txBox="1">
            <a:spLocks noChangeArrowheads="1"/>
          </p:cNvSpPr>
          <p:nvPr/>
        </p:nvSpPr>
        <p:spPr bwMode="auto">
          <a:xfrm rot="1648393">
            <a:off x="4207954" y="3488272"/>
            <a:ext cx="5683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200" b="1" dirty="0">
                <a:solidFill>
                  <a:srgbClr val="000000"/>
                </a:solidFill>
                <a:latin typeface="Times New Roman" pitchFamily="18" charset="0"/>
              </a:rPr>
              <a:t>2011</a:t>
            </a:r>
          </a:p>
        </p:txBody>
      </p:sp>
      <p:sp>
        <p:nvSpPr>
          <p:cNvPr id="15" name="CaixaDeTexto 7"/>
          <p:cNvSpPr txBox="1">
            <a:spLocks noChangeArrowheads="1"/>
          </p:cNvSpPr>
          <p:nvPr/>
        </p:nvSpPr>
        <p:spPr bwMode="auto">
          <a:xfrm rot="365438">
            <a:off x="6235763" y="3590643"/>
            <a:ext cx="549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200" b="1" dirty="0">
                <a:solidFill>
                  <a:srgbClr val="000000"/>
                </a:solidFill>
                <a:latin typeface="Times New Roman" pitchFamily="18" charset="0"/>
              </a:rPr>
              <a:t>2012</a:t>
            </a:r>
          </a:p>
        </p:txBody>
      </p:sp>
      <p:sp>
        <p:nvSpPr>
          <p:cNvPr id="16" name="CaixaDeTexto 12"/>
          <p:cNvSpPr txBox="1">
            <a:spLocks noChangeArrowheads="1"/>
          </p:cNvSpPr>
          <p:nvPr/>
        </p:nvSpPr>
        <p:spPr bwMode="auto">
          <a:xfrm rot="19195649">
            <a:off x="7592307" y="2802738"/>
            <a:ext cx="549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200" b="1" dirty="0">
                <a:solidFill>
                  <a:srgbClr val="000000"/>
                </a:solidFill>
                <a:latin typeface="Times New Roman" pitchFamily="18" charset="0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5157855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x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ba-SIH-Mi -2012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6011</TotalTime>
  <Words>860</Words>
  <Application>Microsoft Office PowerPoint</Application>
  <PresentationFormat>Apresentação na tela (4:3)</PresentationFormat>
  <Paragraphs>310</Paragraphs>
  <Slides>57</Slides>
  <Notes>11</Notes>
  <HiddenSlides>26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slides</vt:lpstr>
      </vt:variant>
      <vt:variant>
        <vt:i4>57</vt:i4>
      </vt:variant>
    </vt:vector>
  </HeadingPairs>
  <TitlesOfParts>
    <vt:vector size="62" baseType="lpstr">
      <vt:lpstr>Design padrão</vt:lpstr>
      <vt:lpstr>Tema do Office</vt:lpstr>
      <vt:lpstr>1_Tema do Office</vt:lpstr>
      <vt:lpstr>2_Tema do Office</vt:lpstr>
      <vt:lpstr>pba-SIH-Mi -2012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Ministerio da Integracao Nacional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cicero.meneses</dc:creator>
  <cp:lastModifiedBy>wilson.junior</cp:lastModifiedBy>
  <cp:revision>312</cp:revision>
  <cp:lastPrinted>2013-12-09T18:04:55Z</cp:lastPrinted>
  <dcterms:created xsi:type="dcterms:W3CDTF">2011-08-11T15:06:23Z</dcterms:created>
  <dcterms:modified xsi:type="dcterms:W3CDTF">2013-12-09T18:16:29Z</dcterms:modified>
</cp:coreProperties>
</file>