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6"/>
  </p:notesMasterIdLst>
  <p:sldIdLst>
    <p:sldId id="256" r:id="rId2"/>
    <p:sldId id="257" r:id="rId3"/>
    <p:sldId id="258" r:id="rId4"/>
    <p:sldId id="260" r:id="rId5"/>
    <p:sldId id="261" r:id="rId6"/>
    <p:sldId id="270" r:id="rId7"/>
    <p:sldId id="263" r:id="rId8"/>
    <p:sldId id="306" r:id="rId9"/>
    <p:sldId id="312" r:id="rId10"/>
    <p:sldId id="287" r:id="rId11"/>
    <p:sldId id="308" r:id="rId12"/>
    <p:sldId id="290" r:id="rId13"/>
    <p:sldId id="313" r:id="rId14"/>
    <p:sldId id="310" r:id="rId15"/>
    <p:sldId id="314" r:id="rId16"/>
    <p:sldId id="278" r:id="rId17"/>
    <p:sldId id="305" r:id="rId18"/>
    <p:sldId id="309" r:id="rId19"/>
    <p:sldId id="302" r:id="rId20"/>
    <p:sldId id="264" r:id="rId21"/>
    <p:sldId id="289" r:id="rId22"/>
    <p:sldId id="303" r:id="rId23"/>
    <p:sldId id="259" r:id="rId24"/>
    <p:sldId id="286"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D4DAE2"/>
          </a:solidFill>
        </a:fill>
      </a:tcStyle>
    </a:wholeTbl>
    <a:band2H>
      <a:tcTxStyle/>
      <a:tcStyle>
        <a:tcBdr/>
        <a:fill>
          <a:solidFill>
            <a:srgbClr val="EBEDF1"/>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firstRow>
  </a:tblStyle>
  <a:tblStyle styleId="{C7B018BB-80A7-4F77-B60F-C8B233D01FF8}"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EFE5CE"/>
          </a:solidFill>
        </a:fill>
      </a:tcStyle>
    </a:wholeTbl>
    <a:band2H>
      <a:tcTxStyle/>
      <a:tcStyle>
        <a:tcBdr/>
        <a:fill>
          <a:solidFill>
            <a:srgbClr val="F7F2E8"/>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firstRow>
  </a:tblStyle>
  <a:tblStyle styleId="{EEE7283C-3CF3-47DC-8721-378D4A62B228}"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DBD8DF"/>
          </a:solidFill>
        </a:fill>
      </a:tcStyle>
    </a:wholeTbl>
    <a:band2H>
      <a:tcTxStyle/>
      <a:tcStyle>
        <a:tcBdr/>
        <a:fill>
          <a:solidFill>
            <a:srgbClr val="EEECF0"/>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firstRow>
  </a:tblStyle>
  <a:tblStyle styleId="{CF821DB8-F4EB-4A41-A1BA-3FCAFE7338EE}" styleName="">
    <a:tblBg/>
    <a:wholeTbl>
      <a:tcTxStyle b="off" i="off">
        <a:font>
          <a:latin typeface="Papyrus"/>
          <a:ea typeface="Papyrus"/>
          <a:cs typeface="Papyrus"/>
        </a:font>
        <a:srgbClr val="3E231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7E7"/>
          </a:solidFill>
        </a:fill>
      </a:tcStyle>
    </a:wholeTbl>
    <a:band2H>
      <a:tcTxStyle/>
      <a:tcStyle>
        <a:tcBdr/>
        <a:fill>
          <a:solidFill>
            <a:srgbClr val="24383E"/>
          </a:solidFill>
        </a:fill>
      </a:tcStyle>
    </a:band2H>
    <a:firstCol>
      <a:tcTxStyle b="on" i="off">
        <a:font>
          <a:latin typeface="Papyrus"/>
          <a:ea typeface="Papyrus"/>
          <a:cs typeface="Papyrus"/>
        </a:font>
        <a:srgbClr val="24383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Papyrus"/>
          <a:ea typeface="Papyrus"/>
          <a:cs typeface="Papyrus"/>
        </a:font>
        <a:srgbClr val="3E231A"/>
      </a:tcTxStyle>
      <a:tcStyle>
        <a:tcBdr>
          <a:left>
            <a:ln w="12700" cap="flat">
              <a:noFill/>
              <a:miter lim="400000"/>
            </a:ln>
          </a:left>
          <a:right>
            <a:ln w="12700" cap="flat">
              <a:noFill/>
              <a:miter lim="400000"/>
            </a:ln>
          </a:right>
          <a:top>
            <a:ln w="50800" cap="flat">
              <a:solidFill>
                <a:srgbClr val="3E231A"/>
              </a:solidFill>
              <a:prstDash val="solid"/>
              <a:round/>
            </a:ln>
          </a:top>
          <a:bottom>
            <a:ln w="25400" cap="flat">
              <a:solidFill>
                <a:srgbClr val="3E231A"/>
              </a:solidFill>
              <a:prstDash val="solid"/>
              <a:round/>
            </a:ln>
          </a:bottom>
          <a:insideH>
            <a:ln w="12700" cap="flat">
              <a:noFill/>
              <a:miter lim="400000"/>
            </a:ln>
          </a:insideH>
          <a:insideV>
            <a:ln w="12700" cap="flat">
              <a:noFill/>
              <a:miter lim="400000"/>
            </a:ln>
          </a:insideV>
        </a:tcBdr>
        <a:fill>
          <a:solidFill>
            <a:srgbClr val="24383E"/>
          </a:solidFill>
        </a:fill>
      </a:tcStyle>
    </a:lastRow>
    <a:firstRow>
      <a:tcTxStyle b="on" i="off">
        <a:font>
          <a:latin typeface="Papyrus"/>
          <a:ea typeface="Papyrus"/>
          <a:cs typeface="Papyrus"/>
        </a:font>
        <a:srgbClr val="24383E"/>
      </a:tcTxStyle>
      <a:tcStyle>
        <a:tcBdr>
          <a:left>
            <a:ln w="12700" cap="flat">
              <a:noFill/>
              <a:miter lim="400000"/>
            </a:ln>
          </a:left>
          <a:right>
            <a:ln w="12700" cap="flat">
              <a:noFill/>
              <a:miter lim="400000"/>
            </a:ln>
          </a:right>
          <a:top>
            <a:ln w="25400" cap="flat">
              <a:solidFill>
                <a:srgbClr val="3E231A"/>
              </a:solidFill>
              <a:prstDash val="solid"/>
              <a:round/>
            </a:ln>
          </a:top>
          <a:bottom>
            <a:ln w="25400" cap="flat">
              <a:solidFill>
                <a:srgbClr val="3E231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CDCBCB"/>
          </a:solidFill>
        </a:fill>
      </a:tcStyle>
    </a:wholeTbl>
    <a:band2H>
      <a:tcTxStyle/>
      <a:tcStyle>
        <a:tcBdr/>
        <a:fill>
          <a:solidFill>
            <a:srgbClr val="E8E7E7"/>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firstRow>
  </a:tblStyle>
  <a:tblStyle styleId="{2708684C-4D16-4618-839F-0558EEFCDFE6}" styleName="">
    <a:tblBg/>
    <a:wholeTbl>
      <a:tcTxStyle b="off"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solidFill>
            <a:srgbClr val="3E231A">
              <a:alpha val="20000"/>
            </a:srgbClr>
          </a:solidFill>
        </a:fill>
      </a:tcStyle>
    </a:wholeTbl>
    <a:band2H>
      <a:tcTxStyle/>
      <a:tcStyle>
        <a:tcBdr/>
        <a:fill>
          <a:solidFill>
            <a:srgbClr val="FFFFFF"/>
          </a:solidFill>
        </a:fill>
      </a:tcStyle>
    </a:band2H>
    <a:firstCol>
      <a:tcTxStyle b="on"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solidFill>
            <a:srgbClr val="3E231A">
              <a:alpha val="20000"/>
            </a:srgbClr>
          </a:solidFill>
        </a:fill>
      </a:tcStyle>
    </a:firstCol>
    <a:lastRow>
      <a:tcTxStyle b="on"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508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noFill/>
        </a:fill>
      </a:tcStyle>
    </a:lastRow>
    <a:firstRow>
      <a:tcTxStyle b="on"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254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3"/>
    <p:restoredTop sz="91423"/>
  </p:normalViewPr>
  <p:slideViewPr>
    <p:cSldViewPr snapToGrid="0" snapToObjects="1">
      <p:cViewPr varScale="1">
        <p:scale>
          <a:sx n="43" d="100"/>
          <a:sy n="43" d="100"/>
        </p:scale>
        <p:origin x="6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Planilha_do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BR"/>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rgbClr val="6ACBE0"/>
            </a:solidFill>
            <a:ln w="19050" cap="flat">
              <a:solidFill>
                <a:srgbClr val="3F3F3F"/>
              </a:solidFill>
              <a:prstDash val="solid"/>
              <a:round/>
            </a:ln>
            <a:effectLst/>
          </c:spPr>
          <c:dPt>
            <c:idx val="0"/>
            <c:bubble3D val="0"/>
          </c:dPt>
          <c:dPt>
            <c:idx val="1"/>
            <c:bubble3D val="0"/>
            <c:spPr>
              <a:solidFill>
                <a:srgbClr val="4DC3FF"/>
              </a:solidFill>
              <a:ln w="19050" cap="flat">
                <a:solidFill>
                  <a:srgbClr val="3F3F3F"/>
                </a:solidFill>
                <a:prstDash val="solid"/>
                <a:round/>
              </a:ln>
              <a:effectLst/>
            </c:spPr>
          </c:dPt>
          <c:dPt>
            <c:idx val="2"/>
            <c:bubble3D val="0"/>
            <c:spPr>
              <a:solidFill>
                <a:srgbClr val="45B0E6"/>
              </a:solidFill>
              <a:ln w="19050" cap="flat">
                <a:solidFill>
                  <a:srgbClr val="3F3F3F"/>
                </a:solidFill>
                <a:prstDash val="solid"/>
                <a:round/>
              </a:ln>
              <a:effectLst/>
            </c:spPr>
          </c:dPt>
          <c:dPt>
            <c:idx val="3"/>
            <c:bubble3D val="0"/>
            <c:spPr>
              <a:solidFill>
                <a:srgbClr val="B38CFF"/>
              </a:solidFill>
              <a:ln w="19050" cap="flat">
                <a:solidFill>
                  <a:srgbClr val="3F3F3F"/>
                </a:solidFill>
                <a:prstDash val="solid"/>
                <a:round/>
              </a:ln>
              <a:effectLst/>
            </c:spPr>
          </c:dPt>
          <c:cat>
            <c:strRef>
              <c:f>Sheet1!$B$1:$E$1</c:f>
              <c:strCache>
                <c:ptCount val="4"/>
                <c:pt idx="0">
                  <c:v>1st Qtr</c:v>
                </c:pt>
                <c:pt idx="1">
                  <c:v>2nd Qtr</c:v>
                </c:pt>
                <c:pt idx="2">
                  <c:v>3rd Qtr</c:v>
                </c:pt>
                <c:pt idx="3">
                  <c:v>4th Qtr</c:v>
                </c:pt>
              </c:strCache>
            </c:strRef>
          </c:cat>
          <c:val>
            <c:numRef>
              <c:f>Sheet1!$B$2:$E$2</c:f>
              <c:numCache>
                <c:formatCode>General</c:formatCode>
                <c:ptCount val="4"/>
                <c:pt idx="0">
                  <c:v>8.1999999999999993</c:v>
                </c:pt>
                <c:pt idx="1">
                  <c:v>3.2</c:v>
                </c:pt>
                <c:pt idx="2">
                  <c:v>1.4</c:v>
                </c:pt>
                <c:pt idx="3">
                  <c:v>1.2</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t-BR"/>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rgbClr val="6ACBE0"/>
            </a:solidFill>
            <a:ln w="19050" cap="flat">
              <a:solidFill>
                <a:srgbClr val="3F3F3F"/>
              </a:solidFill>
              <a:prstDash val="solid"/>
              <a:round/>
            </a:ln>
            <a:effectLst/>
          </c:spPr>
          <c:dPt>
            <c:idx val="0"/>
            <c:bubble3D val="0"/>
          </c:dPt>
          <c:dPt>
            <c:idx val="1"/>
            <c:bubble3D val="0"/>
            <c:spPr>
              <a:solidFill>
                <a:srgbClr val="4DC3FF"/>
              </a:solidFill>
              <a:ln w="19050" cap="flat">
                <a:solidFill>
                  <a:srgbClr val="3F3F3F"/>
                </a:solidFill>
                <a:prstDash val="solid"/>
                <a:round/>
              </a:ln>
              <a:effectLst/>
            </c:spPr>
          </c:dPt>
          <c:dPt>
            <c:idx val="2"/>
            <c:bubble3D val="0"/>
            <c:spPr>
              <a:solidFill>
                <a:srgbClr val="45B0E6"/>
              </a:solidFill>
              <a:ln w="19050" cap="flat">
                <a:solidFill>
                  <a:srgbClr val="3F3F3F"/>
                </a:solidFill>
                <a:prstDash val="solid"/>
                <a:round/>
              </a:ln>
              <a:effectLst/>
            </c:spPr>
          </c:dPt>
          <c:dPt>
            <c:idx val="3"/>
            <c:bubble3D val="0"/>
            <c:spPr>
              <a:solidFill>
                <a:srgbClr val="B38CFF"/>
              </a:solidFill>
              <a:ln w="19050" cap="flat">
                <a:solidFill>
                  <a:srgbClr val="3F3F3F"/>
                </a:solidFill>
                <a:prstDash val="solid"/>
                <a:round/>
              </a:ln>
              <a:effectLst/>
            </c:spPr>
          </c:dPt>
          <c:cat>
            <c:strRef>
              <c:f>Sheet1!$B$1:$E$1</c:f>
              <c:strCache>
                <c:ptCount val="4"/>
                <c:pt idx="0">
                  <c:v>1st Qtr</c:v>
                </c:pt>
                <c:pt idx="1">
                  <c:v>2nd Qtr</c:v>
                </c:pt>
                <c:pt idx="2">
                  <c:v>3rd Qtr</c:v>
                </c:pt>
                <c:pt idx="3">
                  <c:v>4th Qtr</c:v>
                </c:pt>
              </c:strCache>
            </c:strRef>
          </c:cat>
          <c:val>
            <c:numRef>
              <c:f>Sheet1!$B$2:$E$2</c:f>
              <c:numCache>
                <c:formatCode>General</c:formatCode>
                <c:ptCount val="4"/>
                <c:pt idx="0">
                  <c:v>1.1000000000000001</c:v>
                </c:pt>
                <c:pt idx="1">
                  <c:v>3.2</c:v>
                </c:pt>
                <c:pt idx="2">
                  <c:v>8.1999999999999993</c:v>
                </c:pt>
                <c:pt idx="3">
                  <c:v>1.2</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21" name="Shape 22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1996799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e Sub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o do Título"/>
          <p:cNvSpPr txBox="1">
            <a:spLocks noGrp="1"/>
          </p:cNvSpPr>
          <p:nvPr>
            <p:ph type="title"/>
          </p:nvPr>
        </p:nvSpPr>
        <p:spPr>
          <a:xfrm>
            <a:off x="2374900" y="2387600"/>
            <a:ext cx="19621500" cy="4876800"/>
          </a:xfrm>
          <a:prstGeom prst="rect">
            <a:avLst/>
          </a:prstGeom>
        </p:spPr>
        <p:txBody>
          <a:bodyPr lIns="50800" tIns="50800" rIns="50800" bIns="50800" anchor="b"/>
          <a:lstStyle>
            <a:lvl1pPr algn="ctr" defTabSz="825500">
              <a:lnSpc>
                <a:spcPct val="100000"/>
              </a:lnSpc>
              <a:defRPr sz="10000">
                <a:solidFill>
                  <a:srgbClr val="3E231A"/>
                </a:solidFill>
                <a:latin typeface="Papyrus"/>
                <a:ea typeface="Papyrus"/>
                <a:cs typeface="Papyrus"/>
                <a:sym typeface="Papyrus"/>
              </a:defRPr>
            </a:lvl1pPr>
          </a:lstStyle>
          <a:p>
            <a:r>
              <a:t>Texto do Título</a:t>
            </a:r>
          </a:p>
        </p:txBody>
      </p:sp>
      <p:sp>
        <p:nvSpPr>
          <p:cNvPr id="12" name="Nível de Corpo Um…"/>
          <p:cNvSpPr txBox="1">
            <a:spLocks noGrp="1"/>
          </p:cNvSpPr>
          <p:nvPr>
            <p:ph type="body" sz="quarter" idx="1"/>
          </p:nvPr>
        </p:nvSpPr>
        <p:spPr>
          <a:xfrm>
            <a:off x="2374900" y="7251700"/>
            <a:ext cx="19621500" cy="2057400"/>
          </a:xfrm>
          <a:prstGeom prst="rect">
            <a:avLst/>
          </a:prstGeom>
        </p:spPr>
        <p:txBody>
          <a:bodyPr lIns="50800" tIns="50800" rIns="50800" bIns="50800"/>
          <a:lstStyle>
            <a:lvl1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1pPr>
            <a:lvl2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2pPr>
            <a:lvl3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3pPr>
            <a:lvl4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4pPr>
            <a:lvl5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çã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 name="Nível de Corpo Um…"/>
          <p:cNvSpPr txBox="1">
            <a:spLocks noGrp="1"/>
          </p:cNvSpPr>
          <p:nvPr>
            <p:ph type="body" sz="quarter" idx="1"/>
          </p:nvPr>
        </p:nvSpPr>
        <p:spPr>
          <a:xfrm>
            <a:off x="2374900" y="6045200"/>
            <a:ext cx="19621500" cy="1117600"/>
          </a:xfrm>
          <a:prstGeom prst="rect">
            <a:avLst/>
          </a:prstGeom>
        </p:spPr>
        <p:txBody>
          <a:bodyPr lIns="50800" tIns="50800" rIns="50800" bIns="50800" anchor="ctr"/>
          <a:lstStyle>
            <a:lvl1pPr marL="0" indent="0" algn="ctr" defTabSz="825500">
              <a:lnSpc>
                <a:spcPct val="100000"/>
              </a:lnSpc>
              <a:spcBef>
                <a:spcPts val="0"/>
              </a:spcBef>
              <a:buSzTx/>
              <a:buFontTx/>
              <a:buNone/>
              <a:defRPr sz="5200">
                <a:solidFill>
                  <a:srgbClr val="3E231A"/>
                </a:solidFill>
                <a:latin typeface="Papyrus"/>
                <a:ea typeface="Papyrus"/>
                <a:cs typeface="Papyrus"/>
                <a:sym typeface="Papyrus"/>
              </a:defRPr>
            </a:lvl1pPr>
            <a:lvl2pPr marL="1320800" indent="-660400" algn="ctr" defTabSz="825500">
              <a:lnSpc>
                <a:spcPct val="100000"/>
              </a:lnSpc>
              <a:spcBef>
                <a:spcPts val="0"/>
              </a:spcBef>
              <a:buSzPct val="25000"/>
              <a:buFontTx/>
              <a:buBlip>
                <a:blip r:embed="rId3"/>
              </a:buBlip>
              <a:defRPr sz="5200">
                <a:solidFill>
                  <a:srgbClr val="3E231A"/>
                </a:solidFill>
                <a:latin typeface="Papyrus"/>
                <a:ea typeface="Papyrus"/>
                <a:cs typeface="Papyrus"/>
                <a:sym typeface="Papyrus"/>
              </a:defRPr>
            </a:lvl2pPr>
            <a:lvl3pPr marL="1981200" indent="-660400" algn="ctr" defTabSz="825500">
              <a:lnSpc>
                <a:spcPct val="100000"/>
              </a:lnSpc>
              <a:spcBef>
                <a:spcPts val="0"/>
              </a:spcBef>
              <a:buSzPct val="25000"/>
              <a:buFontTx/>
              <a:buBlip>
                <a:blip r:embed="rId3"/>
              </a:buBlip>
              <a:defRPr sz="5200">
                <a:solidFill>
                  <a:srgbClr val="3E231A"/>
                </a:solidFill>
                <a:latin typeface="Papyrus"/>
                <a:ea typeface="Papyrus"/>
                <a:cs typeface="Papyrus"/>
                <a:sym typeface="Papyrus"/>
              </a:defRPr>
            </a:lvl3pPr>
            <a:lvl4pPr marL="2641600" indent="-660400" algn="ctr" defTabSz="825500">
              <a:lnSpc>
                <a:spcPct val="100000"/>
              </a:lnSpc>
              <a:spcBef>
                <a:spcPts val="0"/>
              </a:spcBef>
              <a:buSzPct val="25000"/>
              <a:buFontTx/>
              <a:buBlip>
                <a:blip r:embed="rId3"/>
              </a:buBlip>
              <a:defRPr sz="5200">
                <a:solidFill>
                  <a:srgbClr val="3E231A"/>
                </a:solidFill>
                <a:latin typeface="Papyrus"/>
                <a:ea typeface="Papyrus"/>
                <a:cs typeface="Papyrus"/>
                <a:sym typeface="Papyrus"/>
              </a:defRPr>
            </a:lvl4pPr>
            <a:lvl5pPr marL="3302000" indent="-660400" algn="ctr" defTabSz="825500">
              <a:lnSpc>
                <a:spcPct val="100000"/>
              </a:lnSpc>
              <a:spcBef>
                <a:spcPts val="0"/>
              </a:spcBef>
              <a:buSzPct val="25000"/>
              <a:buFontTx/>
              <a:buBlip>
                <a:blip r:embed="rId3"/>
              </a:buBlip>
              <a:defRPr sz="5200">
                <a:solidFill>
                  <a:srgbClr val="3E231A"/>
                </a:solidFill>
                <a:latin typeface="Papyrus"/>
                <a:ea typeface="Papyrus"/>
                <a:cs typeface="Papyrus"/>
                <a:sym typeface="Papyrus"/>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94" name="–Jaime Silveira"/>
          <p:cNvSpPr txBox="1">
            <a:spLocks noGrp="1"/>
          </p:cNvSpPr>
          <p:nvPr>
            <p:ph type="body" sz="quarter" idx="13"/>
          </p:nvPr>
        </p:nvSpPr>
        <p:spPr>
          <a:xfrm>
            <a:off x="2374900" y="8953500"/>
            <a:ext cx="19621500" cy="850900"/>
          </a:xfrm>
          <a:prstGeom prst="rect">
            <a:avLst/>
          </a:prstGeom>
        </p:spPr>
        <p:txBody>
          <a:bodyPr lIns="50800" tIns="50800" rIns="50800" bIns="50800"/>
          <a:lstStyle/>
          <a:p>
            <a:pPr marL="0" indent="0" algn="ctr" defTabSz="825500">
              <a:lnSpc>
                <a:spcPct val="100000"/>
              </a:lnSpc>
              <a:spcBef>
                <a:spcPts val="0"/>
              </a:spcBef>
              <a:buSzTx/>
              <a:buFontTx/>
              <a:buNone/>
              <a:defRPr sz="3800">
                <a:solidFill>
                  <a:srgbClr val="3E231A"/>
                </a:solidFill>
                <a:latin typeface="Papyrus"/>
                <a:ea typeface="Papyrus"/>
                <a:cs typeface="Papyrus"/>
                <a:sym typeface="Papyrus"/>
              </a:defRPr>
            </a:pPr>
            <a:endParaRPr/>
          </a:p>
        </p:txBody>
      </p:sp>
      <p:sp>
        <p:nvSpPr>
          <p:cNvPr id="95"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Imagem"/>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3"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 Br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Em branco">
    <p:bg>
      <p:bgPr>
        <a:solidFill>
          <a:srgbClr val="FFFFFF"/>
        </a:solidFill>
        <a:effectLst/>
      </p:bgPr>
    </p:bg>
    <p:spTree>
      <p:nvGrpSpPr>
        <p:cNvPr id="1" name=""/>
        <p:cNvGrpSpPr/>
        <p:nvPr/>
      </p:nvGrpSpPr>
      <p:grpSpPr>
        <a:xfrm>
          <a:off x="0" y="0"/>
          <a:ext cx="0" cy="0"/>
          <a:chOff x="0" y="0"/>
          <a:chExt cx="0" cy="0"/>
        </a:xfrm>
      </p:grpSpPr>
      <p:sp>
        <p:nvSpPr>
          <p:cNvPr id="134" name="Número do Slide"/>
          <p:cNvSpPr txBox="1">
            <a:spLocks noGrp="1"/>
          </p:cNvSpPr>
          <p:nvPr>
            <p:ph type="sldNum" sz="quarter" idx="2"/>
          </p:nvPr>
        </p:nvSpPr>
        <p:spPr>
          <a:xfrm>
            <a:off x="6713537" y="12495213"/>
            <a:ext cx="190501" cy="195648"/>
          </a:xfrm>
          <a:prstGeom prst="rect">
            <a:avLst/>
          </a:prstGeom>
        </p:spPr>
        <p:txBody>
          <a:bodyPr wrap="none" lIns="0" tIns="0" rIns="0" bIns="0" anchor="t"/>
          <a:lstStyle>
            <a:lvl1pPr defTabSz="449262">
              <a:lnSpc>
                <a:spcPct val="93000"/>
              </a:lnSpc>
              <a:tabLst>
                <a:tab pos="444500" algn="l"/>
                <a:tab pos="889000" algn="l"/>
                <a:tab pos="1346200" algn="l"/>
                <a:tab pos="1790700" algn="l"/>
                <a:tab pos="2235200" algn="l"/>
                <a:tab pos="2692400" algn="l"/>
                <a:tab pos="3136900" algn="l"/>
                <a:tab pos="3594100" algn="l"/>
                <a:tab pos="4038600" algn="l"/>
                <a:tab pos="4483100" algn="l"/>
                <a:tab pos="4940300" algn="l"/>
                <a:tab pos="5384800" algn="l"/>
              </a:tabLst>
              <a:defRPr sz="1400">
                <a:solidFill>
                  <a:srgbClr val="000000"/>
                </a:solidFill>
                <a:latin typeface="Times New Roman"/>
                <a:ea typeface="Times New Roman"/>
                <a:cs typeface="Times New Roman"/>
                <a:sym typeface="Times New Roman"/>
              </a:defRPr>
            </a:lvl1p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e Marcadores Alt.">
    <p:bg>
      <p:bgPr>
        <a:solidFill>
          <a:srgbClr val="FFFFFF"/>
        </a:solidFill>
        <a:effectLst/>
      </p:bgPr>
    </p:bg>
    <p:spTree>
      <p:nvGrpSpPr>
        <p:cNvPr id="1" name=""/>
        <p:cNvGrpSpPr/>
        <p:nvPr/>
      </p:nvGrpSpPr>
      <p:grpSpPr>
        <a:xfrm>
          <a:off x="0" y="0"/>
          <a:ext cx="0" cy="0"/>
          <a:chOff x="0" y="0"/>
          <a:chExt cx="0" cy="0"/>
        </a:xfrm>
      </p:grpSpPr>
      <p:sp>
        <p:nvSpPr>
          <p:cNvPr id="141" name="Linha"/>
          <p:cNvSpPr/>
          <p:nvPr/>
        </p:nvSpPr>
        <p:spPr>
          <a:xfrm flipV="1">
            <a:off x="761998" y="1396631"/>
            <a:ext cx="22860002" cy="371"/>
          </a:xfrm>
          <a:prstGeom prst="line">
            <a:avLst/>
          </a:prstGeom>
          <a:ln w="25400">
            <a:solidFill>
              <a:srgbClr val="A6AAA9"/>
            </a:solidFill>
            <a:miter lim="400000"/>
          </a:ln>
        </p:spPr>
        <p:txBody>
          <a:bodyPr lIns="45718" tIns="45718" rIns="45718" bIns="45718"/>
          <a:lstStyle/>
          <a:p>
            <a:endParaRPr/>
          </a:p>
        </p:txBody>
      </p:sp>
      <p:sp>
        <p:nvSpPr>
          <p:cNvPr id="142" name="Nível de Corpo Um…"/>
          <p:cNvSpPr txBox="1">
            <a:spLocks noGrp="1"/>
          </p:cNvSpPr>
          <p:nvPr>
            <p:ph type="body" sz="quarter" idx="1"/>
          </p:nvPr>
        </p:nvSpPr>
        <p:spPr>
          <a:xfrm>
            <a:off x="762000" y="635000"/>
            <a:ext cx="20955000" cy="635000"/>
          </a:xfrm>
          <a:prstGeom prst="rect">
            <a:avLst/>
          </a:prstGeom>
        </p:spPr>
        <p:txBody>
          <a:bodyPr lIns="50800" tIns="50800" rIns="50800" bIns="50800" anchor="b"/>
          <a:lstStyle>
            <a:lvl1pPr marL="0" indent="0" defTabSz="647700">
              <a:lnSpc>
                <a:spcPct val="80000"/>
              </a:lnSpc>
              <a:spcBef>
                <a:spcPts val="0"/>
              </a:spcBef>
              <a:buSzTx/>
              <a:buFontTx/>
              <a:buNone/>
              <a:defRPr sz="3600" cap="all" spc="180">
                <a:solidFill>
                  <a:srgbClr val="838787"/>
                </a:solidFill>
                <a:latin typeface="DIN Alternate"/>
                <a:ea typeface="DIN Alternate"/>
                <a:cs typeface="DIN Alternate"/>
                <a:sym typeface="DIN Alternate"/>
              </a:defRPr>
            </a:lvl1pPr>
            <a:lvl2pPr marL="1111250" indent="-476250" defTabSz="647700">
              <a:lnSpc>
                <a:spcPct val="80000"/>
              </a:lnSpc>
              <a:spcBef>
                <a:spcPts val="0"/>
              </a:spcBef>
              <a:buSzPct val="104999"/>
              <a:buFontTx/>
              <a:buChar char="‣"/>
              <a:defRPr sz="3600" cap="all" spc="180">
                <a:solidFill>
                  <a:srgbClr val="838787"/>
                </a:solidFill>
                <a:latin typeface="DIN Alternate"/>
                <a:ea typeface="DIN Alternate"/>
                <a:cs typeface="DIN Alternate"/>
                <a:sym typeface="DIN Alternate"/>
              </a:defRPr>
            </a:lvl2pPr>
            <a:lvl3pPr marL="1746250" indent="-476250" defTabSz="647700">
              <a:lnSpc>
                <a:spcPct val="80000"/>
              </a:lnSpc>
              <a:spcBef>
                <a:spcPts val="0"/>
              </a:spcBef>
              <a:buSzPct val="104999"/>
              <a:buFontTx/>
              <a:buChar char="‣"/>
              <a:defRPr sz="3600" cap="all" spc="180">
                <a:solidFill>
                  <a:srgbClr val="838787"/>
                </a:solidFill>
                <a:latin typeface="DIN Alternate"/>
                <a:ea typeface="DIN Alternate"/>
                <a:cs typeface="DIN Alternate"/>
                <a:sym typeface="DIN Alternate"/>
              </a:defRPr>
            </a:lvl3pPr>
            <a:lvl4pPr marL="2381250" indent="-476250" defTabSz="647700">
              <a:lnSpc>
                <a:spcPct val="80000"/>
              </a:lnSpc>
              <a:spcBef>
                <a:spcPts val="0"/>
              </a:spcBef>
              <a:buSzPct val="104999"/>
              <a:buFontTx/>
              <a:buChar char="‣"/>
              <a:defRPr sz="3600" cap="all" spc="180">
                <a:solidFill>
                  <a:srgbClr val="838787"/>
                </a:solidFill>
                <a:latin typeface="DIN Alternate"/>
                <a:ea typeface="DIN Alternate"/>
                <a:cs typeface="DIN Alternate"/>
                <a:sym typeface="DIN Alternate"/>
              </a:defRPr>
            </a:lvl4pPr>
            <a:lvl5pPr marL="3016250" indent="-476250" defTabSz="647700">
              <a:lnSpc>
                <a:spcPct val="80000"/>
              </a:lnSpc>
              <a:spcBef>
                <a:spcPts val="0"/>
              </a:spcBef>
              <a:buSzPct val="104999"/>
              <a:buFontTx/>
              <a:buChar char="‣"/>
              <a:defRPr sz="3600" cap="all" spc="180">
                <a:solidFill>
                  <a:srgbClr val="838787"/>
                </a:solidFill>
                <a:latin typeface="DIN Alternate"/>
                <a:ea typeface="DIN Alternate"/>
                <a:cs typeface="DIN Alternate"/>
                <a:sym typeface="DIN Alternate"/>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43" name="Texto do Título"/>
          <p:cNvSpPr txBox="1">
            <a:spLocks noGrp="1"/>
          </p:cNvSpPr>
          <p:nvPr>
            <p:ph type="title"/>
          </p:nvPr>
        </p:nvSpPr>
        <p:spPr>
          <a:xfrm>
            <a:off x="762000" y="2159000"/>
            <a:ext cx="22860000" cy="1016000"/>
          </a:xfrm>
          <a:prstGeom prst="rect">
            <a:avLst/>
          </a:prstGeom>
        </p:spPr>
        <p:txBody>
          <a:bodyPr lIns="50800" tIns="50800" rIns="50800" bIns="50800" anchor="t"/>
          <a:lstStyle>
            <a:lvl1pPr defTabSz="825500">
              <a:lnSpc>
                <a:spcPct val="80000"/>
              </a:lnSpc>
              <a:spcBef>
                <a:spcPts val="3900"/>
              </a:spcBef>
              <a:defRPr sz="8700" cap="all">
                <a:solidFill>
                  <a:srgbClr val="34A5DA"/>
                </a:solidFill>
                <a:latin typeface="DIN Condensed"/>
                <a:ea typeface="DIN Condensed"/>
                <a:cs typeface="DIN Condensed"/>
                <a:sym typeface="DIN Condensed"/>
              </a:defRPr>
            </a:lvl1pPr>
          </a:lstStyle>
          <a:p>
            <a:r>
              <a:t>Texto do Título</a:t>
            </a:r>
          </a:p>
        </p:txBody>
      </p:sp>
      <p:sp>
        <p:nvSpPr>
          <p:cNvPr id="144" name="Nível de Corpo Um…"/>
          <p:cNvSpPr txBox="1">
            <a:spLocks noGrp="1"/>
          </p:cNvSpPr>
          <p:nvPr>
            <p:ph type="body" idx="13"/>
          </p:nvPr>
        </p:nvSpPr>
        <p:spPr>
          <a:xfrm>
            <a:off x="762000" y="3860800"/>
            <a:ext cx="22860000" cy="8585200"/>
          </a:xfrm>
          <a:prstGeom prst="rect">
            <a:avLst/>
          </a:prstGeom>
        </p:spPr>
        <p:txBody>
          <a:bodyPr lIns="50800" tIns="50800" rIns="50800" bIns="50800"/>
          <a:lstStyle/>
          <a:p>
            <a:pPr marL="660400" indent="-660400" defTabSz="825500">
              <a:lnSpc>
                <a:spcPct val="100000"/>
              </a:lnSpc>
              <a:spcBef>
                <a:spcPts val="4200"/>
              </a:spcBef>
              <a:buSzPct val="25000"/>
              <a:buFontTx/>
              <a:buBlip>
                <a:blip r:embed="rId2"/>
              </a:buBlip>
              <a:defRPr sz="5200">
                <a:solidFill>
                  <a:srgbClr val="3E231A"/>
                </a:solidFill>
                <a:latin typeface="Papyrus"/>
                <a:ea typeface="Papyrus"/>
                <a:cs typeface="Papyrus"/>
                <a:sym typeface="Papyrus"/>
              </a:defRPr>
            </a:pPr>
            <a:endParaRPr/>
          </a:p>
        </p:txBody>
      </p:sp>
      <p:sp>
        <p:nvSpPr>
          <p:cNvPr id="145" name="Número do Slide"/>
          <p:cNvSpPr txBox="1">
            <a:spLocks noGrp="1"/>
          </p:cNvSpPr>
          <p:nvPr>
            <p:ph type="sldNum" sz="quarter" idx="2"/>
          </p:nvPr>
        </p:nvSpPr>
        <p:spPr>
          <a:xfrm>
            <a:off x="23059653" y="609600"/>
            <a:ext cx="553195" cy="635000"/>
          </a:xfrm>
          <a:prstGeom prst="rect">
            <a:avLst/>
          </a:prstGeom>
        </p:spPr>
        <p:txBody>
          <a:bodyPr wrap="none" lIns="50800" tIns="50800" rIns="50800" bIns="50800" anchor="t"/>
          <a:lstStyle>
            <a:lvl1pPr defTabSz="825500">
              <a:lnSpc>
                <a:spcPct val="80000"/>
              </a:lnSpc>
              <a:defRPr sz="3600">
                <a:solidFill>
                  <a:srgbClr val="838787"/>
                </a:solidFill>
                <a:latin typeface="DIN Alternate"/>
                <a:ea typeface="DIN Alternate"/>
                <a:cs typeface="DIN Alternate"/>
                <a:sym typeface="DIN Alternate"/>
              </a:defRPr>
            </a:lvl1p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162" name="Linha"/>
          <p:cNvSpPr/>
          <p:nvPr/>
        </p:nvSpPr>
        <p:spPr>
          <a:xfrm>
            <a:off x="2436799" y="12638165"/>
            <a:ext cx="4457384" cy="1"/>
          </a:xfrm>
          <a:prstGeom prst="line">
            <a:avLst/>
          </a:prstGeom>
          <a:ln w="3175">
            <a:solidFill>
              <a:srgbClr val="FFFFFF"/>
            </a:solidFill>
            <a:prstDash val="dash"/>
            <a:miter lim="400000"/>
          </a:ln>
        </p:spPr>
        <p:txBody>
          <a:bodyPr lIns="0" tIns="0" rIns="0" bIns="0"/>
          <a:lstStyle/>
          <a:p>
            <a:pPr algn="l" defTabSz="457200">
              <a:defRPr sz="1200">
                <a:solidFill>
                  <a:srgbClr val="000000"/>
                </a:solidFill>
                <a:latin typeface="+mn-lt"/>
                <a:ea typeface="+mn-ea"/>
                <a:cs typeface="+mn-cs"/>
                <a:sym typeface="Helvetica"/>
              </a:defRPr>
            </a:pPr>
            <a:endParaRPr/>
          </a:p>
        </p:txBody>
      </p:sp>
      <p:sp>
        <p:nvSpPr>
          <p:cNvPr id="163" name="Linha"/>
          <p:cNvSpPr/>
          <p:nvPr/>
        </p:nvSpPr>
        <p:spPr>
          <a:xfrm>
            <a:off x="21097214" y="1090777"/>
            <a:ext cx="2343780" cy="1"/>
          </a:xfrm>
          <a:prstGeom prst="line">
            <a:avLst/>
          </a:prstGeom>
          <a:ln w="3175">
            <a:solidFill>
              <a:srgbClr val="FFFFFF"/>
            </a:solidFill>
            <a:prstDash val="dash"/>
            <a:miter lim="400000"/>
          </a:ln>
        </p:spPr>
        <p:txBody>
          <a:bodyPr lIns="0" tIns="0" rIns="0" bIns="0"/>
          <a:lstStyle/>
          <a:p>
            <a:pPr algn="l" defTabSz="457200">
              <a:defRPr sz="1200">
                <a:solidFill>
                  <a:srgbClr val="000000"/>
                </a:solidFill>
                <a:latin typeface="+mn-lt"/>
                <a:ea typeface="+mn-ea"/>
                <a:cs typeface="+mn-cs"/>
                <a:sym typeface="Helvetica"/>
              </a:defRPr>
            </a:pPr>
            <a:endParaRPr/>
          </a:p>
        </p:txBody>
      </p:sp>
      <p:sp>
        <p:nvSpPr>
          <p:cNvPr id="164" name="Linha"/>
          <p:cNvSpPr/>
          <p:nvPr/>
        </p:nvSpPr>
        <p:spPr>
          <a:xfrm flipV="1">
            <a:off x="22931768" y="594022"/>
            <a:ext cx="1" cy="1954742"/>
          </a:xfrm>
          <a:prstGeom prst="line">
            <a:avLst/>
          </a:prstGeom>
          <a:ln w="3175">
            <a:solidFill>
              <a:srgbClr val="FFFFFF"/>
            </a:solidFill>
            <a:prstDash val="dash"/>
            <a:miter lim="400000"/>
          </a:ln>
        </p:spPr>
        <p:txBody>
          <a:bodyPr lIns="0" tIns="0" rIns="0" bIns="0"/>
          <a:lstStyle/>
          <a:p>
            <a:pPr algn="l" defTabSz="457200">
              <a:defRPr sz="1200">
                <a:solidFill>
                  <a:srgbClr val="000000"/>
                </a:solidFill>
                <a:latin typeface="+mn-lt"/>
                <a:ea typeface="+mn-ea"/>
                <a:cs typeface="+mn-cs"/>
                <a:sym typeface="Helvetica"/>
              </a:defRPr>
            </a:pPr>
            <a:endParaRPr/>
          </a:p>
        </p:txBody>
      </p:sp>
      <p:sp>
        <p:nvSpPr>
          <p:cNvPr id="165" name="Linha"/>
          <p:cNvSpPr/>
          <p:nvPr/>
        </p:nvSpPr>
        <p:spPr>
          <a:xfrm>
            <a:off x="844113" y="1090777"/>
            <a:ext cx="2343780" cy="1"/>
          </a:xfrm>
          <a:prstGeom prst="line">
            <a:avLst/>
          </a:prstGeom>
          <a:ln w="3175">
            <a:solidFill>
              <a:srgbClr val="FFFFFF"/>
            </a:solidFill>
            <a:prstDash val="dash"/>
            <a:miter lim="400000"/>
          </a:ln>
        </p:spPr>
        <p:txBody>
          <a:bodyPr lIns="0" tIns="0" rIns="0" bIns="0"/>
          <a:lstStyle/>
          <a:p>
            <a:pPr algn="l" defTabSz="457200">
              <a:defRPr sz="1200">
                <a:solidFill>
                  <a:srgbClr val="000000"/>
                </a:solidFill>
                <a:latin typeface="+mn-lt"/>
                <a:ea typeface="+mn-ea"/>
                <a:cs typeface="+mn-cs"/>
                <a:sym typeface="Helvetica"/>
              </a:defRPr>
            </a:pPr>
            <a:endParaRPr/>
          </a:p>
        </p:txBody>
      </p:sp>
      <p:sp>
        <p:nvSpPr>
          <p:cNvPr id="166" name="Nível de Corpo Um…"/>
          <p:cNvSpPr txBox="1">
            <a:spLocks noGrp="1"/>
          </p:cNvSpPr>
          <p:nvPr>
            <p:ph type="body" sz="quarter" idx="1"/>
          </p:nvPr>
        </p:nvSpPr>
        <p:spPr>
          <a:xfrm>
            <a:off x="8091062" y="957658"/>
            <a:ext cx="8201875" cy="933061"/>
          </a:xfrm>
          <a:prstGeom prst="rect">
            <a:avLst/>
          </a:prstGeom>
        </p:spPr>
        <p:txBody>
          <a:bodyPr/>
          <a:lstStyle>
            <a:lvl1pPr marL="0" indent="0" algn="ctr">
              <a:buSzTx/>
              <a:buFontTx/>
              <a:buNone/>
              <a:defRPr sz="6400"/>
            </a:lvl1pPr>
            <a:lvl2pPr marL="1270000" indent="-812800" algn="ctr">
              <a:buFontTx/>
              <a:defRPr sz="6400"/>
            </a:lvl2pPr>
            <a:lvl3pPr marL="1727200" indent="-812800" algn="ctr">
              <a:buFontTx/>
              <a:defRPr sz="6400"/>
            </a:lvl3pPr>
            <a:lvl4pPr marL="2184400" indent="-812800" algn="ctr">
              <a:buFontTx/>
              <a:defRPr sz="6400"/>
            </a:lvl4pPr>
            <a:lvl5pPr marL="2641600" indent="-812800" algn="ctr">
              <a:buFontTx/>
              <a:defRPr sz="64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67" name="Número do Slide"/>
          <p:cNvSpPr txBox="1">
            <a:spLocks noGrp="1"/>
          </p:cNvSpPr>
          <p:nvPr>
            <p:ph type="sldNum" sz="quarter" idx="2"/>
          </p:nvPr>
        </p:nvSpPr>
        <p:spPr>
          <a:xfrm>
            <a:off x="22903332" y="12243896"/>
            <a:ext cx="478011" cy="487586"/>
          </a:xfrm>
          <a:prstGeom prst="rect">
            <a:avLst/>
          </a:prstGeom>
        </p:spPr>
        <p:txBody>
          <a:bodyPr wrap="none"/>
          <a:lstStyle>
            <a:lvl1pPr algn="ctr">
              <a:defRPr sz="2000" b="1"/>
            </a:lvl1p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74" name="Imagem"/>
          <p:cNvSpPr>
            <a:spLocks noGrp="1"/>
          </p:cNvSpPr>
          <p:nvPr>
            <p:ph type="pic" idx="13"/>
          </p:nvPr>
        </p:nvSpPr>
        <p:spPr>
          <a:xfrm>
            <a:off x="6349" y="3571"/>
            <a:ext cx="24371300" cy="13708858"/>
          </a:xfrm>
          <a:prstGeom prst="rect">
            <a:avLst/>
          </a:prstGeom>
        </p:spPr>
        <p:txBody>
          <a:bodyPr lIns="91439" tIns="45719" rIns="91439" bIns="45719">
            <a:noAutofit/>
          </a:bodyPr>
          <a:lstStyle/>
          <a:p>
            <a:endParaRPr/>
          </a:p>
        </p:txBody>
      </p:sp>
      <p:sp>
        <p:nvSpPr>
          <p:cNvPr id="17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m"/>
          <p:cNvSpPr>
            <a:spLocks noGrp="1"/>
          </p:cNvSpPr>
          <p:nvPr>
            <p:ph type="pic" idx="13"/>
          </p:nvPr>
        </p:nvSpPr>
        <p:spPr>
          <a:xfrm>
            <a:off x="2374900" y="1998878"/>
            <a:ext cx="19621500" cy="6985002"/>
          </a:xfrm>
          <a:prstGeom prst="rect">
            <a:avLst/>
          </a:prstGeom>
        </p:spPr>
        <p:txBody>
          <a:bodyPr lIns="91439" tIns="45719" rIns="91439" bIns="45719">
            <a:noAutofit/>
          </a:bodyPr>
          <a:lstStyle/>
          <a:p>
            <a:endParaRPr/>
          </a:p>
        </p:txBody>
      </p:sp>
      <p:sp>
        <p:nvSpPr>
          <p:cNvPr id="21" name="Texto do Título"/>
          <p:cNvSpPr txBox="1">
            <a:spLocks noGrp="1"/>
          </p:cNvSpPr>
          <p:nvPr>
            <p:ph type="title"/>
          </p:nvPr>
        </p:nvSpPr>
        <p:spPr>
          <a:xfrm>
            <a:off x="2374900" y="9080500"/>
            <a:ext cx="19621500" cy="1905000"/>
          </a:xfrm>
          <a:prstGeom prst="rect">
            <a:avLst/>
          </a:prstGeom>
        </p:spPr>
        <p:txBody>
          <a:bodyPr lIns="50800" tIns="50800" rIns="50800" bIns="50800" anchor="b"/>
          <a:lstStyle>
            <a:lvl1pPr algn="ctr" defTabSz="825500">
              <a:lnSpc>
                <a:spcPct val="100000"/>
              </a:lnSpc>
              <a:defRPr sz="10000">
                <a:solidFill>
                  <a:srgbClr val="3E231A"/>
                </a:solidFill>
                <a:latin typeface="Papyrus"/>
                <a:ea typeface="Papyrus"/>
                <a:cs typeface="Papyrus"/>
                <a:sym typeface="Papyrus"/>
              </a:defRPr>
            </a:lvl1pPr>
          </a:lstStyle>
          <a:p>
            <a:r>
              <a:t>Texto do Título</a:t>
            </a:r>
          </a:p>
        </p:txBody>
      </p:sp>
      <p:sp>
        <p:nvSpPr>
          <p:cNvPr id="22" name="Nível de Corpo Um…"/>
          <p:cNvSpPr txBox="1">
            <a:spLocks noGrp="1"/>
          </p:cNvSpPr>
          <p:nvPr>
            <p:ph type="body" sz="quarter" idx="1"/>
          </p:nvPr>
        </p:nvSpPr>
        <p:spPr>
          <a:xfrm>
            <a:off x="2374900" y="11010900"/>
            <a:ext cx="19621500" cy="1930400"/>
          </a:xfrm>
          <a:prstGeom prst="rect">
            <a:avLst/>
          </a:prstGeom>
        </p:spPr>
        <p:txBody>
          <a:bodyPr lIns="50800" tIns="50800" rIns="50800" bIns="50800"/>
          <a:lstStyle>
            <a:lvl1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1pPr>
            <a:lvl2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2pPr>
            <a:lvl3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3pPr>
            <a:lvl4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4pPr>
            <a:lvl5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23"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 Cent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exto do Título"/>
          <p:cNvSpPr txBox="1">
            <a:spLocks noGrp="1"/>
          </p:cNvSpPr>
          <p:nvPr>
            <p:ph type="title"/>
          </p:nvPr>
        </p:nvSpPr>
        <p:spPr>
          <a:xfrm>
            <a:off x="2374900" y="5143500"/>
            <a:ext cx="19621500" cy="3429000"/>
          </a:xfrm>
          <a:prstGeom prst="rect">
            <a:avLst/>
          </a:prstGeom>
        </p:spPr>
        <p:txBody>
          <a:bodyPr lIns="50800" tIns="50800" rIns="50800" bIns="50800"/>
          <a:lstStyle>
            <a:lvl1pPr algn="ctr" defTabSz="825500">
              <a:lnSpc>
                <a:spcPct val="100000"/>
              </a:lnSpc>
              <a:defRPr sz="10000">
                <a:solidFill>
                  <a:srgbClr val="3E231A"/>
                </a:solidFill>
                <a:latin typeface="Papyrus"/>
                <a:ea typeface="Papyrus"/>
                <a:cs typeface="Papyrus"/>
                <a:sym typeface="Papyrus"/>
              </a:defRPr>
            </a:lvl1pPr>
          </a:lstStyle>
          <a:p>
            <a:r>
              <a:t>Texto do Título</a:t>
            </a:r>
          </a:p>
        </p:txBody>
      </p:sp>
      <p:sp>
        <p:nvSpPr>
          <p:cNvPr id="31"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agem"/>
          <p:cNvSpPr>
            <a:spLocks noGrp="1"/>
          </p:cNvSpPr>
          <p:nvPr>
            <p:ph type="pic" sz="half" idx="13"/>
          </p:nvPr>
        </p:nvSpPr>
        <p:spPr>
          <a:xfrm>
            <a:off x="12639475" y="1930400"/>
            <a:ext cx="9334502" cy="9842500"/>
          </a:xfrm>
          <a:prstGeom prst="rect">
            <a:avLst/>
          </a:prstGeom>
        </p:spPr>
        <p:txBody>
          <a:bodyPr lIns="91439" tIns="45719" rIns="91439" bIns="45719">
            <a:noAutofit/>
          </a:bodyPr>
          <a:lstStyle/>
          <a:p>
            <a:endParaRPr/>
          </a:p>
        </p:txBody>
      </p:sp>
      <p:sp>
        <p:nvSpPr>
          <p:cNvPr id="39" name="Texto do Título"/>
          <p:cNvSpPr txBox="1">
            <a:spLocks noGrp="1"/>
          </p:cNvSpPr>
          <p:nvPr>
            <p:ph type="title"/>
          </p:nvPr>
        </p:nvSpPr>
        <p:spPr>
          <a:xfrm>
            <a:off x="1816100" y="1943100"/>
            <a:ext cx="10502900" cy="5626100"/>
          </a:xfrm>
          <a:prstGeom prst="rect">
            <a:avLst/>
          </a:prstGeom>
        </p:spPr>
        <p:txBody>
          <a:bodyPr lIns="50800" tIns="50800" rIns="50800" bIns="50800" anchor="b"/>
          <a:lstStyle>
            <a:lvl1pPr algn="ctr" defTabSz="825500">
              <a:lnSpc>
                <a:spcPct val="100000"/>
              </a:lnSpc>
              <a:defRPr sz="9400">
                <a:solidFill>
                  <a:srgbClr val="3E231A"/>
                </a:solidFill>
                <a:latin typeface="Papyrus"/>
                <a:ea typeface="Papyrus"/>
                <a:cs typeface="Papyrus"/>
                <a:sym typeface="Papyrus"/>
              </a:defRPr>
            </a:lvl1pPr>
          </a:lstStyle>
          <a:p>
            <a:r>
              <a:t>Texto do Título</a:t>
            </a:r>
          </a:p>
        </p:txBody>
      </p:sp>
      <p:sp>
        <p:nvSpPr>
          <p:cNvPr id="40" name="Nível de Corpo Um…"/>
          <p:cNvSpPr txBox="1">
            <a:spLocks noGrp="1"/>
          </p:cNvSpPr>
          <p:nvPr>
            <p:ph type="body" sz="quarter" idx="1"/>
          </p:nvPr>
        </p:nvSpPr>
        <p:spPr>
          <a:xfrm>
            <a:off x="1816100" y="7556500"/>
            <a:ext cx="10502900" cy="4216400"/>
          </a:xfrm>
          <a:prstGeom prst="rect">
            <a:avLst/>
          </a:prstGeom>
        </p:spPr>
        <p:txBody>
          <a:bodyPr lIns="50800" tIns="50800" rIns="50800" bIns="50800"/>
          <a:lstStyle>
            <a:lvl1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1pPr>
            <a:lvl2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2pPr>
            <a:lvl3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3pPr>
            <a:lvl4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4pPr>
            <a:lvl5pPr marL="0" indent="0" algn="ctr" defTabSz="825500">
              <a:lnSpc>
                <a:spcPct val="100000"/>
              </a:lnSpc>
              <a:spcBef>
                <a:spcPts val="0"/>
              </a:spcBef>
              <a:buSzTx/>
              <a:buFontTx/>
              <a:buNone/>
              <a:defRPr sz="5000">
                <a:solidFill>
                  <a:srgbClr val="3E231A"/>
                </a:solidFill>
                <a:latin typeface="Papyrus"/>
                <a:ea typeface="Papyrus"/>
                <a:cs typeface="Papyrus"/>
                <a:sym typeface="Papyrus"/>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1"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 Superio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Texto do Título"/>
          <p:cNvSpPr txBox="1">
            <a:spLocks noGrp="1"/>
          </p:cNvSpPr>
          <p:nvPr>
            <p:ph type="title"/>
          </p:nvPr>
        </p:nvSpPr>
        <p:spPr>
          <a:xfrm>
            <a:off x="2374900" y="889000"/>
            <a:ext cx="19621500" cy="2959100"/>
          </a:xfrm>
          <a:prstGeom prst="rect">
            <a:avLst/>
          </a:prstGeom>
        </p:spPr>
        <p:txBody>
          <a:bodyPr lIns="50800" tIns="50800" rIns="50800" bIns="50800"/>
          <a:lstStyle>
            <a:lvl1pPr algn="ctr" defTabSz="825500">
              <a:lnSpc>
                <a:spcPct val="100000"/>
              </a:lnSpc>
              <a:defRPr sz="10000">
                <a:solidFill>
                  <a:srgbClr val="3E231A"/>
                </a:solidFill>
                <a:latin typeface="Papyrus"/>
                <a:ea typeface="Papyrus"/>
                <a:cs typeface="Papyrus"/>
                <a:sym typeface="Papyrus"/>
              </a:defRPr>
            </a:lvl1pPr>
          </a:lstStyle>
          <a:p>
            <a:r>
              <a:t>Texto do Título</a:t>
            </a:r>
          </a:p>
        </p:txBody>
      </p:sp>
      <p:sp>
        <p:nvSpPr>
          <p:cNvPr id="49"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e Marcador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exto do Título"/>
          <p:cNvSpPr txBox="1">
            <a:spLocks noGrp="1"/>
          </p:cNvSpPr>
          <p:nvPr>
            <p:ph type="title"/>
          </p:nvPr>
        </p:nvSpPr>
        <p:spPr>
          <a:xfrm>
            <a:off x="2374900" y="889000"/>
            <a:ext cx="19621500" cy="2959100"/>
          </a:xfrm>
          <a:prstGeom prst="rect">
            <a:avLst/>
          </a:prstGeom>
        </p:spPr>
        <p:txBody>
          <a:bodyPr lIns="50800" tIns="50800" rIns="50800" bIns="50800"/>
          <a:lstStyle>
            <a:lvl1pPr algn="ctr" defTabSz="825500">
              <a:lnSpc>
                <a:spcPct val="100000"/>
              </a:lnSpc>
              <a:defRPr sz="10000">
                <a:solidFill>
                  <a:srgbClr val="3E231A"/>
                </a:solidFill>
                <a:latin typeface="Papyrus"/>
                <a:ea typeface="Papyrus"/>
                <a:cs typeface="Papyrus"/>
                <a:sym typeface="Papyrus"/>
              </a:defRPr>
            </a:lvl1pPr>
          </a:lstStyle>
          <a:p>
            <a:r>
              <a:t>Texto do Título</a:t>
            </a:r>
          </a:p>
        </p:txBody>
      </p:sp>
      <p:sp>
        <p:nvSpPr>
          <p:cNvPr id="57" name="Nível de Corpo Um…"/>
          <p:cNvSpPr txBox="1">
            <a:spLocks noGrp="1"/>
          </p:cNvSpPr>
          <p:nvPr>
            <p:ph type="body" idx="1"/>
          </p:nvPr>
        </p:nvSpPr>
        <p:spPr>
          <a:xfrm>
            <a:off x="2374900" y="4127500"/>
            <a:ext cx="19621500" cy="8191500"/>
          </a:xfrm>
          <a:prstGeom prst="rect">
            <a:avLst/>
          </a:prstGeom>
        </p:spPr>
        <p:txBody>
          <a:bodyPr lIns="50800" tIns="50800" rIns="50800" bIns="50800" anchor="ctr"/>
          <a:lstStyle>
            <a:lvl1pPr marL="6604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1pPr>
            <a:lvl2pPr marL="13208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2pPr>
            <a:lvl3pPr marL="19812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3pPr>
            <a:lvl4pPr marL="26416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4pPr>
            <a:lvl5pPr marL="33020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58"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Marcadores e 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 name="Imagem"/>
          <p:cNvSpPr>
            <a:spLocks noGrp="1"/>
          </p:cNvSpPr>
          <p:nvPr>
            <p:ph type="pic" sz="half" idx="13"/>
          </p:nvPr>
        </p:nvSpPr>
        <p:spPr>
          <a:xfrm>
            <a:off x="12598400" y="4127500"/>
            <a:ext cx="9398000" cy="7874000"/>
          </a:xfrm>
          <a:prstGeom prst="rect">
            <a:avLst/>
          </a:prstGeom>
        </p:spPr>
        <p:txBody>
          <a:bodyPr lIns="91439" tIns="45719" rIns="91439" bIns="45719">
            <a:noAutofit/>
          </a:bodyPr>
          <a:lstStyle/>
          <a:p>
            <a:endParaRPr/>
          </a:p>
        </p:txBody>
      </p:sp>
      <p:sp>
        <p:nvSpPr>
          <p:cNvPr id="66" name="Texto do Título"/>
          <p:cNvSpPr txBox="1">
            <a:spLocks noGrp="1"/>
          </p:cNvSpPr>
          <p:nvPr>
            <p:ph type="title"/>
          </p:nvPr>
        </p:nvSpPr>
        <p:spPr>
          <a:xfrm>
            <a:off x="2374900" y="889000"/>
            <a:ext cx="19621500" cy="2959100"/>
          </a:xfrm>
          <a:prstGeom prst="rect">
            <a:avLst/>
          </a:prstGeom>
        </p:spPr>
        <p:txBody>
          <a:bodyPr lIns="50800" tIns="50800" rIns="50800" bIns="50800"/>
          <a:lstStyle>
            <a:lvl1pPr algn="ctr" defTabSz="825500">
              <a:lnSpc>
                <a:spcPct val="100000"/>
              </a:lnSpc>
              <a:defRPr sz="10000">
                <a:solidFill>
                  <a:srgbClr val="3E231A"/>
                </a:solidFill>
                <a:latin typeface="Papyrus"/>
                <a:ea typeface="Papyrus"/>
                <a:cs typeface="Papyrus"/>
                <a:sym typeface="Papyrus"/>
              </a:defRPr>
            </a:lvl1pPr>
          </a:lstStyle>
          <a:p>
            <a:r>
              <a:t>Texto do Título</a:t>
            </a:r>
          </a:p>
        </p:txBody>
      </p:sp>
      <p:sp>
        <p:nvSpPr>
          <p:cNvPr id="67" name="Nível de Corpo Um…"/>
          <p:cNvSpPr txBox="1">
            <a:spLocks noGrp="1"/>
          </p:cNvSpPr>
          <p:nvPr>
            <p:ph type="body" sz="half" idx="1"/>
          </p:nvPr>
        </p:nvSpPr>
        <p:spPr>
          <a:xfrm>
            <a:off x="2374900" y="4140200"/>
            <a:ext cx="9410700" cy="7874000"/>
          </a:xfrm>
          <a:prstGeom prst="rect">
            <a:avLst/>
          </a:prstGeom>
        </p:spPr>
        <p:txBody>
          <a:bodyPr lIns="50800" tIns="50800" rIns="50800" bIns="50800" anchor="ctr"/>
          <a:lstStyle>
            <a:lvl1pPr marL="533400" indent="-533400" defTabSz="825500">
              <a:lnSpc>
                <a:spcPct val="100000"/>
              </a:lnSpc>
              <a:spcBef>
                <a:spcPts val="3900"/>
              </a:spcBef>
              <a:buSzPct val="25000"/>
              <a:buFontTx/>
              <a:buBlip>
                <a:blip r:embed="rId3"/>
              </a:buBlip>
              <a:defRPr sz="4200">
                <a:solidFill>
                  <a:srgbClr val="3E231A"/>
                </a:solidFill>
                <a:latin typeface="Papyrus"/>
                <a:ea typeface="Papyrus"/>
                <a:cs typeface="Papyrus"/>
                <a:sym typeface="Papyrus"/>
              </a:defRPr>
            </a:lvl1pPr>
            <a:lvl2pPr marL="1066800" defTabSz="825500">
              <a:lnSpc>
                <a:spcPct val="100000"/>
              </a:lnSpc>
              <a:spcBef>
                <a:spcPts val="3900"/>
              </a:spcBef>
              <a:buSzPct val="25000"/>
              <a:buFontTx/>
              <a:buBlip>
                <a:blip r:embed="rId3"/>
              </a:buBlip>
              <a:defRPr sz="4200">
                <a:solidFill>
                  <a:srgbClr val="3E231A"/>
                </a:solidFill>
                <a:latin typeface="Papyrus"/>
                <a:ea typeface="Papyrus"/>
                <a:cs typeface="Papyrus"/>
                <a:sym typeface="Papyrus"/>
              </a:defRPr>
            </a:lvl2pPr>
            <a:lvl3pPr marL="1600200" indent="-533400" defTabSz="825500">
              <a:lnSpc>
                <a:spcPct val="100000"/>
              </a:lnSpc>
              <a:spcBef>
                <a:spcPts val="3900"/>
              </a:spcBef>
              <a:buSzPct val="25000"/>
              <a:buFontTx/>
              <a:buBlip>
                <a:blip r:embed="rId3"/>
              </a:buBlip>
              <a:defRPr sz="4200">
                <a:solidFill>
                  <a:srgbClr val="3E231A"/>
                </a:solidFill>
                <a:latin typeface="Papyrus"/>
                <a:ea typeface="Papyrus"/>
                <a:cs typeface="Papyrus"/>
                <a:sym typeface="Papyrus"/>
              </a:defRPr>
            </a:lvl3pPr>
            <a:lvl4pPr marL="2133600" indent="-533400" defTabSz="825500">
              <a:lnSpc>
                <a:spcPct val="100000"/>
              </a:lnSpc>
              <a:spcBef>
                <a:spcPts val="3900"/>
              </a:spcBef>
              <a:buSzPct val="25000"/>
              <a:buFontTx/>
              <a:buBlip>
                <a:blip r:embed="rId3"/>
              </a:buBlip>
              <a:defRPr sz="4200">
                <a:solidFill>
                  <a:srgbClr val="3E231A"/>
                </a:solidFill>
                <a:latin typeface="Papyrus"/>
                <a:ea typeface="Papyrus"/>
                <a:cs typeface="Papyrus"/>
                <a:sym typeface="Papyrus"/>
              </a:defRPr>
            </a:lvl4pPr>
            <a:lvl5pPr marL="2667000" indent="-533400" defTabSz="825500">
              <a:lnSpc>
                <a:spcPct val="100000"/>
              </a:lnSpc>
              <a:spcBef>
                <a:spcPts val="3900"/>
              </a:spcBef>
              <a:buSzPct val="25000"/>
              <a:buFontTx/>
              <a:buBlip>
                <a:blip r:embed="rId3"/>
              </a:buBlip>
              <a:defRPr sz="4200">
                <a:solidFill>
                  <a:srgbClr val="3E231A"/>
                </a:solidFill>
                <a:latin typeface="Papyrus"/>
                <a:ea typeface="Papyrus"/>
                <a:cs typeface="Papyrus"/>
                <a:sym typeface="Papyrus"/>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8"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rcador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Nível de Corpo Um…"/>
          <p:cNvSpPr txBox="1">
            <a:spLocks noGrp="1"/>
          </p:cNvSpPr>
          <p:nvPr>
            <p:ph type="body" idx="1"/>
          </p:nvPr>
        </p:nvSpPr>
        <p:spPr>
          <a:xfrm>
            <a:off x="2374900" y="1651000"/>
            <a:ext cx="19621500" cy="10414000"/>
          </a:xfrm>
          <a:prstGeom prst="rect">
            <a:avLst/>
          </a:prstGeom>
        </p:spPr>
        <p:txBody>
          <a:bodyPr lIns="50800" tIns="50800" rIns="50800" bIns="50800" anchor="ctr"/>
          <a:lstStyle>
            <a:lvl1pPr marL="6604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1pPr>
            <a:lvl2pPr marL="13208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2pPr>
            <a:lvl3pPr marL="19812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3pPr>
            <a:lvl4pPr marL="26416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4pPr>
            <a:lvl5pPr marL="3302000" indent="-660400" defTabSz="825500">
              <a:lnSpc>
                <a:spcPct val="100000"/>
              </a:lnSpc>
              <a:spcBef>
                <a:spcPts val="4200"/>
              </a:spcBef>
              <a:buSzPct val="25000"/>
              <a:buFontTx/>
              <a:buBlip>
                <a:blip r:embed="rId3"/>
              </a:buBlip>
              <a:defRPr sz="5200">
                <a:solidFill>
                  <a:srgbClr val="3E231A"/>
                </a:solidFill>
                <a:latin typeface="Papyrus"/>
                <a:ea typeface="Papyrus"/>
                <a:cs typeface="Papyrus"/>
                <a:sym typeface="Papyrus"/>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76"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rês Fo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 name="Imagem"/>
          <p:cNvSpPr>
            <a:spLocks noGrp="1"/>
          </p:cNvSpPr>
          <p:nvPr>
            <p:ph type="pic" sz="quarter" idx="13"/>
          </p:nvPr>
        </p:nvSpPr>
        <p:spPr>
          <a:xfrm>
            <a:off x="13487485" y="1155700"/>
            <a:ext cx="9334502" cy="4196192"/>
          </a:xfrm>
          <a:prstGeom prst="rect">
            <a:avLst/>
          </a:prstGeom>
        </p:spPr>
        <p:txBody>
          <a:bodyPr lIns="91439" tIns="45719" rIns="91439" bIns="45719">
            <a:noAutofit/>
          </a:bodyPr>
          <a:lstStyle/>
          <a:p>
            <a:endParaRPr/>
          </a:p>
        </p:txBody>
      </p:sp>
      <p:sp>
        <p:nvSpPr>
          <p:cNvPr id="84" name="Imagem"/>
          <p:cNvSpPr>
            <a:spLocks noGrp="1"/>
          </p:cNvSpPr>
          <p:nvPr>
            <p:ph type="pic" sz="quarter" idx="14"/>
          </p:nvPr>
        </p:nvSpPr>
        <p:spPr>
          <a:xfrm>
            <a:off x="13487485" y="5689600"/>
            <a:ext cx="9334502" cy="6845300"/>
          </a:xfrm>
          <a:prstGeom prst="rect">
            <a:avLst/>
          </a:prstGeom>
        </p:spPr>
        <p:txBody>
          <a:bodyPr lIns="91439" tIns="45719" rIns="91439" bIns="45719">
            <a:noAutofit/>
          </a:bodyPr>
          <a:lstStyle/>
          <a:p>
            <a:endParaRPr/>
          </a:p>
        </p:txBody>
      </p:sp>
      <p:sp>
        <p:nvSpPr>
          <p:cNvPr id="85" name="Imagem"/>
          <p:cNvSpPr>
            <a:spLocks noGrp="1"/>
          </p:cNvSpPr>
          <p:nvPr>
            <p:ph type="pic" sz="half" idx="15"/>
          </p:nvPr>
        </p:nvSpPr>
        <p:spPr>
          <a:xfrm>
            <a:off x="1643602" y="1168400"/>
            <a:ext cx="11493502" cy="11379200"/>
          </a:xfrm>
          <a:prstGeom prst="rect">
            <a:avLst/>
          </a:prstGeom>
        </p:spPr>
        <p:txBody>
          <a:bodyPr lIns="91439" tIns="45719" rIns="91439" bIns="45719">
            <a:noAutofit/>
          </a:bodyPr>
          <a:lstStyle/>
          <a:p>
            <a:endParaRPr/>
          </a:p>
        </p:txBody>
      </p:sp>
      <p:sp>
        <p:nvSpPr>
          <p:cNvPr id="86" name="Número do Slide"/>
          <p:cNvSpPr txBox="1">
            <a:spLocks noGrp="1"/>
          </p:cNvSpPr>
          <p:nvPr>
            <p:ph type="sldNum" sz="quarter" idx="2"/>
          </p:nvPr>
        </p:nvSpPr>
        <p:spPr>
          <a:xfrm>
            <a:off x="11993858" y="13144501"/>
            <a:ext cx="393205" cy="571501"/>
          </a:xfrm>
          <a:prstGeom prst="rect">
            <a:avLst/>
          </a:prstGeom>
        </p:spPr>
        <p:txBody>
          <a:bodyPr wrap="none" lIns="50800" tIns="50800" rIns="50800" bIns="50800" anchor="b"/>
          <a:lstStyle>
            <a:lvl1pPr algn="ctr" defTabSz="825500">
              <a:defRPr>
                <a:solidFill>
                  <a:srgbClr val="3E231A"/>
                </a:solidFill>
                <a:latin typeface="Papyrus"/>
                <a:ea typeface="Papyrus"/>
                <a:cs typeface="Papyrus"/>
                <a:sym typeface="Papyrus"/>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224914" y="187625"/>
            <a:ext cx="21934171" cy="3014680"/>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nchor="ctr">
            <a:normAutofit/>
          </a:bodyPr>
          <a:lstStyle/>
          <a:p>
            <a:r>
              <a:t>Texto do Título</a:t>
            </a:r>
          </a:p>
        </p:txBody>
      </p:sp>
      <p:sp>
        <p:nvSpPr>
          <p:cNvPr id="3" name="Nível de Corpo Um…"/>
          <p:cNvSpPr txBox="1">
            <a:spLocks noGrp="1"/>
          </p:cNvSpPr>
          <p:nvPr>
            <p:ph type="body" idx="1"/>
          </p:nvPr>
        </p:nvSpPr>
        <p:spPr>
          <a:xfrm>
            <a:off x="1224914" y="3202304"/>
            <a:ext cx="21934171" cy="10510125"/>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785811" y="12066000"/>
            <a:ext cx="5686638" cy="551086"/>
          </a:xfrm>
          <a:prstGeom prst="rect">
            <a:avLst/>
          </a:prstGeom>
          <a:ln w="12700">
            <a:miter lim="400000"/>
          </a:ln>
        </p:spPr>
        <p:txBody>
          <a:bodyPr lIns="91392" tIns="91392" rIns="91392" bIns="91392" anchor="ctr">
            <a:spAutoFit/>
          </a:bodyPr>
          <a:lstStyle>
            <a:lvl1pPr algn="r" defTabSz="1828800">
              <a:defRPr sz="2400">
                <a:solidFill>
                  <a:srgbClr val="FFFFFF"/>
                </a:solidFill>
                <a:latin typeface="+mn-lt"/>
                <a:ea typeface="+mn-ea"/>
                <a:cs typeface="+mn-cs"/>
                <a:sym typeface="Helvetica"/>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6" r:id="rId15"/>
    <p:sldLayoutId id="2147483667" r:id="rId16"/>
  </p:sldLayoutIdLst>
  <p:transition spd="med"/>
  <p:txStyles>
    <p:titleStyle>
      <a:lvl1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5pPr>
      <a:lvl6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6pPr>
      <a:lvl7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7pPr>
      <a:lvl8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8pPr>
      <a:lvl9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n-lt"/>
          <a:ea typeface="+mn-ea"/>
          <a:cs typeface="+mn-cs"/>
          <a:sym typeface="Helvetica"/>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1pPr>
      <a:lvl2pPr marL="990600" marR="0" indent="-5334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2pPr>
      <a:lvl3pPr marL="1554480" marR="0" indent="-64008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3pPr>
      <a:lvl4pPr marL="2082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4pPr>
      <a:lvl5pPr marL="25400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5pPr>
      <a:lvl6pPr marL="29972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6pPr>
      <a:lvl7pPr marL="34544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7pPr>
      <a:lvl8pPr marL="39116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8pPr>
      <a:lvl9pPr marL="4368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n-lt"/>
          <a:ea typeface="+mn-ea"/>
          <a:cs typeface="+mn-cs"/>
          <a:sym typeface="Helvetica"/>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1pPr>
      <a:lvl2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2pPr>
      <a:lvl3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3pPr>
      <a:lvl4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4pPr>
      <a:lvl5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5pPr>
      <a:lvl6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6pPr>
      <a:lvl7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7pPr>
      <a:lvl8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8pPr>
      <a:lvl9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6.tif"/></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www.planalto.gov.br/ccivil_03/decreto/1930-1949/D21981.htm" TargetMode="External"/><Relationship Id="rId2" Type="http://schemas.openxmlformats.org/officeDocument/2006/relationships/hyperlink" Target="http://legislacao.planalto.gov.br/legisla/legislacao.nsf/Viw_Identificacao/lei%2013.138-2015?OpenDocument" TargetMode="Externa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hyperlink" Target="http://www.planalto.gov.br/ccivil_03/decreto/1930-1949/D21981.htm#art1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t="22291" b="31890"/>
          <a:stretch/>
        </p:blipFill>
        <p:spPr>
          <a:xfrm>
            <a:off x="5288477" y="2161308"/>
            <a:ext cx="14804570" cy="5652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tângulo 3"/>
          <p:cNvSpPr/>
          <p:nvPr/>
        </p:nvSpPr>
        <p:spPr>
          <a:xfrm>
            <a:off x="12696" y="5756671"/>
            <a:ext cx="24371304" cy="7959329"/>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sp>
        <p:nvSpPr>
          <p:cNvPr id="1050" name="O que esperamos das Juntas?…"/>
          <p:cNvSpPr txBox="1"/>
          <p:nvPr/>
        </p:nvSpPr>
        <p:spPr>
          <a:xfrm>
            <a:off x="835655" y="7370798"/>
            <a:ext cx="22961492" cy="569386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449262">
              <a:defRPr sz="6400" b="1">
                <a:solidFill>
                  <a:srgbClr val="FFFFFF"/>
                </a:solidFill>
                <a:latin typeface="Century Gothic"/>
                <a:ea typeface="Century Gothic"/>
                <a:cs typeface="Century Gothic"/>
                <a:sym typeface="Century Gothic"/>
              </a:defRPr>
            </a:pPr>
            <a:r>
              <a:rPr lang="pt-BR" sz="5400" dirty="0" smtClean="0"/>
              <a:t>Altera o CPC e a lei  de Alienação fiduciária, que sustenta o financiamento no Brasil. Interfere diretamente no mercado, encarecendo a AF e onerando o devedor</a:t>
            </a:r>
            <a:r>
              <a:rPr lang="pt-BR" dirty="0" smtClean="0"/>
              <a:t>.</a:t>
            </a:r>
          </a:p>
          <a:p>
            <a:pPr defTabSz="449262">
              <a:defRPr sz="6400" b="1">
                <a:solidFill>
                  <a:srgbClr val="FFFFFF"/>
                </a:solidFill>
                <a:latin typeface="Century Gothic"/>
                <a:ea typeface="Century Gothic"/>
                <a:cs typeface="Century Gothic"/>
                <a:sym typeface="Century Gothic"/>
              </a:defRPr>
            </a:pPr>
            <a:endParaRPr lang="pt-BR" dirty="0"/>
          </a:p>
          <a:p>
            <a:pPr defTabSz="449262">
              <a:defRPr sz="6400" b="1">
                <a:solidFill>
                  <a:srgbClr val="FFFFFF"/>
                </a:solidFill>
                <a:latin typeface="Century Gothic"/>
                <a:ea typeface="Century Gothic"/>
                <a:cs typeface="Century Gothic"/>
                <a:sym typeface="Century Gothic"/>
              </a:defRPr>
            </a:pPr>
            <a:r>
              <a:rPr lang="pt-BR" dirty="0" smtClean="0"/>
              <a:t>Pergunta: qual o objetivo disso? Qual o ganho para a sociedade?</a:t>
            </a:r>
            <a:endParaRPr dirty="0"/>
          </a:p>
        </p:txBody>
      </p:sp>
      <p:pic>
        <p:nvPicPr>
          <p:cNvPr id="1051" name="Imagem 1" descr="Imagem 1"/>
          <p:cNvPicPr>
            <a:picLocks noChangeAspect="1"/>
          </p:cNvPicPr>
          <p:nvPr/>
        </p:nvPicPr>
        <p:blipFill>
          <a:blip r:embed="rId2">
            <a:extLst/>
          </a:blip>
          <a:srcRect b="28881"/>
          <a:stretch>
            <a:fillRect/>
          </a:stretch>
        </p:blipFill>
        <p:spPr>
          <a:xfrm>
            <a:off x="599548" y="665262"/>
            <a:ext cx="23197599" cy="561081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50"/>
                                        </p:tgtEl>
                                        <p:attrNameLst>
                                          <p:attrName>style.visibility</p:attrName>
                                        </p:attrNameLst>
                                      </p:cBhvr>
                                      <p:to>
                                        <p:strVal val="visible"/>
                                      </p:to>
                                    </p:set>
                                    <p:animEffect transition="in" filter="wipe(left)">
                                      <p:cBhvr>
                                        <p:cTn id="7" dur="10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tângulo 3"/>
          <p:cNvSpPr/>
          <p:nvPr/>
        </p:nvSpPr>
        <p:spPr>
          <a:xfrm>
            <a:off x="12696" y="5756671"/>
            <a:ext cx="24371304" cy="7959329"/>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sp>
        <p:nvSpPr>
          <p:cNvPr id="1050" name="O que esperamos das Juntas?…"/>
          <p:cNvSpPr txBox="1"/>
          <p:nvPr/>
        </p:nvSpPr>
        <p:spPr>
          <a:xfrm>
            <a:off x="1499867" y="7706078"/>
            <a:ext cx="21396960" cy="553997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449262">
              <a:defRPr sz="6400" b="1">
                <a:solidFill>
                  <a:srgbClr val="FFFFFF"/>
                </a:solidFill>
                <a:latin typeface="Century Gothic"/>
                <a:ea typeface="Century Gothic"/>
                <a:cs typeface="Century Gothic"/>
                <a:sym typeface="Century Gothic"/>
              </a:defRPr>
            </a:pPr>
            <a:r>
              <a:rPr lang="pt-BR" sz="5400" dirty="0" smtClean="0"/>
              <a:t>Dobra a comissão do leiloeiro e onera de maneira injustificada toda a execução judicial no Brasil, toda a alienação pública e privada. Inviabiliza leilões de veículos no Brasil.</a:t>
            </a:r>
            <a:endParaRPr lang="pt-BR" dirty="0" smtClean="0"/>
          </a:p>
          <a:p>
            <a:pPr defTabSz="449262">
              <a:defRPr sz="6400" b="1">
                <a:solidFill>
                  <a:srgbClr val="FFFFFF"/>
                </a:solidFill>
                <a:latin typeface="Century Gothic"/>
                <a:ea typeface="Century Gothic"/>
                <a:cs typeface="Century Gothic"/>
                <a:sym typeface="Century Gothic"/>
              </a:defRPr>
            </a:pPr>
            <a:endParaRPr lang="pt-BR" dirty="0"/>
          </a:p>
          <a:p>
            <a:pPr defTabSz="449262">
              <a:defRPr sz="6400" b="1">
                <a:solidFill>
                  <a:srgbClr val="FFFFFF"/>
                </a:solidFill>
                <a:latin typeface="Century Gothic"/>
                <a:ea typeface="Century Gothic"/>
                <a:cs typeface="Century Gothic"/>
                <a:sym typeface="Century Gothic"/>
              </a:defRPr>
            </a:pPr>
            <a:r>
              <a:rPr lang="pt-BR" dirty="0"/>
              <a:t>Pergunta: qual o objetivo disso? Qual o ganho para a sociedade?</a:t>
            </a:r>
          </a:p>
        </p:txBody>
      </p:sp>
      <p:pic>
        <p:nvPicPr>
          <p:cNvPr id="5" name="Imagem 5" descr="Imagem 5"/>
          <p:cNvPicPr>
            <a:picLocks noChangeAspect="1"/>
          </p:cNvPicPr>
          <p:nvPr/>
        </p:nvPicPr>
        <p:blipFill>
          <a:blip r:embed="rId2">
            <a:extLst/>
          </a:blip>
          <a:stretch>
            <a:fillRect/>
          </a:stretch>
        </p:blipFill>
        <p:spPr>
          <a:xfrm>
            <a:off x="342838" y="877146"/>
            <a:ext cx="23711017" cy="5432214"/>
          </a:xfrm>
          <a:prstGeom prst="rect">
            <a:avLst/>
          </a:prstGeom>
          <a:ln w="12700">
            <a:miter lim="400000"/>
          </a:ln>
        </p:spPr>
      </p:pic>
    </p:spTree>
    <p:extLst>
      <p:ext uri="{BB962C8B-B14F-4D97-AF65-F5344CB8AC3E}">
        <p14:creationId xmlns:p14="http://schemas.microsoft.com/office/powerpoint/2010/main" val="193708930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50"/>
                                        </p:tgtEl>
                                        <p:attrNameLst>
                                          <p:attrName>style.visibility</p:attrName>
                                        </p:attrNameLst>
                                      </p:cBhvr>
                                      <p:to>
                                        <p:strVal val="visible"/>
                                      </p:to>
                                    </p:set>
                                    <p:animEffect transition="in" filter="wipe(left)">
                                      <p:cBhvr>
                                        <p:cTn id="7" dur="10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Retângulo 3"/>
          <p:cNvSpPr/>
          <p:nvPr/>
        </p:nvSpPr>
        <p:spPr>
          <a:xfrm>
            <a:off x="8778240" y="0"/>
            <a:ext cx="15605760" cy="13716000"/>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pic>
        <p:nvPicPr>
          <p:cNvPr id="1062" name="Imagem 1" descr="Imagem 1"/>
          <p:cNvPicPr>
            <a:picLocks noChangeAspect="1"/>
          </p:cNvPicPr>
          <p:nvPr/>
        </p:nvPicPr>
        <p:blipFill rotWithShape="1">
          <a:blip r:embed="rId2">
            <a:extLst/>
          </a:blip>
          <a:srcRect r="3266"/>
          <a:stretch/>
        </p:blipFill>
        <p:spPr>
          <a:xfrm>
            <a:off x="185215" y="912499"/>
            <a:ext cx="14445185" cy="11726283"/>
          </a:xfrm>
          <a:prstGeom prst="rect">
            <a:avLst/>
          </a:prstGeom>
          <a:ln w="12700">
            <a:miter lim="400000"/>
          </a:ln>
        </p:spPr>
      </p:pic>
      <p:sp>
        <p:nvSpPr>
          <p:cNvPr id="5" name="O que esperamos das Juntas?…"/>
          <p:cNvSpPr txBox="1"/>
          <p:nvPr/>
        </p:nvSpPr>
        <p:spPr>
          <a:xfrm>
            <a:off x="15514320" y="912499"/>
            <a:ext cx="8473440" cy="1255728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l" defTabSz="449262">
              <a:defRPr sz="6400" b="1">
                <a:solidFill>
                  <a:srgbClr val="FFFFFF"/>
                </a:solidFill>
                <a:latin typeface="Century Gothic"/>
                <a:ea typeface="Century Gothic"/>
                <a:cs typeface="Century Gothic"/>
                <a:sym typeface="Century Gothic"/>
              </a:defRPr>
            </a:pPr>
            <a:r>
              <a:rPr lang="pt-BR" sz="5400" dirty="0" smtClean="0"/>
              <a:t>Acaba com leilão no Brasil. (quem vai buscar o leilão??) </a:t>
            </a:r>
          </a:p>
          <a:p>
            <a:pPr algn="l" defTabSz="449262">
              <a:defRPr sz="6400" b="1">
                <a:solidFill>
                  <a:srgbClr val="FFFFFF"/>
                </a:solidFill>
                <a:latin typeface="Century Gothic"/>
                <a:ea typeface="Century Gothic"/>
                <a:cs typeface="Century Gothic"/>
                <a:sym typeface="Century Gothic"/>
              </a:defRPr>
            </a:pPr>
            <a:endParaRPr lang="pt-BR" sz="5400" dirty="0"/>
          </a:p>
          <a:p>
            <a:pPr algn="l" defTabSz="449262">
              <a:defRPr sz="6400" b="1">
                <a:solidFill>
                  <a:srgbClr val="FFFFFF"/>
                </a:solidFill>
                <a:latin typeface="Century Gothic"/>
                <a:ea typeface="Century Gothic"/>
                <a:cs typeface="Century Gothic"/>
                <a:sym typeface="Century Gothic"/>
              </a:defRPr>
            </a:pPr>
            <a:r>
              <a:rPr lang="pt-BR" sz="5400" dirty="0" smtClean="0"/>
              <a:t>- Como pode impedir o redirecionamento e o uso de links na era da mídia digital?? </a:t>
            </a:r>
          </a:p>
          <a:p>
            <a:pPr algn="l" defTabSz="449262">
              <a:defRPr sz="6400" b="1">
                <a:solidFill>
                  <a:srgbClr val="FFFFFF"/>
                </a:solidFill>
                <a:latin typeface="Century Gothic"/>
                <a:ea typeface="Century Gothic"/>
                <a:cs typeface="Century Gothic"/>
                <a:sym typeface="Century Gothic"/>
              </a:defRPr>
            </a:pPr>
            <a:endParaRPr lang="pt-BR" sz="5400" dirty="0" smtClean="0"/>
          </a:p>
          <a:p>
            <a:pPr algn="l" defTabSz="449262">
              <a:defRPr sz="6400" b="1">
                <a:solidFill>
                  <a:srgbClr val="FFFFFF"/>
                </a:solidFill>
                <a:latin typeface="Century Gothic"/>
                <a:ea typeface="Century Gothic"/>
                <a:cs typeface="Century Gothic"/>
                <a:sym typeface="Century Gothic"/>
              </a:defRPr>
            </a:pPr>
            <a:r>
              <a:rPr lang="pt-BR" sz="5400" dirty="0" smtClean="0"/>
              <a:t>Pergunta</a:t>
            </a:r>
            <a:r>
              <a:rPr lang="pt-BR" sz="5400" dirty="0"/>
              <a:t>: qual o objetivo disso?</a:t>
            </a:r>
          </a:p>
          <a:p>
            <a:pPr algn="l" defTabSz="449262">
              <a:defRPr sz="6400" b="1">
                <a:solidFill>
                  <a:srgbClr val="FFFFFF"/>
                </a:solidFill>
                <a:latin typeface="Century Gothic"/>
                <a:ea typeface="Century Gothic"/>
                <a:cs typeface="Century Gothic"/>
                <a:sym typeface="Century Gothic"/>
              </a:defRPr>
            </a:pPr>
            <a:endParaRPr lang="pt-BR" sz="5400" dirty="0" smtClean="0"/>
          </a:p>
          <a:p>
            <a:pPr algn="l" defTabSz="449262">
              <a:defRPr sz="6400" b="1">
                <a:solidFill>
                  <a:srgbClr val="FFFFFF"/>
                </a:solidFill>
                <a:latin typeface="Century Gothic"/>
                <a:ea typeface="Century Gothic"/>
                <a:cs typeface="Century Gothic"/>
                <a:sym typeface="Century Gothic"/>
              </a:defRPr>
            </a:pPr>
            <a:r>
              <a:rPr lang="pt-BR" sz="5400" dirty="0" smtClean="0"/>
              <a:t>Porque </a:t>
            </a:r>
            <a:r>
              <a:rPr lang="pt-BR" sz="5400" dirty="0"/>
              <a:t>limitar o leiloeiro num mundo sem limites??</a:t>
            </a:r>
            <a:endParaRPr sz="5400" dirty="0"/>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Retângulo 3"/>
          <p:cNvSpPr/>
          <p:nvPr/>
        </p:nvSpPr>
        <p:spPr>
          <a:xfrm>
            <a:off x="0" y="0"/>
            <a:ext cx="24384000" cy="13716000"/>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sp>
        <p:nvSpPr>
          <p:cNvPr id="5" name="O que esperamos das Juntas?…"/>
          <p:cNvSpPr txBox="1"/>
          <p:nvPr/>
        </p:nvSpPr>
        <p:spPr>
          <a:xfrm>
            <a:off x="1066800" y="821059"/>
            <a:ext cx="22250400" cy="175432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l" defTabSz="449262">
              <a:defRPr sz="6400" b="1">
                <a:solidFill>
                  <a:srgbClr val="FFFFFF"/>
                </a:solidFill>
                <a:latin typeface="Century Gothic"/>
                <a:ea typeface="Century Gothic"/>
                <a:cs typeface="Century Gothic"/>
                <a:sym typeface="Century Gothic"/>
              </a:defRPr>
            </a:pPr>
            <a:r>
              <a:rPr lang="pt-BR" sz="5400" dirty="0" smtClean="0"/>
              <a:t>Viemos, falar de leilão, mas o PLC 175 jamais poderia seguir como está por um erro formal de origem e insuperável: </a:t>
            </a:r>
          </a:p>
        </p:txBody>
      </p:sp>
      <p:sp>
        <p:nvSpPr>
          <p:cNvPr id="6" name="O que esperamos das Juntas?…"/>
          <p:cNvSpPr txBox="1"/>
          <p:nvPr/>
        </p:nvSpPr>
        <p:spPr>
          <a:xfrm>
            <a:off x="3657600" y="6396337"/>
            <a:ext cx="17068800" cy="92332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449262">
              <a:defRPr sz="6400" b="1">
                <a:solidFill>
                  <a:srgbClr val="FFFFFF"/>
                </a:solidFill>
                <a:latin typeface="Century Gothic"/>
                <a:ea typeface="Century Gothic"/>
                <a:cs typeface="Century Gothic"/>
                <a:sym typeface="Century Gothic"/>
              </a:defRPr>
            </a:pPr>
            <a:r>
              <a:rPr lang="pt-BR" sz="5400" dirty="0" smtClean="0"/>
              <a:t>Lei ordinária não pode alterar Lei Complementar!</a:t>
            </a:r>
          </a:p>
        </p:txBody>
      </p:sp>
    </p:spTree>
    <p:extLst>
      <p:ext uri="{BB962C8B-B14F-4D97-AF65-F5344CB8AC3E}">
        <p14:creationId xmlns:p14="http://schemas.microsoft.com/office/powerpoint/2010/main" val="776245471"/>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m" descr="Imagem"/>
          <p:cNvPicPr>
            <a:picLocks noGrp="1" noChangeAspect="1"/>
          </p:cNvPicPr>
          <p:nvPr>
            <p:ph type="pic" idx="13"/>
          </p:nvPr>
        </p:nvPicPr>
        <p:blipFill>
          <a:blip r:embed="rId2">
            <a:extLst/>
          </a:blip>
          <a:stretch>
            <a:fillRect/>
          </a:stretch>
        </p:blipFill>
        <p:spPr>
          <a:xfrm>
            <a:off x="0" y="10715"/>
            <a:ext cx="24371300" cy="13708858"/>
          </a:xfrm>
          <a:prstGeom prst="rect">
            <a:avLst/>
          </a:prstGeom>
        </p:spPr>
      </p:pic>
      <p:sp>
        <p:nvSpPr>
          <p:cNvPr id="13" name="Retângulo Arredondado"/>
          <p:cNvSpPr/>
          <p:nvPr/>
        </p:nvSpPr>
        <p:spPr>
          <a:xfrm>
            <a:off x="-193964" y="5735781"/>
            <a:ext cx="24577964" cy="7983791"/>
          </a:xfrm>
          <a:prstGeom prst="roundRect">
            <a:avLst>
              <a:gd name="adj" fmla="val 1084"/>
            </a:avLst>
          </a:prstGeom>
          <a:gradFill>
            <a:gsLst>
              <a:gs pos="0">
                <a:srgbClr val="6ACBE0"/>
              </a:gs>
              <a:gs pos="23000">
                <a:srgbClr val="45B0E6"/>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dirty="0"/>
          </a:p>
        </p:txBody>
      </p:sp>
      <p:sp>
        <p:nvSpPr>
          <p:cNvPr id="287" name="VENDER MELHOR"/>
          <p:cNvSpPr txBox="1"/>
          <p:nvPr/>
        </p:nvSpPr>
        <p:spPr>
          <a:xfrm>
            <a:off x="2660073" y="6095464"/>
            <a:ext cx="20317265" cy="5939991"/>
          </a:xfrm>
          <a:prstGeom prst="rect">
            <a:avLst/>
          </a:prstGeom>
          <a:ln w="12700">
            <a:miter lim="400000"/>
          </a:ln>
          <a:extLst>
            <a:ext uri="{C572A759-6A51-4108-AA02-DFA0A04FC94B}">
              <ma14:wrappingTextBoxFlag xmlns="" xmlns:ma14="http://schemas.microsoft.com/office/mac/drawingml/2011/main" val="1"/>
            </a:ext>
          </a:extLst>
        </p:spPr>
        <p:txBody>
          <a:bodyPr wrap="square"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pPr defTabSz="449262">
              <a:defRPr sz="6400" b="1">
                <a:solidFill>
                  <a:srgbClr val="FFFFFF"/>
                </a:solidFill>
                <a:latin typeface="Century Gothic"/>
                <a:ea typeface="Century Gothic"/>
                <a:cs typeface="Century Gothic"/>
                <a:sym typeface="Century Gothic"/>
              </a:defRPr>
            </a:pPr>
            <a:r>
              <a:rPr lang="pt-BR" sz="4400" dirty="0" smtClean="0"/>
              <a:t>1 </a:t>
            </a:r>
            <a:r>
              <a:rPr lang="mr-IN" sz="4400" dirty="0" smtClean="0"/>
              <a:t>–</a:t>
            </a:r>
            <a:r>
              <a:rPr lang="pt-BR" sz="4400" dirty="0" smtClean="0"/>
              <a:t> Leilão no Brasil é atividade exclusiva do leiloeiro;</a:t>
            </a:r>
          </a:p>
          <a:p>
            <a:pPr defTabSz="449262">
              <a:defRPr sz="6400" b="1">
                <a:solidFill>
                  <a:srgbClr val="FFFFFF"/>
                </a:solidFill>
                <a:latin typeface="Century Gothic"/>
                <a:ea typeface="Century Gothic"/>
                <a:cs typeface="Century Gothic"/>
                <a:sym typeface="Century Gothic"/>
              </a:defRPr>
            </a:pPr>
            <a:r>
              <a:rPr lang="pt-BR" sz="4400" dirty="0" smtClean="0"/>
              <a:t>2 </a:t>
            </a:r>
            <a:r>
              <a:rPr lang="mr-IN" sz="4400" dirty="0" smtClean="0"/>
              <a:t>–</a:t>
            </a:r>
            <a:r>
              <a:rPr lang="pt-BR" sz="4400" dirty="0"/>
              <a:t> Q</a:t>
            </a:r>
            <a:r>
              <a:rPr lang="pt-BR" sz="4400" dirty="0" smtClean="0"/>
              <a:t>ue o leiloeiro possa ser sócio de empresa organizadora de leilões;</a:t>
            </a:r>
          </a:p>
          <a:p>
            <a:pPr defTabSz="449262">
              <a:defRPr sz="6400" b="1">
                <a:solidFill>
                  <a:srgbClr val="FFFFFF"/>
                </a:solidFill>
                <a:latin typeface="Century Gothic"/>
                <a:ea typeface="Century Gothic"/>
                <a:cs typeface="Century Gothic"/>
                <a:sym typeface="Century Gothic"/>
              </a:defRPr>
            </a:pPr>
            <a:r>
              <a:rPr lang="pt-BR" sz="4400" dirty="0" smtClean="0"/>
              <a:t>3 </a:t>
            </a:r>
            <a:r>
              <a:rPr lang="mr-IN" sz="4400" dirty="0" smtClean="0"/>
              <a:t>–</a:t>
            </a:r>
            <a:r>
              <a:rPr lang="pt-BR" sz="4400" dirty="0" smtClean="0"/>
              <a:t> Que o leiloeiro possa fazer parcerias, negócios e associações livremente para desenvolver a atividade e explorar ILIMITADAMENTE o mundo digital.   </a:t>
            </a:r>
            <a:endParaRPr lang="pt-BR" sz="4400" dirty="0"/>
          </a:p>
        </p:txBody>
      </p:sp>
      <p:sp>
        <p:nvSpPr>
          <p:cNvPr id="12" name="VENDER MELHOR"/>
          <p:cNvSpPr txBox="1"/>
          <p:nvPr/>
        </p:nvSpPr>
        <p:spPr>
          <a:xfrm>
            <a:off x="4734512" y="697897"/>
            <a:ext cx="14902275" cy="3478484"/>
          </a:xfrm>
          <a:prstGeom prst="rect">
            <a:avLst/>
          </a:prstGeom>
          <a:ln w="12700">
            <a:miter lim="400000"/>
          </a:ln>
          <a:extLst>
            <a:ext uri="{C572A759-6A51-4108-AA02-DFA0A04FC94B}">
              <ma14:wrappingTextBoxFlag xmlns="" xmlns:ma14="http://schemas.microsoft.com/office/mac/drawingml/2011/main" val="1"/>
            </a:ext>
          </a:extLst>
        </p:spPr>
        <p:txBody>
          <a:bodyPr wrap="square"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pPr algn="ctr" defTabSz="449262">
              <a:defRPr sz="6400" b="1">
                <a:solidFill>
                  <a:srgbClr val="FFFFFF"/>
                </a:solidFill>
                <a:latin typeface="Century Gothic"/>
                <a:ea typeface="Century Gothic"/>
                <a:cs typeface="Century Gothic"/>
                <a:sym typeface="Century Gothic"/>
              </a:defRPr>
            </a:pPr>
            <a:r>
              <a:rPr lang="pt-BR" sz="4400" dirty="0" smtClean="0">
                <a:solidFill>
                  <a:srgbClr val="002060"/>
                </a:solidFill>
                <a:latin typeface="Arial" charset="0"/>
                <a:ea typeface="Arial" charset="0"/>
                <a:cs typeface="Arial" charset="0"/>
              </a:rPr>
              <a:t>Propomos as alterações no texto do PLC 175 para correção dos pontos inconstitucionais e inadequados, considerando:</a:t>
            </a:r>
            <a:endParaRPr lang="pt-BR" sz="3600" dirty="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val="613617834"/>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700"/>
                            </p:stCondLst>
                            <p:childTnLst>
                              <p:par>
                                <p:cTn id="10" presetID="2" presetClass="entr" presetSubtype="2" fill="hold" grpId="0" nodeType="afterEffect">
                                  <p:stCondLst>
                                    <p:cond delay="0"/>
                                  </p:stCondLst>
                                  <p:iterate>
                                    <p:tmAbs val="0"/>
                                  </p:iterate>
                                  <p:childTnLst>
                                    <p:set>
                                      <p:cBhvr>
                                        <p:cTn id="11" fill="hold"/>
                                        <p:tgtEl>
                                          <p:spTgt spid="287">
                                            <p:bg/>
                                          </p:spTgt>
                                        </p:tgtEl>
                                        <p:attrNameLst>
                                          <p:attrName>style.visibility</p:attrName>
                                        </p:attrNameLst>
                                      </p:cBhvr>
                                      <p:to>
                                        <p:strVal val="visible"/>
                                      </p:to>
                                    </p:set>
                                    <p:anim calcmode="lin" valueType="num">
                                      <p:cBhvr>
                                        <p:cTn id="12" dur="2000" fill="hold"/>
                                        <p:tgtEl>
                                          <p:spTgt spid="287">
                                            <p:bg/>
                                          </p:spTgt>
                                        </p:tgtEl>
                                        <p:attrNameLst>
                                          <p:attrName>ppt_x</p:attrName>
                                        </p:attrNameLst>
                                      </p:cBhvr>
                                      <p:tavLst>
                                        <p:tav tm="0">
                                          <p:val>
                                            <p:strVal val="1+#ppt_w/2"/>
                                          </p:val>
                                        </p:tav>
                                        <p:tav tm="100000">
                                          <p:val>
                                            <p:strVal val="#ppt_x"/>
                                          </p:val>
                                        </p:tav>
                                      </p:tavLst>
                                    </p:anim>
                                    <p:anim calcmode="lin" valueType="num">
                                      <p:cBhvr>
                                        <p:cTn id="13" dur="2000" fill="hold"/>
                                        <p:tgtEl>
                                          <p:spTgt spid="287">
                                            <p:bg/>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iterate>
                                    <p:tmAbs val="0"/>
                                  </p:iterate>
                                  <p:childTnLst>
                                    <p:set>
                                      <p:cBhvr>
                                        <p:cTn id="15" fill="hold"/>
                                        <p:tgtEl>
                                          <p:spTgt spid="287">
                                            <p:txEl>
                                              <p:pRg st="2" end="2"/>
                                            </p:txEl>
                                          </p:spTgt>
                                        </p:tgtEl>
                                        <p:attrNameLst>
                                          <p:attrName>style.visibility</p:attrName>
                                        </p:attrNameLst>
                                      </p:cBhvr>
                                      <p:to>
                                        <p:strVal val="visible"/>
                                      </p:to>
                                    </p:set>
                                    <p:anim calcmode="lin" valueType="num">
                                      <p:cBhvr>
                                        <p:cTn id="16" dur="1000" fill="hold"/>
                                        <p:tgtEl>
                                          <p:spTgt spid="287">
                                            <p:txEl>
                                              <p:pRg st="2" end="2"/>
                                            </p:txEl>
                                          </p:spTgt>
                                        </p:tgtEl>
                                        <p:attrNameLst>
                                          <p:attrName>ppt_x</p:attrName>
                                        </p:attrNameLst>
                                      </p:cBhvr>
                                      <p:tavLst>
                                        <p:tav tm="0">
                                          <p:val>
                                            <p:strVal val="1+#ppt_w/2"/>
                                          </p:val>
                                        </p:tav>
                                        <p:tav tm="100000">
                                          <p:val>
                                            <p:strVal val="#ppt_x"/>
                                          </p:val>
                                        </p:tav>
                                      </p:tavLst>
                                    </p:anim>
                                    <p:anim calcmode="lin" valueType="num">
                                      <p:cBhvr>
                                        <p:cTn id="17" dur="1000" fill="hold"/>
                                        <p:tgtEl>
                                          <p:spTgt spid="287">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iterate>
                                    <p:tmAbs val="0"/>
                                  </p:iterate>
                                  <p:childTnLst>
                                    <p:set>
                                      <p:cBhvr>
                                        <p:cTn id="19" fill="hold"/>
                                        <p:tgtEl>
                                          <p:spTgt spid="287">
                                            <p:txEl>
                                              <p:pRg st="1" end="1"/>
                                            </p:txEl>
                                          </p:spTgt>
                                        </p:tgtEl>
                                        <p:attrNameLst>
                                          <p:attrName>style.visibility</p:attrName>
                                        </p:attrNameLst>
                                      </p:cBhvr>
                                      <p:to>
                                        <p:strVal val="visible"/>
                                      </p:to>
                                    </p:set>
                                    <p:anim calcmode="lin" valueType="num">
                                      <p:cBhvr>
                                        <p:cTn id="20" dur="1000" fill="hold"/>
                                        <p:tgtEl>
                                          <p:spTgt spid="287">
                                            <p:txEl>
                                              <p:pRg st="1" end="1"/>
                                            </p:txEl>
                                          </p:spTgt>
                                        </p:tgtEl>
                                        <p:attrNameLst>
                                          <p:attrName>ppt_x</p:attrName>
                                        </p:attrNameLst>
                                      </p:cBhvr>
                                      <p:tavLst>
                                        <p:tav tm="0">
                                          <p:val>
                                            <p:strVal val="1+#ppt_w/2"/>
                                          </p:val>
                                        </p:tav>
                                        <p:tav tm="100000">
                                          <p:val>
                                            <p:strVal val="#ppt_x"/>
                                          </p:val>
                                        </p:tav>
                                      </p:tavLst>
                                    </p:anim>
                                    <p:anim calcmode="lin" valueType="num">
                                      <p:cBhvr>
                                        <p:cTn id="21" dur="1000" fill="hold"/>
                                        <p:tgtEl>
                                          <p:spTgt spid="287">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iterate>
                                    <p:tmAbs val="0"/>
                                  </p:iterate>
                                  <p:childTnLst>
                                    <p:set>
                                      <p:cBhvr>
                                        <p:cTn id="23" fill="hold"/>
                                        <p:tgtEl>
                                          <p:spTgt spid="287">
                                            <p:txEl>
                                              <p:pRg st="0" end="0"/>
                                            </p:txEl>
                                          </p:spTgt>
                                        </p:tgtEl>
                                        <p:attrNameLst>
                                          <p:attrName>style.visibility</p:attrName>
                                        </p:attrNameLst>
                                      </p:cBhvr>
                                      <p:to>
                                        <p:strVal val="visible"/>
                                      </p:to>
                                    </p:set>
                                    <p:anim calcmode="lin" valueType="num">
                                      <p:cBhvr>
                                        <p:cTn id="24" dur="1000" fill="hold"/>
                                        <p:tgtEl>
                                          <p:spTgt spid="287">
                                            <p:txEl>
                                              <p:pRg st="0" end="0"/>
                                            </p:txEl>
                                          </p:spTgt>
                                        </p:tgtEl>
                                        <p:attrNameLst>
                                          <p:attrName>ppt_x</p:attrName>
                                        </p:attrNameLst>
                                      </p:cBhvr>
                                      <p:tavLst>
                                        <p:tav tm="0">
                                          <p:val>
                                            <p:strVal val="1+#ppt_w/2"/>
                                          </p:val>
                                        </p:tav>
                                        <p:tav tm="100000">
                                          <p:val>
                                            <p:strVal val="#ppt_x"/>
                                          </p:val>
                                        </p:tav>
                                      </p:tavLst>
                                    </p:anim>
                                    <p:anim calcmode="lin" valueType="num">
                                      <p:cBhvr>
                                        <p:cTn id="25" dur="1000" fill="hold"/>
                                        <p:tgtEl>
                                          <p:spTgt spid="2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build="allAtOnce" animBg="1" rev="1"/>
      <p:bldP spid="1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m" descr="Imagem"/>
          <p:cNvPicPr>
            <a:picLocks noGrp="1" noChangeAspect="1"/>
          </p:cNvPicPr>
          <p:nvPr>
            <p:ph type="pic" idx="13"/>
          </p:nvPr>
        </p:nvPicPr>
        <p:blipFill>
          <a:blip r:embed="rId2">
            <a:extLst/>
          </a:blip>
          <a:stretch>
            <a:fillRect/>
          </a:stretch>
        </p:blipFill>
        <p:spPr>
          <a:xfrm>
            <a:off x="0" y="10715"/>
            <a:ext cx="24371300" cy="13708858"/>
          </a:xfrm>
          <a:prstGeom prst="rect">
            <a:avLst/>
          </a:prstGeom>
        </p:spPr>
      </p:pic>
      <p:sp>
        <p:nvSpPr>
          <p:cNvPr id="13" name="Retângulo Arredondado"/>
          <p:cNvSpPr/>
          <p:nvPr/>
        </p:nvSpPr>
        <p:spPr>
          <a:xfrm>
            <a:off x="-193964" y="5735781"/>
            <a:ext cx="24577964" cy="7983791"/>
          </a:xfrm>
          <a:prstGeom prst="roundRect">
            <a:avLst>
              <a:gd name="adj" fmla="val 1084"/>
            </a:avLst>
          </a:prstGeom>
          <a:gradFill>
            <a:gsLst>
              <a:gs pos="0">
                <a:srgbClr val="6ACBE0"/>
              </a:gs>
              <a:gs pos="23000">
                <a:srgbClr val="45B0E6"/>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dirty="0"/>
          </a:p>
        </p:txBody>
      </p:sp>
      <p:sp>
        <p:nvSpPr>
          <p:cNvPr id="287" name="VENDER MELHOR"/>
          <p:cNvSpPr txBox="1"/>
          <p:nvPr/>
        </p:nvSpPr>
        <p:spPr>
          <a:xfrm>
            <a:off x="2027016" y="8963829"/>
            <a:ext cx="20317265" cy="3323890"/>
          </a:xfrm>
          <a:prstGeom prst="rect">
            <a:avLst/>
          </a:prstGeom>
          <a:ln w="12700">
            <a:miter lim="400000"/>
          </a:ln>
          <a:extLst>
            <a:ext uri="{C572A759-6A51-4108-AA02-DFA0A04FC94B}">
              <ma14:wrappingTextBoxFlag xmlns="" xmlns:ma14="http://schemas.microsoft.com/office/mac/drawingml/2011/main" val="1"/>
            </a:ext>
          </a:extLst>
        </p:spPr>
        <p:txBody>
          <a:bodyPr wrap="square"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pPr algn="ctr" defTabSz="449262">
              <a:defRPr sz="6400" b="1">
                <a:solidFill>
                  <a:srgbClr val="FFFFFF"/>
                </a:solidFill>
                <a:latin typeface="Century Gothic"/>
                <a:ea typeface="Century Gothic"/>
                <a:cs typeface="Century Gothic"/>
                <a:sym typeface="Century Gothic"/>
              </a:defRPr>
            </a:pPr>
            <a:r>
              <a:rPr lang="pt-BR" sz="6000" dirty="0" smtClean="0"/>
              <a:t>VIVA O LEILOEIRO OFICIAL BRASILEIRO!</a:t>
            </a:r>
          </a:p>
          <a:p>
            <a:pPr algn="ctr" defTabSz="449262">
              <a:defRPr sz="6400" b="1">
                <a:solidFill>
                  <a:srgbClr val="FFFFFF"/>
                </a:solidFill>
                <a:latin typeface="Century Gothic"/>
                <a:ea typeface="Century Gothic"/>
                <a:cs typeface="Century Gothic"/>
                <a:sym typeface="Century Gothic"/>
              </a:defRPr>
            </a:pPr>
            <a:r>
              <a:rPr lang="pt-BR" sz="6000" dirty="0" smtClean="0"/>
              <a:t>Obrigado.</a:t>
            </a:r>
            <a:endParaRPr lang="pt-BR" sz="6000" dirty="0"/>
          </a:p>
        </p:txBody>
      </p:sp>
      <p:sp>
        <p:nvSpPr>
          <p:cNvPr id="12" name="VENDER MELHOR"/>
          <p:cNvSpPr txBox="1"/>
          <p:nvPr/>
        </p:nvSpPr>
        <p:spPr>
          <a:xfrm>
            <a:off x="4734512" y="697897"/>
            <a:ext cx="14902275" cy="3478484"/>
          </a:xfrm>
          <a:prstGeom prst="rect">
            <a:avLst/>
          </a:prstGeom>
          <a:ln w="12700">
            <a:miter lim="400000"/>
          </a:ln>
          <a:extLst>
            <a:ext uri="{C572A759-6A51-4108-AA02-DFA0A04FC94B}">
              <ma14:wrappingTextBoxFlag xmlns="" xmlns:ma14="http://schemas.microsoft.com/office/mac/drawingml/2011/main" val="1"/>
            </a:ext>
          </a:extLst>
        </p:spPr>
        <p:txBody>
          <a:bodyPr wrap="square"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pPr algn="ctr" defTabSz="449262">
              <a:defRPr sz="6400" b="1">
                <a:solidFill>
                  <a:srgbClr val="FFFFFF"/>
                </a:solidFill>
                <a:latin typeface="Century Gothic"/>
                <a:ea typeface="Century Gothic"/>
                <a:cs typeface="Century Gothic"/>
                <a:sym typeface="Century Gothic"/>
              </a:defRPr>
            </a:pPr>
            <a:r>
              <a:rPr lang="pt-BR" sz="4400" dirty="0" smtClean="0">
                <a:solidFill>
                  <a:srgbClr val="002060"/>
                </a:solidFill>
                <a:latin typeface="Arial" charset="0"/>
                <a:ea typeface="Arial" charset="0"/>
                <a:cs typeface="Arial" charset="0"/>
              </a:rPr>
              <a:t>Aos colegas que esperam a aprovação desta lei como meio de resgatar sua atividade, um recado: vamos reescrever, juntos!!</a:t>
            </a:r>
            <a:endParaRPr lang="pt-BR" sz="3600" dirty="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val="1344305510"/>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iterate>
                                    <p:tmAbs val="0"/>
                                  </p:iterate>
                                  <p:childTnLst>
                                    <p:set>
                                      <p:cBhvr>
                                        <p:cTn id="12" fill="hold"/>
                                        <p:tgtEl>
                                          <p:spTgt spid="287">
                                            <p:bg/>
                                          </p:spTgt>
                                        </p:tgtEl>
                                        <p:attrNameLst>
                                          <p:attrName>style.visibility</p:attrName>
                                        </p:attrNameLst>
                                      </p:cBhvr>
                                      <p:to>
                                        <p:strVal val="visible"/>
                                      </p:to>
                                    </p:set>
                                    <p:anim calcmode="lin" valueType="num">
                                      <p:cBhvr>
                                        <p:cTn id="13" dur="2000" fill="hold"/>
                                        <p:tgtEl>
                                          <p:spTgt spid="287">
                                            <p:bg/>
                                          </p:spTgt>
                                        </p:tgtEl>
                                        <p:attrNameLst>
                                          <p:attrName>ppt_x</p:attrName>
                                        </p:attrNameLst>
                                      </p:cBhvr>
                                      <p:tavLst>
                                        <p:tav tm="0">
                                          <p:val>
                                            <p:strVal val="1+#ppt_w/2"/>
                                          </p:val>
                                        </p:tav>
                                        <p:tav tm="100000">
                                          <p:val>
                                            <p:strVal val="#ppt_x"/>
                                          </p:val>
                                        </p:tav>
                                      </p:tavLst>
                                    </p:anim>
                                    <p:anim calcmode="lin" valueType="num">
                                      <p:cBhvr>
                                        <p:cTn id="14" dur="2000" fill="hold"/>
                                        <p:tgtEl>
                                          <p:spTgt spid="287">
                                            <p:bg/>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iterate>
                                    <p:tmAbs val="0"/>
                                  </p:iterate>
                                  <p:childTnLst>
                                    <p:set>
                                      <p:cBhvr>
                                        <p:cTn id="16" fill="hold"/>
                                        <p:tgtEl>
                                          <p:spTgt spid="287">
                                            <p:txEl>
                                              <p:pRg st="1" end="1"/>
                                            </p:txEl>
                                          </p:spTgt>
                                        </p:tgtEl>
                                        <p:attrNameLst>
                                          <p:attrName>style.visibility</p:attrName>
                                        </p:attrNameLst>
                                      </p:cBhvr>
                                      <p:to>
                                        <p:strVal val="visible"/>
                                      </p:to>
                                    </p:set>
                                    <p:anim calcmode="lin" valueType="num">
                                      <p:cBhvr>
                                        <p:cTn id="17" dur="1000" fill="hold"/>
                                        <p:tgtEl>
                                          <p:spTgt spid="287">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28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iterate>
                                    <p:tmAbs val="0"/>
                                  </p:iterate>
                                  <p:childTnLst>
                                    <p:set>
                                      <p:cBhvr>
                                        <p:cTn id="20" fill="hold"/>
                                        <p:tgtEl>
                                          <p:spTgt spid="287">
                                            <p:txEl>
                                              <p:pRg st="0" end="0"/>
                                            </p:txEl>
                                          </p:spTgt>
                                        </p:tgtEl>
                                        <p:attrNameLst>
                                          <p:attrName>style.visibility</p:attrName>
                                        </p:attrNameLst>
                                      </p:cBhvr>
                                      <p:to>
                                        <p:strVal val="visible"/>
                                      </p:to>
                                    </p:set>
                                    <p:anim calcmode="lin" valueType="num">
                                      <p:cBhvr>
                                        <p:cTn id="21" dur="1000" fill="hold"/>
                                        <p:tgtEl>
                                          <p:spTgt spid="287">
                                            <p:txEl>
                                              <p:pRg st="0" end="0"/>
                                            </p:txEl>
                                          </p:spTgt>
                                        </p:tgtEl>
                                        <p:attrNameLst>
                                          <p:attrName>ppt_x</p:attrName>
                                        </p:attrNameLst>
                                      </p:cBhvr>
                                      <p:tavLst>
                                        <p:tav tm="0">
                                          <p:val>
                                            <p:strVal val="1+#ppt_w/2"/>
                                          </p:val>
                                        </p:tav>
                                        <p:tav tm="100000">
                                          <p:val>
                                            <p:strVal val="#ppt_x"/>
                                          </p:val>
                                        </p:tav>
                                      </p:tavLst>
                                    </p:anim>
                                    <p:anim calcmode="lin" valueType="num">
                                      <p:cBhvr>
                                        <p:cTn id="22" dur="1000" fill="hold"/>
                                        <p:tgtEl>
                                          <p:spTgt spid="2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uiExpand="1" build="allAtOnce" animBg="1" rev="1"/>
      <p:bldP spid="1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Retângulo 3"/>
          <p:cNvSpPr/>
          <p:nvPr/>
        </p:nvSpPr>
        <p:spPr>
          <a:xfrm>
            <a:off x="6348" y="3571"/>
            <a:ext cx="24371304" cy="13708858"/>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sp>
        <p:nvSpPr>
          <p:cNvPr id="960" name="LEILÕES NO MUNDO - Autos e Imóveis"/>
          <p:cNvSpPr txBox="1"/>
          <p:nvPr/>
        </p:nvSpPr>
        <p:spPr>
          <a:xfrm>
            <a:off x="339056" y="302211"/>
            <a:ext cx="23708395" cy="206209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l" defTabSz="449262">
              <a:defRPr sz="6400" b="1">
                <a:solidFill>
                  <a:srgbClr val="FFFFFF"/>
                </a:solidFill>
                <a:latin typeface="Century Gothic"/>
                <a:ea typeface="Century Gothic"/>
                <a:cs typeface="Century Gothic"/>
                <a:sym typeface="Century Gothic"/>
              </a:defRPr>
            </a:pPr>
            <a:r>
              <a:rPr lang="pt-BR" dirty="0" smtClean="0"/>
              <a:t>A mudança sempre vem, quer queiramos quer não. E Não como antes: mais rápida, profunda, efêmera e perceptível.</a:t>
            </a:r>
            <a:endParaRPr dirty="0"/>
          </a:p>
        </p:txBody>
      </p:sp>
      <p:pic>
        <p:nvPicPr>
          <p:cNvPr id="3" name="Imagem 2"/>
          <p:cNvPicPr>
            <a:picLocks noChangeAspect="1"/>
          </p:cNvPicPr>
          <p:nvPr/>
        </p:nvPicPr>
        <p:blipFill>
          <a:blip r:embed="rId2"/>
          <a:stretch>
            <a:fillRect/>
          </a:stretch>
        </p:blipFill>
        <p:spPr>
          <a:xfrm>
            <a:off x="339057" y="3408136"/>
            <a:ext cx="11158415" cy="8710348"/>
          </a:xfrm>
          <a:prstGeom prst="rect">
            <a:avLst/>
          </a:prstGeom>
        </p:spPr>
      </p:pic>
      <p:pic>
        <p:nvPicPr>
          <p:cNvPr id="4" name="Imagem 3"/>
          <p:cNvPicPr>
            <a:picLocks noChangeAspect="1"/>
          </p:cNvPicPr>
          <p:nvPr/>
        </p:nvPicPr>
        <p:blipFill>
          <a:blip r:embed="rId3"/>
          <a:stretch>
            <a:fillRect/>
          </a:stretch>
        </p:blipFill>
        <p:spPr>
          <a:xfrm>
            <a:off x="11827675" y="3408136"/>
            <a:ext cx="12219776" cy="8705850"/>
          </a:xfrm>
          <a:prstGeom prst="rect">
            <a:avLst/>
          </a:prstGeom>
        </p:spPr>
      </p:pic>
      <p:sp>
        <p:nvSpPr>
          <p:cNvPr id="5" name="Oval 4"/>
          <p:cNvSpPr/>
          <p:nvPr/>
        </p:nvSpPr>
        <p:spPr>
          <a:xfrm>
            <a:off x="18401608" y="7346372"/>
            <a:ext cx="717665" cy="824345"/>
          </a:xfrm>
          <a:prstGeom prst="ellipse">
            <a:avLst/>
          </a:prstGeom>
          <a:noFill/>
          <a:ln w="57150" cap="flat">
            <a:solidFill>
              <a:srgbClr val="FF0000"/>
            </a:solidFill>
            <a:prstDash val="solid"/>
            <a:round/>
          </a:ln>
          <a:effectLst>
            <a:outerShdw blurRad="50800" dist="25400" dir="5400000" rotWithShape="0">
              <a:srgbClr val="000000">
                <a:alpha val="25000"/>
              </a:srgbClr>
            </a:outerShdw>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5000" b="0" i="0" u="none" strike="noStrike" cap="none" spc="0" normalizeH="0" baseline="0">
              <a:ln>
                <a:noFill/>
              </a:ln>
              <a:solidFill>
                <a:srgbClr val="3E231A"/>
              </a:solidFill>
              <a:effectLst/>
              <a:uFillTx/>
              <a:latin typeface="Papyrus"/>
              <a:ea typeface="Papyrus"/>
              <a:cs typeface="Papyrus"/>
              <a:sym typeface="Papyrus"/>
            </a:endParaRPr>
          </a:p>
        </p:txBody>
      </p:sp>
      <p:cxnSp>
        <p:nvCxnSpPr>
          <p:cNvPr id="7" name="Conector de Seta Reta 6"/>
          <p:cNvCxnSpPr/>
          <p:nvPr/>
        </p:nvCxnSpPr>
        <p:spPr>
          <a:xfrm>
            <a:off x="6663970" y="6109855"/>
            <a:ext cx="471054" cy="748145"/>
          </a:xfrm>
          <a:prstGeom prst="straightConnector1">
            <a:avLst/>
          </a:prstGeom>
          <a:noFill/>
          <a:ln w="57150" cap="flat">
            <a:solidFill>
              <a:srgbClr val="FF0000"/>
            </a:solidFill>
            <a:prstDash val="solid"/>
            <a:round/>
            <a:tailEnd type="triangle"/>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cxnSp>
      <p:sp>
        <p:nvSpPr>
          <p:cNvPr id="12" name="Oval 11"/>
          <p:cNvSpPr/>
          <p:nvPr/>
        </p:nvSpPr>
        <p:spPr>
          <a:xfrm>
            <a:off x="6899497" y="6858000"/>
            <a:ext cx="717665" cy="824345"/>
          </a:xfrm>
          <a:prstGeom prst="ellipse">
            <a:avLst/>
          </a:prstGeom>
          <a:noFill/>
          <a:ln w="57150" cap="flat">
            <a:solidFill>
              <a:srgbClr val="FF0000"/>
            </a:solidFill>
            <a:prstDash val="solid"/>
            <a:round/>
          </a:ln>
          <a:effectLst>
            <a:outerShdw blurRad="50800" dist="25400" dir="5400000" rotWithShape="0">
              <a:srgbClr val="000000">
                <a:alpha val="25000"/>
              </a:srgbClr>
            </a:outerShdw>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5000" b="0" i="0" u="none" strike="noStrike" cap="none" spc="0" normalizeH="0" baseline="0">
              <a:ln>
                <a:noFill/>
              </a:ln>
              <a:solidFill>
                <a:srgbClr val="3E231A"/>
              </a:solidFill>
              <a:effectLst/>
              <a:uFillTx/>
              <a:latin typeface="Papyrus"/>
              <a:ea typeface="Papyrus"/>
              <a:cs typeface="Papyrus"/>
              <a:sym typeface="Papyrus"/>
            </a:endParaRPr>
          </a:p>
        </p:txBody>
      </p:sp>
      <p:cxnSp>
        <p:nvCxnSpPr>
          <p:cNvPr id="13" name="Conector de Seta Reta 12"/>
          <p:cNvCxnSpPr/>
          <p:nvPr/>
        </p:nvCxnSpPr>
        <p:spPr>
          <a:xfrm flipH="1">
            <a:off x="18901292" y="6421582"/>
            <a:ext cx="217981" cy="960698"/>
          </a:xfrm>
          <a:prstGeom prst="straightConnector1">
            <a:avLst/>
          </a:prstGeom>
          <a:noFill/>
          <a:ln w="57150" cap="flat">
            <a:solidFill>
              <a:srgbClr val="FF0000"/>
            </a:solidFill>
            <a:prstDash val="solid"/>
            <a:round/>
            <a:tailEnd type="triangle"/>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cxnSp>
      <p:sp>
        <p:nvSpPr>
          <p:cNvPr id="15" name="LEILÕES NO MUNDO - Autos e Imóveis"/>
          <p:cNvSpPr txBox="1"/>
          <p:nvPr/>
        </p:nvSpPr>
        <p:spPr>
          <a:xfrm>
            <a:off x="5662856" y="12323524"/>
            <a:ext cx="13058288" cy="107721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449262">
              <a:defRPr sz="6400" b="1">
                <a:solidFill>
                  <a:srgbClr val="FFFFFF"/>
                </a:solidFill>
                <a:latin typeface="Century Gothic"/>
                <a:ea typeface="Century Gothic"/>
                <a:cs typeface="Century Gothic"/>
                <a:sym typeface="Century Gothic"/>
              </a:defRPr>
            </a:pPr>
            <a:r>
              <a:rPr lang="pt-BR" dirty="0" smtClean="0"/>
              <a:t>Viva o leiloaria oficial brasileira!!</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960"/>
                                        </p:tgtEl>
                                        <p:attrNameLst>
                                          <p:attrName>style.visibility</p:attrName>
                                        </p:attrNameLst>
                                      </p:cBhvr>
                                      <p:to>
                                        <p:strVal val="visible"/>
                                      </p:to>
                                    </p:set>
                                    <p:animEffect transition="in" filter="wipe(left)">
                                      <p:cBhvr>
                                        <p:cTn id="7" dur="1000"/>
                                        <p:tgtEl>
                                          <p:spTgt spid="9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1" animBg="1" advAuto="0"/>
      <p:bldP spid="15"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m" descr="Imagem"/>
          <p:cNvPicPr>
            <a:picLocks noGrp="1" noChangeAspect="1"/>
          </p:cNvPicPr>
          <p:nvPr>
            <p:ph type="pic" idx="13"/>
          </p:nvPr>
        </p:nvPicPr>
        <p:blipFill>
          <a:blip r:embed="rId2">
            <a:extLst/>
          </a:blip>
          <a:stretch>
            <a:fillRect/>
          </a:stretch>
        </p:blipFill>
        <p:spPr>
          <a:xfrm>
            <a:off x="0" y="10714"/>
            <a:ext cx="24371300" cy="13708858"/>
          </a:xfrm>
          <a:prstGeom prst="rect">
            <a:avLst/>
          </a:prstGeom>
        </p:spPr>
      </p:pic>
      <p:sp>
        <p:nvSpPr>
          <p:cNvPr id="282" name="Forma"/>
          <p:cNvSpPr/>
          <p:nvPr/>
        </p:nvSpPr>
        <p:spPr>
          <a:xfrm>
            <a:off x="7071360" y="10715"/>
            <a:ext cx="17293590" cy="13708857"/>
          </a:xfrm>
          <a:custGeom>
            <a:avLst/>
            <a:gdLst/>
            <a:ahLst/>
            <a:cxnLst>
              <a:cxn ang="0">
                <a:pos x="wd2" y="hd2"/>
              </a:cxn>
              <a:cxn ang="5400000">
                <a:pos x="wd2" y="hd2"/>
              </a:cxn>
              <a:cxn ang="10800000">
                <a:pos x="wd2" y="hd2"/>
              </a:cxn>
              <a:cxn ang="16200000">
                <a:pos x="wd2" y="hd2"/>
              </a:cxn>
            </a:cxnLst>
            <a:rect l="0" t="0" r="r" b="b"/>
            <a:pathLst>
              <a:path w="21600" h="21600" extrusionOk="0">
                <a:moveTo>
                  <a:pt x="17188" y="0"/>
                </a:moveTo>
                <a:lnTo>
                  <a:pt x="21600" y="0"/>
                </a:lnTo>
                <a:lnTo>
                  <a:pt x="21600" y="21600"/>
                </a:lnTo>
                <a:lnTo>
                  <a:pt x="17236" y="21600"/>
                </a:lnTo>
                <a:lnTo>
                  <a:pt x="17236" y="21600"/>
                </a:lnTo>
                <a:lnTo>
                  <a:pt x="37" y="21600"/>
                </a:lnTo>
                <a:cubicBezTo>
                  <a:pt x="17" y="21600"/>
                  <a:pt x="0" y="21582"/>
                  <a:pt x="0" y="21560"/>
                </a:cubicBezTo>
                <a:lnTo>
                  <a:pt x="0" y="18309"/>
                </a:lnTo>
                <a:cubicBezTo>
                  <a:pt x="0" y="18287"/>
                  <a:pt x="17" y="18269"/>
                  <a:pt x="37" y="18269"/>
                </a:cubicBezTo>
                <a:lnTo>
                  <a:pt x="3122" y="18269"/>
                </a:lnTo>
                <a:lnTo>
                  <a:pt x="3122" y="15030"/>
                </a:lnTo>
                <a:cubicBezTo>
                  <a:pt x="3122" y="15008"/>
                  <a:pt x="3138" y="14990"/>
                  <a:pt x="3159" y="14990"/>
                </a:cubicBezTo>
                <a:lnTo>
                  <a:pt x="6280" y="14990"/>
                </a:lnTo>
                <a:lnTo>
                  <a:pt x="6254" y="14978"/>
                </a:lnTo>
                <a:cubicBezTo>
                  <a:pt x="6247" y="14971"/>
                  <a:pt x="6243" y="14961"/>
                  <a:pt x="6243" y="14950"/>
                </a:cubicBezTo>
                <a:lnTo>
                  <a:pt x="6243" y="11699"/>
                </a:lnTo>
                <a:cubicBezTo>
                  <a:pt x="6243" y="11677"/>
                  <a:pt x="6260" y="11659"/>
                  <a:pt x="6280" y="11659"/>
                </a:cubicBezTo>
                <a:lnTo>
                  <a:pt x="5411" y="11659"/>
                </a:lnTo>
                <a:cubicBezTo>
                  <a:pt x="5390" y="11659"/>
                  <a:pt x="5373" y="11641"/>
                  <a:pt x="5373" y="11619"/>
                </a:cubicBezTo>
                <a:lnTo>
                  <a:pt x="5373" y="8368"/>
                </a:lnTo>
                <a:cubicBezTo>
                  <a:pt x="5373" y="8346"/>
                  <a:pt x="5390" y="8328"/>
                  <a:pt x="5411" y="8328"/>
                </a:cubicBezTo>
                <a:lnTo>
                  <a:pt x="8495" y="8328"/>
                </a:lnTo>
                <a:lnTo>
                  <a:pt x="8495" y="6702"/>
                </a:lnTo>
                <a:cubicBezTo>
                  <a:pt x="8495" y="6680"/>
                  <a:pt x="8511" y="6662"/>
                  <a:pt x="8532" y="6662"/>
                </a:cubicBezTo>
                <a:lnTo>
                  <a:pt x="7363" y="6662"/>
                </a:lnTo>
                <a:cubicBezTo>
                  <a:pt x="7343" y="6662"/>
                  <a:pt x="7326" y="6644"/>
                  <a:pt x="7326" y="6622"/>
                </a:cubicBezTo>
                <a:lnTo>
                  <a:pt x="7326" y="3371"/>
                </a:lnTo>
                <a:cubicBezTo>
                  <a:pt x="7326" y="3349"/>
                  <a:pt x="7343" y="3331"/>
                  <a:pt x="7363" y="3331"/>
                </a:cubicBezTo>
                <a:lnTo>
                  <a:pt x="10485" y="3331"/>
                </a:lnTo>
                <a:cubicBezTo>
                  <a:pt x="10464" y="3331"/>
                  <a:pt x="10447" y="3313"/>
                  <a:pt x="10447" y="3291"/>
                </a:cubicBezTo>
                <a:lnTo>
                  <a:pt x="10447" y="40"/>
                </a:lnTo>
                <a:cubicBezTo>
                  <a:pt x="10447" y="18"/>
                  <a:pt x="10464" y="0"/>
                  <a:pt x="10485" y="0"/>
                </a:cubicBezTo>
                <a:lnTo>
                  <a:pt x="17188" y="0"/>
                </a:lnTo>
                <a:close/>
              </a:path>
            </a:pathLst>
          </a:custGeom>
          <a:gradFill>
            <a:gsLst>
              <a:gs pos="0">
                <a:srgbClr val="6ACBE0"/>
              </a:gs>
              <a:gs pos="38000">
                <a:srgbClr val="45B0E6">
                  <a:alpha val="86000"/>
                </a:srgbClr>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287" name="VENDER MELHOR"/>
          <p:cNvSpPr txBox="1"/>
          <p:nvPr/>
        </p:nvSpPr>
        <p:spPr>
          <a:xfrm>
            <a:off x="13142409" y="3718645"/>
            <a:ext cx="10656877" cy="8974668"/>
          </a:xfrm>
          <a:prstGeom prst="rect">
            <a:avLst/>
          </a:prstGeom>
          <a:ln w="12700">
            <a:miter lim="400000"/>
          </a:ln>
          <a:extLst>
            <a:ext uri="{C572A759-6A51-4108-AA02-DFA0A04FC94B}">
              <ma14:wrappingTextBoxFlag xmlns="" xmlns:ma14="http://schemas.microsoft.com/office/mac/drawingml/2011/main" val="1"/>
            </a:ext>
          </a:extLst>
        </p:spPr>
        <p:txBody>
          <a:bodyPr wrap="square"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pPr algn="r" defTabSz="449262">
              <a:defRPr sz="6400" b="1">
                <a:solidFill>
                  <a:srgbClr val="FFFFFF"/>
                </a:solidFill>
                <a:latin typeface="Century Gothic"/>
                <a:ea typeface="Century Gothic"/>
                <a:cs typeface="Century Gothic"/>
                <a:sym typeface="Century Gothic"/>
              </a:defRPr>
            </a:pPr>
            <a:r>
              <a:rPr lang="pt-BR" sz="4800" dirty="0"/>
              <a:t>No mundo conectado,</a:t>
            </a:r>
          </a:p>
          <a:p>
            <a:pPr algn="r" defTabSz="449262">
              <a:defRPr sz="6400" b="1">
                <a:solidFill>
                  <a:srgbClr val="FFFFFF"/>
                </a:solidFill>
                <a:latin typeface="Century Gothic"/>
                <a:ea typeface="Century Gothic"/>
                <a:cs typeface="Century Gothic"/>
                <a:sym typeface="Century Gothic"/>
              </a:defRPr>
            </a:pPr>
            <a:r>
              <a:rPr lang="pt-BR" sz="4800" dirty="0" smtClean="0"/>
              <a:t>de WhatsApp</a:t>
            </a:r>
            <a:r>
              <a:rPr lang="pt-BR" sz="4800" dirty="0"/>
              <a:t> </a:t>
            </a:r>
            <a:r>
              <a:rPr lang="pt-BR" sz="4800" dirty="0" smtClean="0"/>
              <a:t>e redes sociais,</a:t>
            </a:r>
            <a:endParaRPr lang="pt-BR" sz="4800" dirty="0"/>
          </a:p>
          <a:p>
            <a:pPr algn="r" defTabSz="449262">
              <a:defRPr sz="6400" b="1">
                <a:solidFill>
                  <a:srgbClr val="FFFFFF"/>
                </a:solidFill>
                <a:latin typeface="Century Gothic"/>
                <a:ea typeface="Century Gothic"/>
                <a:cs typeface="Century Gothic"/>
                <a:sym typeface="Century Gothic"/>
              </a:defRPr>
            </a:pPr>
            <a:r>
              <a:rPr lang="pt-BR" sz="4800" dirty="0"/>
              <a:t>Na era dos </a:t>
            </a:r>
            <a:r>
              <a:rPr lang="pt-BR" sz="4800" dirty="0" err="1" smtClean="0"/>
              <a:t>super</a:t>
            </a:r>
            <a:r>
              <a:rPr lang="pt-BR" sz="4800" dirty="0" smtClean="0"/>
              <a:t> </a:t>
            </a:r>
            <a:r>
              <a:rPr lang="pt-BR" sz="4800" dirty="0" err="1" smtClean="0"/>
              <a:t>Apps</a:t>
            </a:r>
            <a:r>
              <a:rPr lang="pt-BR" sz="4800" dirty="0"/>
              <a:t>,</a:t>
            </a:r>
          </a:p>
          <a:p>
            <a:pPr algn="r" defTabSz="449262">
              <a:defRPr sz="6400" b="1">
                <a:solidFill>
                  <a:srgbClr val="FFFFFF"/>
                </a:solidFill>
                <a:latin typeface="Century Gothic"/>
                <a:ea typeface="Century Gothic"/>
                <a:cs typeface="Century Gothic"/>
                <a:sym typeface="Century Gothic"/>
              </a:defRPr>
            </a:pPr>
            <a:r>
              <a:rPr lang="pt-BR" sz="4800" dirty="0"/>
              <a:t>Na economia atual e, </a:t>
            </a:r>
          </a:p>
          <a:p>
            <a:pPr algn="r" defTabSz="449262">
              <a:defRPr sz="6400" b="1">
                <a:solidFill>
                  <a:srgbClr val="FFFFFF"/>
                </a:solidFill>
                <a:latin typeface="Century Gothic"/>
                <a:ea typeface="Century Gothic"/>
                <a:cs typeface="Century Gothic"/>
                <a:sym typeface="Century Gothic"/>
              </a:defRPr>
            </a:pPr>
            <a:r>
              <a:rPr lang="pt-BR" sz="4800" dirty="0" smtClean="0"/>
              <a:t>principalmente</a:t>
            </a:r>
            <a:r>
              <a:rPr lang="pt-BR" sz="4800" dirty="0"/>
              <a:t>, </a:t>
            </a:r>
            <a:r>
              <a:rPr lang="pt-BR" sz="4800" dirty="0" smtClean="0"/>
              <a:t>pensando num </a:t>
            </a:r>
            <a:r>
              <a:rPr lang="pt-BR" sz="4800" dirty="0"/>
              <a:t>cenário dos próximos 5 ou 10 </a:t>
            </a:r>
            <a:r>
              <a:rPr lang="pt-BR" sz="4800" dirty="0" smtClean="0"/>
              <a:t>anos, qual agenda devemos propor?  </a:t>
            </a:r>
            <a:endParaRPr lang="pt-BR" sz="4800" dirty="0"/>
          </a:p>
        </p:txBody>
      </p:sp>
      <p:sp>
        <p:nvSpPr>
          <p:cNvPr id="12" name="VENDER MELHOR"/>
          <p:cNvSpPr txBox="1"/>
          <p:nvPr/>
        </p:nvSpPr>
        <p:spPr>
          <a:xfrm>
            <a:off x="1379410" y="973908"/>
            <a:ext cx="9623870" cy="8556092"/>
          </a:xfrm>
          <a:prstGeom prst="rect">
            <a:avLst/>
          </a:prstGeom>
          <a:ln w="12700">
            <a:miter lim="400000"/>
          </a:ln>
          <a:extLst>
            <a:ext uri="{C572A759-6A51-4108-AA02-DFA0A04FC94B}">
              <ma14:wrappingTextBoxFlag xmlns="" xmlns:ma14="http://schemas.microsoft.com/office/mac/drawingml/2011/main" val="1"/>
            </a:ext>
          </a:extLst>
        </p:spPr>
        <p:txBody>
          <a:bodyPr wrap="square"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pPr defTabSz="449262">
              <a:defRPr sz="6400" b="1">
                <a:solidFill>
                  <a:srgbClr val="FFFFFF"/>
                </a:solidFill>
                <a:latin typeface="Century Gothic"/>
                <a:ea typeface="Century Gothic"/>
                <a:cs typeface="Century Gothic"/>
                <a:sym typeface="Century Gothic"/>
              </a:defRPr>
            </a:pPr>
            <a:r>
              <a:rPr lang="pt-BR" sz="8000" dirty="0">
                <a:solidFill>
                  <a:srgbClr val="002060"/>
                </a:solidFill>
              </a:rPr>
              <a:t>No Brasil de 2019, </a:t>
            </a:r>
            <a:r>
              <a:rPr lang="pt-BR" sz="8000" dirty="0" smtClean="0">
                <a:solidFill>
                  <a:srgbClr val="002060"/>
                </a:solidFill>
              </a:rPr>
              <a:t>esse (não pode) </a:t>
            </a:r>
            <a:r>
              <a:rPr lang="pt-BR" sz="8000" dirty="0">
                <a:solidFill>
                  <a:srgbClr val="002060"/>
                </a:solidFill>
              </a:rPr>
              <a:t>é </a:t>
            </a:r>
            <a:r>
              <a:rPr lang="pt-BR" sz="8000" dirty="0" smtClean="0">
                <a:solidFill>
                  <a:srgbClr val="002060"/>
                </a:solidFill>
              </a:rPr>
              <a:t>o ambiente </a:t>
            </a:r>
            <a:r>
              <a:rPr lang="pt-BR" sz="8000" dirty="0">
                <a:solidFill>
                  <a:srgbClr val="002060"/>
                </a:solidFill>
              </a:rPr>
              <a:t>que precisamos</a:t>
            </a:r>
            <a:r>
              <a:rPr lang="pt-BR" sz="8000" dirty="0" smtClean="0">
                <a:solidFill>
                  <a:srgbClr val="002060"/>
                </a:solidFill>
              </a:rPr>
              <a:t>?</a:t>
            </a:r>
            <a:endParaRPr lang="pt-BR" dirty="0">
              <a:solidFill>
                <a:srgbClr val="002060"/>
              </a:solidFill>
            </a:endParaRPr>
          </a:p>
        </p:txBody>
      </p:sp>
      <p:graphicFrame>
        <p:nvGraphicFramePr>
          <p:cNvPr id="8" name="Gráfico de Pizza 2D"/>
          <p:cNvGraphicFramePr/>
          <p:nvPr>
            <p:extLst>
              <p:ext uri="{D42A27DB-BD31-4B8C-83A1-F6EECF244321}">
                <p14:modId xmlns:p14="http://schemas.microsoft.com/office/powerpoint/2010/main" val="1581698775"/>
              </p:ext>
            </p:extLst>
          </p:nvPr>
        </p:nvGraphicFramePr>
        <p:xfrm>
          <a:off x="18470848" y="385900"/>
          <a:ext cx="2957560" cy="2957560"/>
        </p:xfrm>
        <a:graphic>
          <a:graphicData uri="http://schemas.openxmlformats.org/drawingml/2006/chart">
            <c:chart xmlns:c="http://schemas.openxmlformats.org/drawingml/2006/chart" xmlns:r="http://schemas.openxmlformats.org/officeDocument/2006/relationships" r:id="rId3"/>
          </a:graphicData>
        </a:graphic>
      </p:graphicFrame>
      <p:sp>
        <p:nvSpPr>
          <p:cNvPr id="9" name="Círculo"/>
          <p:cNvSpPr/>
          <p:nvPr/>
        </p:nvSpPr>
        <p:spPr>
          <a:xfrm>
            <a:off x="18945599" y="860650"/>
            <a:ext cx="2008058" cy="2008059"/>
          </a:xfrm>
          <a:prstGeom prst="ellipse">
            <a:avLst/>
          </a:prstGeom>
          <a:solidFill>
            <a:srgbClr val="3F3F3F"/>
          </a:soli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10" name="Forma"/>
          <p:cNvSpPr/>
          <p:nvPr/>
        </p:nvSpPr>
        <p:spPr>
          <a:xfrm>
            <a:off x="19625946" y="1371223"/>
            <a:ext cx="647364" cy="986913"/>
          </a:xfrm>
          <a:custGeom>
            <a:avLst/>
            <a:gdLst/>
            <a:ahLst/>
            <a:cxnLst>
              <a:cxn ang="0">
                <a:pos x="wd2" y="hd2"/>
              </a:cxn>
              <a:cxn ang="5400000">
                <a:pos x="wd2" y="hd2"/>
              </a:cxn>
              <a:cxn ang="10800000">
                <a:pos x="wd2" y="hd2"/>
              </a:cxn>
              <a:cxn ang="16200000">
                <a:pos x="wd2" y="hd2"/>
              </a:cxn>
            </a:cxnLst>
            <a:rect l="0" t="0" r="r" b="b"/>
            <a:pathLst>
              <a:path w="21600" h="21600" extrusionOk="0">
                <a:moveTo>
                  <a:pt x="18930" y="0"/>
                </a:moveTo>
                <a:cubicBezTo>
                  <a:pt x="11892" y="0"/>
                  <a:pt x="11892" y="0"/>
                  <a:pt x="11892" y="0"/>
                </a:cubicBezTo>
                <a:cubicBezTo>
                  <a:pt x="10436" y="0"/>
                  <a:pt x="9222" y="818"/>
                  <a:pt x="9222" y="1800"/>
                </a:cubicBezTo>
                <a:cubicBezTo>
                  <a:pt x="9222" y="4418"/>
                  <a:pt x="9222" y="4418"/>
                  <a:pt x="9222" y="4418"/>
                </a:cubicBezTo>
                <a:cubicBezTo>
                  <a:pt x="3155" y="4418"/>
                  <a:pt x="3155" y="4418"/>
                  <a:pt x="3155" y="4418"/>
                </a:cubicBezTo>
                <a:cubicBezTo>
                  <a:pt x="1456" y="4418"/>
                  <a:pt x="0" y="5400"/>
                  <a:pt x="0" y="6545"/>
                </a:cubicBezTo>
                <a:cubicBezTo>
                  <a:pt x="0" y="19636"/>
                  <a:pt x="0" y="19636"/>
                  <a:pt x="0" y="19636"/>
                </a:cubicBezTo>
                <a:cubicBezTo>
                  <a:pt x="0" y="20782"/>
                  <a:pt x="1456" y="21600"/>
                  <a:pt x="3155" y="21600"/>
                </a:cubicBezTo>
                <a:cubicBezTo>
                  <a:pt x="13348" y="21600"/>
                  <a:pt x="13348" y="21600"/>
                  <a:pt x="13348" y="21600"/>
                </a:cubicBezTo>
                <a:cubicBezTo>
                  <a:pt x="15047" y="21600"/>
                  <a:pt x="16261" y="20782"/>
                  <a:pt x="16261" y="19636"/>
                </a:cubicBezTo>
                <a:cubicBezTo>
                  <a:pt x="16261" y="7364"/>
                  <a:pt x="16261" y="7364"/>
                  <a:pt x="16261" y="7364"/>
                </a:cubicBezTo>
                <a:cubicBezTo>
                  <a:pt x="16503" y="7364"/>
                  <a:pt x="16746" y="7200"/>
                  <a:pt x="16746" y="7036"/>
                </a:cubicBezTo>
                <a:cubicBezTo>
                  <a:pt x="18930" y="7036"/>
                  <a:pt x="18930" y="7036"/>
                  <a:pt x="18930" y="7036"/>
                </a:cubicBezTo>
                <a:cubicBezTo>
                  <a:pt x="20387" y="7036"/>
                  <a:pt x="21600" y="6218"/>
                  <a:pt x="21600" y="5236"/>
                </a:cubicBezTo>
                <a:cubicBezTo>
                  <a:pt x="21600" y="1800"/>
                  <a:pt x="21600" y="1800"/>
                  <a:pt x="21600" y="1800"/>
                </a:cubicBezTo>
                <a:cubicBezTo>
                  <a:pt x="21600" y="818"/>
                  <a:pt x="20387" y="0"/>
                  <a:pt x="18930" y="0"/>
                </a:cubicBezTo>
                <a:close/>
                <a:moveTo>
                  <a:pt x="8252" y="20455"/>
                </a:moveTo>
                <a:cubicBezTo>
                  <a:pt x="7281" y="20455"/>
                  <a:pt x="6553" y="19964"/>
                  <a:pt x="6553" y="19473"/>
                </a:cubicBezTo>
                <a:cubicBezTo>
                  <a:pt x="6553" y="18818"/>
                  <a:pt x="7281" y="18327"/>
                  <a:pt x="8252" y="18327"/>
                </a:cubicBezTo>
                <a:cubicBezTo>
                  <a:pt x="8980" y="18327"/>
                  <a:pt x="9708" y="18818"/>
                  <a:pt x="9708" y="19473"/>
                </a:cubicBezTo>
                <a:cubicBezTo>
                  <a:pt x="9708" y="19964"/>
                  <a:pt x="8980" y="20455"/>
                  <a:pt x="8252" y="20455"/>
                </a:cubicBezTo>
                <a:close/>
                <a:moveTo>
                  <a:pt x="1942" y="17509"/>
                </a:moveTo>
                <a:cubicBezTo>
                  <a:pt x="1942" y="6055"/>
                  <a:pt x="1942" y="6055"/>
                  <a:pt x="1942" y="6055"/>
                </a:cubicBezTo>
                <a:cubicBezTo>
                  <a:pt x="9465" y="6055"/>
                  <a:pt x="9465" y="6055"/>
                  <a:pt x="9465" y="6055"/>
                </a:cubicBezTo>
                <a:cubicBezTo>
                  <a:pt x="9951" y="6709"/>
                  <a:pt x="10679" y="7036"/>
                  <a:pt x="11892" y="7036"/>
                </a:cubicBezTo>
                <a:cubicBezTo>
                  <a:pt x="13106" y="7036"/>
                  <a:pt x="13106" y="7036"/>
                  <a:pt x="13106" y="7036"/>
                </a:cubicBezTo>
                <a:cubicBezTo>
                  <a:pt x="12863" y="7527"/>
                  <a:pt x="12135" y="8345"/>
                  <a:pt x="11649" y="8509"/>
                </a:cubicBezTo>
                <a:cubicBezTo>
                  <a:pt x="11164" y="9000"/>
                  <a:pt x="11164" y="9000"/>
                  <a:pt x="11164" y="9000"/>
                </a:cubicBezTo>
                <a:cubicBezTo>
                  <a:pt x="12135" y="9000"/>
                  <a:pt x="12135" y="9000"/>
                  <a:pt x="12135" y="9000"/>
                </a:cubicBezTo>
                <a:cubicBezTo>
                  <a:pt x="12863" y="9000"/>
                  <a:pt x="13834" y="8836"/>
                  <a:pt x="14562" y="8509"/>
                </a:cubicBezTo>
                <a:cubicBezTo>
                  <a:pt x="14562" y="17509"/>
                  <a:pt x="14562" y="17509"/>
                  <a:pt x="14562" y="17509"/>
                </a:cubicBezTo>
                <a:lnTo>
                  <a:pt x="1942" y="17509"/>
                </a:lnTo>
                <a:close/>
                <a:moveTo>
                  <a:pt x="20872" y="5236"/>
                </a:moveTo>
                <a:cubicBezTo>
                  <a:pt x="20872" y="5891"/>
                  <a:pt x="19901" y="6382"/>
                  <a:pt x="18930" y="6382"/>
                </a:cubicBezTo>
                <a:cubicBezTo>
                  <a:pt x="16261" y="6382"/>
                  <a:pt x="16261" y="6382"/>
                  <a:pt x="16261" y="6382"/>
                </a:cubicBezTo>
                <a:cubicBezTo>
                  <a:pt x="16261" y="6545"/>
                  <a:pt x="16261" y="6545"/>
                  <a:pt x="16261" y="6545"/>
                </a:cubicBezTo>
                <a:cubicBezTo>
                  <a:pt x="15533" y="7036"/>
                  <a:pt x="14562" y="7855"/>
                  <a:pt x="13106" y="8345"/>
                </a:cubicBezTo>
                <a:cubicBezTo>
                  <a:pt x="13591" y="7855"/>
                  <a:pt x="14076" y="7200"/>
                  <a:pt x="13834" y="6709"/>
                </a:cubicBezTo>
                <a:cubicBezTo>
                  <a:pt x="13834" y="6382"/>
                  <a:pt x="13834" y="6382"/>
                  <a:pt x="13834" y="6382"/>
                </a:cubicBezTo>
                <a:cubicBezTo>
                  <a:pt x="11892" y="6382"/>
                  <a:pt x="11892" y="6382"/>
                  <a:pt x="11892" y="6382"/>
                </a:cubicBezTo>
                <a:cubicBezTo>
                  <a:pt x="10921" y="6382"/>
                  <a:pt x="9951" y="5891"/>
                  <a:pt x="9951" y="5236"/>
                </a:cubicBezTo>
                <a:cubicBezTo>
                  <a:pt x="9951" y="1800"/>
                  <a:pt x="9951" y="1800"/>
                  <a:pt x="9951" y="1800"/>
                </a:cubicBezTo>
                <a:cubicBezTo>
                  <a:pt x="9951" y="1145"/>
                  <a:pt x="10921" y="655"/>
                  <a:pt x="11892" y="655"/>
                </a:cubicBezTo>
                <a:cubicBezTo>
                  <a:pt x="18930" y="655"/>
                  <a:pt x="18930" y="655"/>
                  <a:pt x="18930" y="655"/>
                </a:cubicBezTo>
                <a:cubicBezTo>
                  <a:pt x="19901" y="655"/>
                  <a:pt x="20872" y="1145"/>
                  <a:pt x="20872" y="1800"/>
                </a:cubicBezTo>
                <a:lnTo>
                  <a:pt x="20872" y="5236"/>
                </a:lnTo>
                <a:close/>
              </a:path>
            </a:pathLst>
          </a:custGeom>
          <a:gradFill>
            <a:gsLst>
              <a:gs pos="0">
                <a:srgbClr val="6ACBE0">
                  <a:alpha val="50000"/>
                </a:srgbClr>
              </a:gs>
              <a:gs pos="39000">
                <a:srgbClr val="45B0E6"/>
              </a:gs>
              <a:gs pos="100000">
                <a:srgbClr val="7030A0"/>
              </a:gs>
            </a:gsLst>
            <a:lin ang="6599999"/>
          </a:gradFill>
          <a:ln w="12700">
            <a:miter lim="400000"/>
          </a:ln>
        </p:spPr>
        <p:txBody>
          <a:bodyPr lIns="91392" tIns="91392" rIns="91392" bIns="91392" anchor="ctr"/>
          <a:lstStyle/>
          <a:p>
            <a:pPr algn="l" defTabSz="1828800">
              <a:defRPr sz="3600">
                <a:solidFill>
                  <a:srgbClr val="FFFFFF"/>
                </a:solidFill>
                <a:latin typeface="+mn-lt"/>
                <a:ea typeface="+mn-ea"/>
                <a:cs typeface="+mn-cs"/>
                <a:sym typeface="Helvetica"/>
              </a:defRPr>
            </a:pPr>
            <a:endParaRPr/>
          </a:p>
        </p:txBody>
      </p:sp>
    </p:spTree>
    <p:extLst>
      <p:ext uri="{BB962C8B-B14F-4D97-AF65-F5344CB8AC3E}">
        <p14:creationId xmlns:p14="http://schemas.microsoft.com/office/powerpoint/2010/main" val="903883515"/>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p:tmAbs val="0"/>
                                  </p:iterate>
                                  <p:childTnLst>
                                    <p:set>
                                      <p:cBhvr>
                                        <p:cTn id="6" fill="hold"/>
                                        <p:tgtEl>
                                          <p:spTgt spid="282"/>
                                        </p:tgtEl>
                                        <p:attrNameLst>
                                          <p:attrName>style.visibility</p:attrName>
                                        </p:attrNameLst>
                                      </p:cBhvr>
                                      <p:to>
                                        <p:strVal val="visible"/>
                                      </p:to>
                                    </p:set>
                                    <p:anim calcmode="lin" valueType="num">
                                      <p:cBhvr>
                                        <p:cTn id="7" dur="1000" fill="hold"/>
                                        <p:tgtEl>
                                          <p:spTgt spid="282"/>
                                        </p:tgtEl>
                                        <p:attrNameLst>
                                          <p:attrName>ppt_x</p:attrName>
                                        </p:attrNameLst>
                                      </p:cBhvr>
                                      <p:tavLst>
                                        <p:tav tm="0">
                                          <p:val>
                                            <p:strVal val="1+#ppt_w/2"/>
                                          </p:val>
                                        </p:tav>
                                        <p:tav tm="100000">
                                          <p:val>
                                            <p:strVal val="#ppt_x"/>
                                          </p:val>
                                        </p:tav>
                                      </p:tavLst>
                                    </p:anim>
                                    <p:anim calcmode="lin" valueType="num">
                                      <p:cBhvr>
                                        <p:cTn id="8" dur="1000" fill="hold"/>
                                        <p:tgtEl>
                                          <p:spTgt spid="28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35"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style.rotation</p:attrName>
                                        </p:attrNameLst>
                                      </p:cBhvr>
                                      <p:tavLst>
                                        <p:tav tm="0">
                                          <p:val>
                                            <p:fltVal val="720"/>
                                          </p:val>
                                        </p:tav>
                                        <p:tav tm="100000">
                                          <p:val>
                                            <p:fltVal val="0"/>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 calcmode="lin" valueType="num">
                                      <p:cBhvr>
                                        <p:cTn id="19" dur="750" fill="hold"/>
                                        <p:tgtEl>
                                          <p:spTgt spid="8"/>
                                        </p:tgtEl>
                                        <p:attrNameLst>
                                          <p:attrName>ppt_w</p:attrName>
                                        </p:attrNameLst>
                                      </p:cBhvr>
                                      <p:tavLst>
                                        <p:tav tm="0">
                                          <p:val>
                                            <p:fltVal val="0"/>
                                          </p:val>
                                        </p:tav>
                                        <p:tav tm="100000">
                                          <p:val>
                                            <p:strVal val="#ppt_w"/>
                                          </p:val>
                                        </p:tav>
                                      </p:tavLst>
                                    </p:anim>
                                  </p:childTnLst>
                                </p:cTn>
                              </p:par>
                            </p:childTnLst>
                          </p:cTn>
                        </p:par>
                        <p:par>
                          <p:cTn id="20" fill="hold">
                            <p:stCondLst>
                              <p:cond delay="3250"/>
                            </p:stCondLst>
                            <p:childTnLst>
                              <p:par>
                                <p:cTn id="21" presetID="35"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style.rotation</p:attrName>
                                        </p:attrNameLst>
                                      </p:cBhvr>
                                      <p:tavLst>
                                        <p:tav tm="0">
                                          <p:val>
                                            <p:fltVal val="720"/>
                                          </p:val>
                                        </p:tav>
                                        <p:tav tm="100000">
                                          <p:val>
                                            <p:fltVal val="0"/>
                                          </p:val>
                                        </p:tav>
                                      </p:tavLst>
                                    </p:anim>
                                    <p:anim calcmode="lin" valueType="num">
                                      <p:cBhvr>
                                        <p:cTn id="25" dur="750" fill="hold"/>
                                        <p:tgtEl>
                                          <p:spTgt spid="9"/>
                                        </p:tgtEl>
                                        <p:attrNameLst>
                                          <p:attrName>ppt_h</p:attrName>
                                        </p:attrNameLst>
                                      </p:cBhvr>
                                      <p:tavLst>
                                        <p:tav tm="0">
                                          <p:val>
                                            <p:fltVal val="0"/>
                                          </p:val>
                                        </p:tav>
                                        <p:tav tm="100000">
                                          <p:val>
                                            <p:strVal val="#ppt_h"/>
                                          </p:val>
                                        </p:tav>
                                      </p:tavLst>
                                    </p:anim>
                                    <p:anim calcmode="lin" valueType="num">
                                      <p:cBhvr>
                                        <p:cTn id="26" dur="75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000"/>
                            </p:stCondLst>
                            <p:childTnLst>
                              <p:par>
                                <p:cTn id="28" presetID="35"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anim calcmode="lin" valueType="num">
                                      <p:cBhvr>
                                        <p:cTn id="31" dur="750" fill="hold"/>
                                        <p:tgtEl>
                                          <p:spTgt spid="10"/>
                                        </p:tgtEl>
                                        <p:attrNameLst>
                                          <p:attrName>style.rotation</p:attrName>
                                        </p:attrNameLst>
                                      </p:cBhvr>
                                      <p:tavLst>
                                        <p:tav tm="0">
                                          <p:val>
                                            <p:fltVal val="720"/>
                                          </p:val>
                                        </p:tav>
                                        <p:tav tm="100000">
                                          <p:val>
                                            <p:fltVal val="0"/>
                                          </p:val>
                                        </p:tav>
                                      </p:tavLst>
                                    </p:anim>
                                    <p:anim calcmode="lin" valueType="num">
                                      <p:cBhvr>
                                        <p:cTn id="32" dur="750" fill="hold"/>
                                        <p:tgtEl>
                                          <p:spTgt spid="10"/>
                                        </p:tgtEl>
                                        <p:attrNameLst>
                                          <p:attrName>ppt_h</p:attrName>
                                        </p:attrNameLst>
                                      </p:cBhvr>
                                      <p:tavLst>
                                        <p:tav tm="0">
                                          <p:val>
                                            <p:fltVal val="0"/>
                                          </p:val>
                                        </p:tav>
                                        <p:tav tm="100000">
                                          <p:val>
                                            <p:strVal val="#ppt_h"/>
                                          </p:val>
                                        </p:tav>
                                      </p:tavLst>
                                    </p:anim>
                                    <p:anim calcmode="lin" valueType="num">
                                      <p:cBhvr>
                                        <p:cTn id="33" dur="750" fill="hold"/>
                                        <p:tgtEl>
                                          <p:spTgt spid="10"/>
                                        </p:tgtEl>
                                        <p:attrNameLst>
                                          <p:attrName>ppt_w</p:attrName>
                                        </p:attrNameLst>
                                      </p:cBhvr>
                                      <p:tavLst>
                                        <p:tav tm="0">
                                          <p:val>
                                            <p:fltVal val="0"/>
                                          </p:val>
                                        </p:tav>
                                        <p:tav tm="100000">
                                          <p:val>
                                            <p:strVal val="#ppt_w"/>
                                          </p:val>
                                        </p:tav>
                                      </p:tavLst>
                                    </p:anim>
                                  </p:childTnLst>
                                </p:cTn>
                              </p:par>
                            </p:childTnLst>
                          </p:cTn>
                        </p:par>
                        <p:par>
                          <p:cTn id="34" fill="hold">
                            <p:stCondLst>
                              <p:cond delay="4750"/>
                            </p:stCondLst>
                            <p:childTnLst>
                              <p:par>
                                <p:cTn id="35" presetID="2" presetClass="entr" presetSubtype="2" fill="hold" grpId="0" nodeType="afterEffect">
                                  <p:stCondLst>
                                    <p:cond delay="0"/>
                                  </p:stCondLst>
                                  <p:iterate>
                                    <p:tmAbs val="0"/>
                                  </p:iterate>
                                  <p:childTnLst>
                                    <p:set>
                                      <p:cBhvr>
                                        <p:cTn id="36" fill="hold"/>
                                        <p:tgtEl>
                                          <p:spTgt spid="287">
                                            <p:bg/>
                                          </p:spTgt>
                                        </p:tgtEl>
                                        <p:attrNameLst>
                                          <p:attrName>style.visibility</p:attrName>
                                        </p:attrNameLst>
                                      </p:cBhvr>
                                      <p:to>
                                        <p:strVal val="visible"/>
                                      </p:to>
                                    </p:set>
                                    <p:anim calcmode="lin" valueType="num">
                                      <p:cBhvr>
                                        <p:cTn id="37" dur="2000" fill="hold"/>
                                        <p:tgtEl>
                                          <p:spTgt spid="287">
                                            <p:bg/>
                                          </p:spTgt>
                                        </p:tgtEl>
                                        <p:attrNameLst>
                                          <p:attrName>ppt_x</p:attrName>
                                        </p:attrNameLst>
                                      </p:cBhvr>
                                      <p:tavLst>
                                        <p:tav tm="0">
                                          <p:val>
                                            <p:strVal val="1+#ppt_w/2"/>
                                          </p:val>
                                        </p:tav>
                                        <p:tav tm="100000">
                                          <p:val>
                                            <p:strVal val="#ppt_x"/>
                                          </p:val>
                                        </p:tav>
                                      </p:tavLst>
                                    </p:anim>
                                    <p:anim calcmode="lin" valueType="num">
                                      <p:cBhvr>
                                        <p:cTn id="38" dur="2000" fill="hold"/>
                                        <p:tgtEl>
                                          <p:spTgt spid="287">
                                            <p:bg/>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iterate>
                                    <p:tmAbs val="0"/>
                                  </p:iterate>
                                  <p:childTnLst>
                                    <p:set>
                                      <p:cBhvr>
                                        <p:cTn id="40" fill="hold"/>
                                        <p:tgtEl>
                                          <p:spTgt spid="287">
                                            <p:txEl>
                                              <p:pRg st="4" end="4"/>
                                            </p:txEl>
                                          </p:spTgt>
                                        </p:tgtEl>
                                        <p:attrNameLst>
                                          <p:attrName>style.visibility</p:attrName>
                                        </p:attrNameLst>
                                      </p:cBhvr>
                                      <p:to>
                                        <p:strVal val="visible"/>
                                      </p:to>
                                    </p:set>
                                    <p:anim calcmode="lin" valueType="num">
                                      <p:cBhvr>
                                        <p:cTn id="41" dur="1000" fill="hold"/>
                                        <p:tgtEl>
                                          <p:spTgt spid="287">
                                            <p:txEl>
                                              <p:pRg st="4" end="4"/>
                                            </p:txEl>
                                          </p:spTgt>
                                        </p:tgtEl>
                                        <p:attrNameLst>
                                          <p:attrName>ppt_x</p:attrName>
                                        </p:attrNameLst>
                                      </p:cBhvr>
                                      <p:tavLst>
                                        <p:tav tm="0">
                                          <p:val>
                                            <p:strVal val="1+#ppt_w/2"/>
                                          </p:val>
                                        </p:tav>
                                        <p:tav tm="100000">
                                          <p:val>
                                            <p:strVal val="#ppt_x"/>
                                          </p:val>
                                        </p:tav>
                                      </p:tavLst>
                                    </p:anim>
                                    <p:anim calcmode="lin" valueType="num">
                                      <p:cBhvr>
                                        <p:cTn id="42" dur="1000" fill="hold"/>
                                        <p:tgtEl>
                                          <p:spTgt spid="287">
                                            <p:txEl>
                                              <p:pRg st="4" end="4"/>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iterate>
                                    <p:tmAbs val="0"/>
                                  </p:iterate>
                                  <p:childTnLst>
                                    <p:set>
                                      <p:cBhvr>
                                        <p:cTn id="44" fill="hold"/>
                                        <p:tgtEl>
                                          <p:spTgt spid="287">
                                            <p:txEl>
                                              <p:pRg st="3" end="3"/>
                                            </p:txEl>
                                          </p:spTgt>
                                        </p:tgtEl>
                                        <p:attrNameLst>
                                          <p:attrName>style.visibility</p:attrName>
                                        </p:attrNameLst>
                                      </p:cBhvr>
                                      <p:to>
                                        <p:strVal val="visible"/>
                                      </p:to>
                                    </p:set>
                                    <p:anim calcmode="lin" valueType="num">
                                      <p:cBhvr>
                                        <p:cTn id="45" dur="1000" fill="hold"/>
                                        <p:tgtEl>
                                          <p:spTgt spid="287">
                                            <p:txEl>
                                              <p:pRg st="3" end="3"/>
                                            </p:txEl>
                                          </p:spTgt>
                                        </p:tgtEl>
                                        <p:attrNameLst>
                                          <p:attrName>ppt_x</p:attrName>
                                        </p:attrNameLst>
                                      </p:cBhvr>
                                      <p:tavLst>
                                        <p:tav tm="0">
                                          <p:val>
                                            <p:strVal val="1+#ppt_w/2"/>
                                          </p:val>
                                        </p:tav>
                                        <p:tav tm="100000">
                                          <p:val>
                                            <p:strVal val="#ppt_x"/>
                                          </p:val>
                                        </p:tav>
                                      </p:tavLst>
                                    </p:anim>
                                    <p:anim calcmode="lin" valueType="num">
                                      <p:cBhvr>
                                        <p:cTn id="46" dur="1000" fill="hold"/>
                                        <p:tgtEl>
                                          <p:spTgt spid="287">
                                            <p:txEl>
                                              <p:pRg st="3" end="3"/>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iterate>
                                    <p:tmAbs val="0"/>
                                  </p:iterate>
                                  <p:childTnLst>
                                    <p:set>
                                      <p:cBhvr>
                                        <p:cTn id="48" fill="hold"/>
                                        <p:tgtEl>
                                          <p:spTgt spid="287">
                                            <p:txEl>
                                              <p:pRg st="2" end="2"/>
                                            </p:txEl>
                                          </p:spTgt>
                                        </p:tgtEl>
                                        <p:attrNameLst>
                                          <p:attrName>style.visibility</p:attrName>
                                        </p:attrNameLst>
                                      </p:cBhvr>
                                      <p:to>
                                        <p:strVal val="visible"/>
                                      </p:to>
                                    </p:set>
                                    <p:anim calcmode="lin" valueType="num">
                                      <p:cBhvr>
                                        <p:cTn id="49" dur="1000" fill="hold"/>
                                        <p:tgtEl>
                                          <p:spTgt spid="287">
                                            <p:txEl>
                                              <p:pRg st="2" end="2"/>
                                            </p:txEl>
                                          </p:spTgt>
                                        </p:tgtEl>
                                        <p:attrNameLst>
                                          <p:attrName>ppt_x</p:attrName>
                                        </p:attrNameLst>
                                      </p:cBhvr>
                                      <p:tavLst>
                                        <p:tav tm="0">
                                          <p:val>
                                            <p:strVal val="1+#ppt_w/2"/>
                                          </p:val>
                                        </p:tav>
                                        <p:tav tm="100000">
                                          <p:val>
                                            <p:strVal val="#ppt_x"/>
                                          </p:val>
                                        </p:tav>
                                      </p:tavLst>
                                    </p:anim>
                                    <p:anim calcmode="lin" valueType="num">
                                      <p:cBhvr>
                                        <p:cTn id="50" dur="1000" fill="hold"/>
                                        <p:tgtEl>
                                          <p:spTgt spid="287">
                                            <p:txEl>
                                              <p:pRg st="2" end="2"/>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iterate>
                                    <p:tmAbs val="0"/>
                                  </p:iterate>
                                  <p:childTnLst>
                                    <p:set>
                                      <p:cBhvr>
                                        <p:cTn id="52" fill="hold"/>
                                        <p:tgtEl>
                                          <p:spTgt spid="287">
                                            <p:txEl>
                                              <p:pRg st="1" end="1"/>
                                            </p:txEl>
                                          </p:spTgt>
                                        </p:tgtEl>
                                        <p:attrNameLst>
                                          <p:attrName>style.visibility</p:attrName>
                                        </p:attrNameLst>
                                      </p:cBhvr>
                                      <p:to>
                                        <p:strVal val="visible"/>
                                      </p:to>
                                    </p:set>
                                    <p:anim calcmode="lin" valueType="num">
                                      <p:cBhvr>
                                        <p:cTn id="53" dur="1000" fill="hold"/>
                                        <p:tgtEl>
                                          <p:spTgt spid="287">
                                            <p:txEl>
                                              <p:pRg st="1" end="1"/>
                                            </p:txEl>
                                          </p:spTgt>
                                        </p:tgtEl>
                                        <p:attrNameLst>
                                          <p:attrName>ppt_x</p:attrName>
                                        </p:attrNameLst>
                                      </p:cBhvr>
                                      <p:tavLst>
                                        <p:tav tm="0">
                                          <p:val>
                                            <p:strVal val="1+#ppt_w/2"/>
                                          </p:val>
                                        </p:tav>
                                        <p:tav tm="100000">
                                          <p:val>
                                            <p:strVal val="#ppt_x"/>
                                          </p:val>
                                        </p:tav>
                                      </p:tavLst>
                                    </p:anim>
                                    <p:anim calcmode="lin" valueType="num">
                                      <p:cBhvr>
                                        <p:cTn id="54" dur="1000" fill="hold"/>
                                        <p:tgtEl>
                                          <p:spTgt spid="287">
                                            <p:txEl>
                                              <p:pRg st="1" end="1"/>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iterate>
                                    <p:tmAbs val="0"/>
                                  </p:iterate>
                                  <p:childTnLst>
                                    <p:set>
                                      <p:cBhvr>
                                        <p:cTn id="56" fill="hold"/>
                                        <p:tgtEl>
                                          <p:spTgt spid="287">
                                            <p:txEl>
                                              <p:pRg st="0" end="0"/>
                                            </p:txEl>
                                          </p:spTgt>
                                        </p:tgtEl>
                                        <p:attrNameLst>
                                          <p:attrName>style.visibility</p:attrName>
                                        </p:attrNameLst>
                                      </p:cBhvr>
                                      <p:to>
                                        <p:strVal val="visible"/>
                                      </p:to>
                                    </p:set>
                                    <p:anim calcmode="lin" valueType="num">
                                      <p:cBhvr>
                                        <p:cTn id="57" dur="1000" fill="hold"/>
                                        <p:tgtEl>
                                          <p:spTgt spid="287">
                                            <p:txEl>
                                              <p:pRg st="0" end="0"/>
                                            </p:txEl>
                                          </p:spTgt>
                                        </p:tgtEl>
                                        <p:attrNameLst>
                                          <p:attrName>ppt_x</p:attrName>
                                        </p:attrNameLst>
                                      </p:cBhvr>
                                      <p:tavLst>
                                        <p:tav tm="0">
                                          <p:val>
                                            <p:strVal val="1+#ppt_w/2"/>
                                          </p:val>
                                        </p:tav>
                                        <p:tav tm="100000">
                                          <p:val>
                                            <p:strVal val="#ppt_x"/>
                                          </p:val>
                                        </p:tav>
                                      </p:tavLst>
                                    </p:anim>
                                    <p:anim calcmode="lin" valueType="num">
                                      <p:cBhvr>
                                        <p:cTn id="58" dur="1000" fill="hold"/>
                                        <p:tgtEl>
                                          <p:spTgt spid="2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advAuto="0"/>
      <p:bldP spid="287" grpId="0" uiExpand="1" build="allAtOnce" animBg="1" rev="1"/>
      <p:bldP spid="12" grpId="0" animBg="1" advAuto="0"/>
      <p:bldP spid="8" grpId="0" animBg="1" advAuto="0"/>
      <p:bldP spid="9" grpId="0" animBg="1" advAuto="0"/>
      <p:bldP spid="1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tângulo 3"/>
          <p:cNvSpPr/>
          <p:nvPr/>
        </p:nvSpPr>
        <p:spPr>
          <a:xfrm>
            <a:off x="12679680" y="1"/>
            <a:ext cx="11704320" cy="13716000"/>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sp>
        <p:nvSpPr>
          <p:cNvPr id="1050" name="O que esperamos das Juntas?…"/>
          <p:cNvSpPr txBox="1"/>
          <p:nvPr/>
        </p:nvSpPr>
        <p:spPr>
          <a:xfrm>
            <a:off x="15057119" y="1307768"/>
            <a:ext cx="7894321" cy="1089528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l" defTabSz="449262">
              <a:defRPr sz="6400" b="1">
                <a:solidFill>
                  <a:srgbClr val="FFFFFF"/>
                </a:solidFill>
                <a:latin typeface="Century Gothic"/>
                <a:ea typeface="Century Gothic"/>
                <a:cs typeface="Century Gothic"/>
                <a:sym typeface="Century Gothic"/>
              </a:defRPr>
            </a:pPr>
            <a:r>
              <a:rPr lang="pt-BR" sz="5400" dirty="0" smtClean="0"/>
              <a:t>Impede o leiloeiro de exercer livremente sua atividade. Limita direitos constitucionais de constituir empresa sem justificativa razoável.</a:t>
            </a:r>
          </a:p>
          <a:p>
            <a:pPr algn="l" defTabSz="449262">
              <a:defRPr sz="6400" b="1">
                <a:solidFill>
                  <a:srgbClr val="FFFFFF"/>
                </a:solidFill>
                <a:latin typeface="Century Gothic"/>
                <a:ea typeface="Century Gothic"/>
                <a:cs typeface="Century Gothic"/>
                <a:sym typeface="Century Gothic"/>
              </a:defRPr>
            </a:pPr>
            <a:endParaRPr lang="pt-BR" sz="5400" dirty="0"/>
          </a:p>
          <a:p>
            <a:pPr algn="l" defTabSz="449262">
              <a:defRPr sz="6400" b="1">
                <a:solidFill>
                  <a:srgbClr val="FFFFFF"/>
                </a:solidFill>
                <a:latin typeface="Century Gothic"/>
                <a:ea typeface="Century Gothic"/>
                <a:cs typeface="Century Gothic"/>
                <a:sym typeface="Century Gothic"/>
              </a:defRPr>
            </a:pPr>
            <a:r>
              <a:rPr lang="pt-BR" sz="5400" dirty="0" smtClean="0"/>
              <a:t>Não permite que ele possa associar-se mas permite compartilhar galpões, o que é uma associação formal.</a:t>
            </a:r>
          </a:p>
        </p:txBody>
      </p:sp>
      <p:sp>
        <p:nvSpPr>
          <p:cNvPr id="2" name="CaixaDeTexto 1"/>
          <p:cNvSpPr txBox="1"/>
          <p:nvPr/>
        </p:nvSpPr>
        <p:spPr>
          <a:xfrm>
            <a:off x="731520" y="435730"/>
            <a:ext cx="11338560" cy="1284454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pt-BR" sz="3600" b="1" i="1" dirty="0">
                <a:solidFill>
                  <a:srgbClr val="FF0000"/>
                </a:solidFill>
                <a:latin typeface="Arial" charset="0"/>
                <a:ea typeface="Arial" charset="0"/>
                <a:cs typeface="Arial" charset="0"/>
              </a:rPr>
              <a:t>Art. 25. É permitido ao leiloeiro constituir pessoa </a:t>
            </a:r>
            <a:r>
              <a:rPr lang="pt-BR" sz="3600" b="1" i="1" dirty="0" err="1">
                <a:solidFill>
                  <a:srgbClr val="FF0000"/>
                </a:solidFill>
                <a:latin typeface="Arial" charset="0"/>
                <a:ea typeface="Arial" charset="0"/>
                <a:cs typeface="Arial" charset="0"/>
              </a:rPr>
              <a:t>jurídica</a:t>
            </a:r>
            <a:r>
              <a:rPr lang="pt-BR" sz="3600" b="1" i="1" dirty="0">
                <a:solidFill>
                  <a:srgbClr val="FF0000"/>
                </a:solidFill>
                <a:latin typeface="Arial" charset="0"/>
                <a:ea typeface="Arial" charset="0"/>
                <a:cs typeface="Arial" charset="0"/>
              </a:rPr>
              <a:t> unipessoal, observadas as seguintes </a:t>
            </a:r>
            <a:r>
              <a:rPr lang="pt-BR" sz="3600" b="1" i="1" dirty="0" err="1">
                <a:solidFill>
                  <a:srgbClr val="FF0000"/>
                </a:solidFill>
                <a:latin typeface="Arial" charset="0"/>
                <a:ea typeface="Arial" charset="0"/>
                <a:cs typeface="Arial" charset="0"/>
              </a:rPr>
              <a:t>condições</a:t>
            </a:r>
            <a:r>
              <a:rPr lang="pt-BR" sz="3600" b="1" i="1" dirty="0">
                <a:solidFill>
                  <a:srgbClr val="FF0000"/>
                </a:solidFill>
                <a:latin typeface="Arial" charset="0"/>
                <a:ea typeface="Arial" charset="0"/>
                <a:cs typeface="Arial" charset="0"/>
              </a:rPr>
              <a:t>: </a:t>
            </a:r>
          </a:p>
          <a:p>
            <a:pPr algn="l"/>
            <a:endParaRPr lang="pt-BR" sz="3600" b="1" i="1" dirty="0" smtClean="0">
              <a:solidFill>
                <a:srgbClr val="FF0000"/>
              </a:solidFill>
              <a:latin typeface="Arial" charset="0"/>
              <a:ea typeface="Arial" charset="0"/>
              <a:cs typeface="Arial" charset="0"/>
            </a:endParaRPr>
          </a:p>
          <a:p>
            <a:pPr algn="l"/>
            <a:r>
              <a:rPr lang="pt-BR" sz="3600" b="1" i="1" dirty="0" err="1" smtClean="0">
                <a:solidFill>
                  <a:srgbClr val="FF0000"/>
                </a:solidFill>
                <a:latin typeface="Arial" charset="0"/>
                <a:ea typeface="Arial" charset="0"/>
                <a:cs typeface="Arial" charset="0"/>
              </a:rPr>
              <a:t>I</a:t>
            </a:r>
            <a:r>
              <a:rPr lang="pt-BR" sz="3600" b="1" i="1" dirty="0" smtClean="0">
                <a:solidFill>
                  <a:srgbClr val="FF0000"/>
                </a:solidFill>
                <a:latin typeface="Arial" charset="0"/>
                <a:ea typeface="Arial" charset="0"/>
                <a:cs typeface="Arial" charset="0"/>
              </a:rPr>
              <a:t> </a:t>
            </a:r>
            <a:r>
              <a:rPr lang="pt-BR" sz="3600" b="1" i="1" dirty="0">
                <a:solidFill>
                  <a:srgbClr val="FF0000"/>
                </a:solidFill>
                <a:latin typeface="Arial" charset="0"/>
                <a:ea typeface="Arial" charset="0"/>
                <a:cs typeface="Arial" charset="0"/>
              </a:rPr>
              <a:t>– o objeto social deve ser exclusivamente o </a:t>
            </a:r>
            <a:r>
              <a:rPr lang="pt-BR" sz="3600" b="1" i="1" dirty="0" err="1">
                <a:solidFill>
                  <a:srgbClr val="FF0000"/>
                </a:solidFill>
                <a:latin typeface="Arial" charset="0"/>
                <a:ea typeface="Arial" charset="0"/>
                <a:cs typeface="Arial" charset="0"/>
              </a:rPr>
              <a:t>exercício</a:t>
            </a:r>
            <a:r>
              <a:rPr lang="pt-BR" sz="3600" b="1" i="1" dirty="0">
                <a:solidFill>
                  <a:srgbClr val="FF0000"/>
                </a:solidFill>
                <a:latin typeface="Arial" charset="0"/>
                <a:ea typeface="Arial" charset="0"/>
                <a:cs typeface="Arial" charset="0"/>
              </a:rPr>
              <a:t> da atividade da leiloaria; </a:t>
            </a:r>
          </a:p>
          <a:p>
            <a:pPr algn="l"/>
            <a:endParaRPr lang="pt-BR" sz="3600" b="1" i="1" dirty="0" smtClean="0">
              <a:solidFill>
                <a:srgbClr val="FF0000"/>
              </a:solidFill>
              <a:latin typeface="Arial" charset="0"/>
              <a:ea typeface="Arial" charset="0"/>
              <a:cs typeface="Arial" charset="0"/>
            </a:endParaRPr>
          </a:p>
          <a:p>
            <a:pPr algn="l"/>
            <a:r>
              <a:rPr lang="pt-BR" sz="3600" b="1" i="1" dirty="0" smtClean="0">
                <a:solidFill>
                  <a:srgbClr val="FF0000"/>
                </a:solidFill>
                <a:latin typeface="Arial" charset="0"/>
                <a:ea typeface="Arial" charset="0"/>
                <a:cs typeface="Arial" charset="0"/>
              </a:rPr>
              <a:t>II </a:t>
            </a:r>
            <a:r>
              <a:rPr lang="pt-BR" sz="3600" b="1" i="1" dirty="0">
                <a:solidFill>
                  <a:srgbClr val="FF0000"/>
                </a:solidFill>
                <a:latin typeface="Arial" charset="0"/>
                <a:ea typeface="Arial" charset="0"/>
                <a:cs typeface="Arial" charset="0"/>
              </a:rPr>
              <a:t>– o nome empresarial deve fazer </a:t>
            </a:r>
            <a:r>
              <a:rPr lang="pt-BR" sz="3600" b="1" i="1" dirty="0" err="1">
                <a:solidFill>
                  <a:srgbClr val="FF0000"/>
                </a:solidFill>
                <a:latin typeface="Arial" charset="0"/>
                <a:ea typeface="Arial" charset="0"/>
                <a:cs typeface="Arial" charset="0"/>
              </a:rPr>
              <a:t>referência</a:t>
            </a:r>
            <a:r>
              <a:rPr lang="pt-BR" sz="3600" b="1" i="1" dirty="0">
                <a:solidFill>
                  <a:srgbClr val="FF0000"/>
                </a:solidFill>
                <a:latin typeface="Arial" charset="0"/>
                <a:ea typeface="Arial" charset="0"/>
                <a:cs typeface="Arial" charset="0"/>
              </a:rPr>
              <a:t> à pessoa do leiloeiro; </a:t>
            </a:r>
          </a:p>
          <a:p>
            <a:pPr algn="l"/>
            <a:endParaRPr lang="pt-BR" sz="3600" b="1" i="1" dirty="0" smtClean="0">
              <a:solidFill>
                <a:srgbClr val="FF0000"/>
              </a:solidFill>
              <a:latin typeface="Arial" charset="0"/>
              <a:ea typeface="Arial" charset="0"/>
              <a:cs typeface="Arial" charset="0"/>
            </a:endParaRPr>
          </a:p>
          <a:p>
            <a:pPr algn="l"/>
            <a:r>
              <a:rPr lang="pt-BR" sz="3600" b="1" i="1" dirty="0" smtClean="0">
                <a:solidFill>
                  <a:srgbClr val="FF0000"/>
                </a:solidFill>
                <a:latin typeface="Arial" charset="0"/>
                <a:ea typeface="Arial" charset="0"/>
                <a:cs typeface="Arial" charset="0"/>
              </a:rPr>
              <a:t>III </a:t>
            </a:r>
            <a:r>
              <a:rPr lang="pt-BR" sz="3600" b="1" i="1" dirty="0">
                <a:solidFill>
                  <a:srgbClr val="FF0000"/>
                </a:solidFill>
                <a:latin typeface="Arial" charset="0"/>
                <a:ea typeface="Arial" charset="0"/>
                <a:cs typeface="Arial" charset="0"/>
              </a:rPr>
              <a:t>– a sede deve localizar-se na mesma unidade da </a:t>
            </a:r>
            <a:r>
              <a:rPr lang="pt-BR" sz="3600" b="1" i="1" dirty="0" err="1">
                <a:solidFill>
                  <a:srgbClr val="FF0000"/>
                </a:solidFill>
                <a:latin typeface="Arial" charset="0"/>
                <a:ea typeface="Arial" charset="0"/>
                <a:cs typeface="Arial" charset="0"/>
              </a:rPr>
              <a:t>Federação</a:t>
            </a:r>
            <a:r>
              <a:rPr lang="pt-BR" sz="3600" b="1" i="1" dirty="0">
                <a:solidFill>
                  <a:srgbClr val="FF0000"/>
                </a:solidFill>
                <a:latin typeface="Arial" charset="0"/>
                <a:ea typeface="Arial" charset="0"/>
                <a:cs typeface="Arial" charset="0"/>
              </a:rPr>
              <a:t> em que o leiloeiro estiver matriculado. </a:t>
            </a:r>
          </a:p>
          <a:p>
            <a:pPr algn="l"/>
            <a:endParaRPr lang="pt-BR" sz="3600" b="1" i="1" dirty="0" smtClean="0">
              <a:solidFill>
                <a:srgbClr val="FF0000"/>
              </a:solidFill>
              <a:latin typeface="Arial" charset="0"/>
              <a:ea typeface="Arial" charset="0"/>
              <a:cs typeface="Arial" charset="0"/>
            </a:endParaRPr>
          </a:p>
          <a:p>
            <a:pPr algn="l"/>
            <a:r>
              <a:rPr lang="pt-BR" sz="3600" b="1" i="1" dirty="0" smtClean="0">
                <a:solidFill>
                  <a:srgbClr val="FF0000"/>
                </a:solidFill>
                <a:latin typeface="Arial" charset="0"/>
                <a:ea typeface="Arial" charset="0"/>
                <a:cs typeface="Arial" charset="0"/>
              </a:rPr>
              <a:t>§ </a:t>
            </a:r>
            <a:r>
              <a:rPr lang="pt-BR" sz="3600" b="1" i="1" dirty="0">
                <a:solidFill>
                  <a:srgbClr val="FF0000"/>
                </a:solidFill>
                <a:latin typeface="Arial" charset="0"/>
                <a:ea typeface="Arial" charset="0"/>
                <a:cs typeface="Arial" charset="0"/>
              </a:rPr>
              <a:t>1o </a:t>
            </a:r>
            <a:r>
              <a:rPr lang="pt-BR" sz="3600" b="1" i="1" dirty="0" err="1">
                <a:solidFill>
                  <a:srgbClr val="FF0000"/>
                </a:solidFill>
                <a:latin typeface="Arial" charset="0"/>
                <a:ea typeface="Arial" charset="0"/>
                <a:cs typeface="Arial" charset="0"/>
              </a:rPr>
              <a:t>Podera</a:t>
            </a:r>
            <a:r>
              <a:rPr lang="pt-BR" sz="3600" b="1" i="1" dirty="0">
                <a:solidFill>
                  <a:srgbClr val="FF0000"/>
                </a:solidFill>
                <a:latin typeface="Arial" charset="0"/>
                <a:ea typeface="Arial" charset="0"/>
                <a:cs typeface="Arial" charset="0"/>
              </a:rPr>
              <a:t>́ o leiloeiro participar de </a:t>
            </a:r>
            <a:r>
              <a:rPr lang="pt-BR" sz="3600" b="1" i="1" dirty="0" err="1">
                <a:solidFill>
                  <a:srgbClr val="FF0000"/>
                </a:solidFill>
                <a:latin typeface="Arial" charset="0"/>
                <a:ea typeface="Arial" charset="0"/>
                <a:cs typeface="Arial" charset="0"/>
              </a:rPr>
              <a:t>associações</a:t>
            </a:r>
            <a:r>
              <a:rPr lang="pt-BR" sz="3600" b="1" i="1" dirty="0">
                <a:solidFill>
                  <a:srgbClr val="FF0000"/>
                </a:solidFill>
                <a:latin typeface="Arial" charset="0"/>
                <a:ea typeface="Arial" charset="0"/>
                <a:cs typeface="Arial" charset="0"/>
              </a:rPr>
              <a:t>, desde que </a:t>
            </a:r>
            <a:r>
              <a:rPr lang="pt-BR" sz="3600" b="1" i="1" dirty="0" err="1">
                <a:solidFill>
                  <a:srgbClr val="FF0000"/>
                </a:solidFill>
                <a:latin typeface="Arial" charset="0"/>
                <a:ea typeface="Arial" charset="0"/>
                <a:cs typeface="Arial" charset="0"/>
              </a:rPr>
              <a:t>não</a:t>
            </a:r>
            <a:r>
              <a:rPr lang="pt-BR" sz="3600" b="1" i="1" dirty="0">
                <a:solidFill>
                  <a:srgbClr val="FF0000"/>
                </a:solidFill>
                <a:latin typeface="Arial" charset="0"/>
                <a:ea typeface="Arial" charset="0"/>
                <a:cs typeface="Arial" charset="0"/>
              </a:rPr>
              <a:t> tenham fins lucrativos. </a:t>
            </a:r>
          </a:p>
          <a:p>
            <a:pPr algn="l"/>
            <a:endParaRPr lang="pt-BR" sz="3600" b="1" i="1" dirty="0" smtClean="0">
              <a:solidFill>
                <a:srgbClr val="FF0000"/>
              </a:solidFill>
              <a:latin typeface="Arial" charset="0"/>
              <a:ea typeface="Arial" charset="0"/>
              <a:cs typeface="Arial" charset="0"/>
            </a:endParaRPr>
          </a:p>
          <a:p>
            <a:pPr algn="l"/>
            <a:r>
              <a:rPr lang="pt-BR" sz="3600" b="1" i="1" dirty="0" smtClean="0">
                <a:solidFill>
                  <a:srgbClr val="FF0000"/>
                </a:solidFill>
                <a:latin typeface="Arial" charset="0"/>
                <a:ea typeface="Arial" charset="0"/>
                <a:cs typeface="Arial" charset="0"/>
              </a:rPr>
              <a:t>§ </a:t>
            </a:r>
            <a:r>
              <a:rPr lang="pt-BR" sz="3600" b="1" i="1" dirty="0">
                <a:solidFill>
                  <a:srgbClr val="FF0000"/>
                </a:solidFill>
                <a:latin typeface="Arial" charset="0"/>
                <a:ea typeface="Arial" charset="0"/>
                <a:cs typeface="Arial" charset="0"/>
              </a:rPr>
              <a:t>2o </a:t>
            </a:r>
            <a:r>
              <a:rPr lang="pt-BR" sz="3600" b="1" i="1" dirty="0" err="1">
                <a:solidFill>
                  <a:srgbClr val="FF0000"/>
                </a:solidFill>
                <a:latin typeface="Arial" charset="0"/>
                <a:ea typeface="Arial" charset="0"/>
                <a:cs typeface="Arial" charset="0"/>
              </a:rPr>
              <a:t>Podera</a:t>
            </a:r>
            <a:r>
              <a:rPr lang="pt-BR" sz="3600" b="1" i="1" dirty="0">
                <a:solidFill>
                  <a:srgbClr val="FF0000"/>
                </a:solidFill>
                <a:latin typeface="Arial" charset="0"/>
                <a:ea typeface="Arial" charset="0"/>
                <a:cs typeface="Arial" charset="0"/>
              </a:rPr>
              <a:t>́ o leiloeiro possuir </a:t>
            </a:r>
            <a:r>
              <a:rPr lang="pt-BR" sz="3600" b="1" i="1" dirty="0" err="1">
                <a:solidFill>
                  <a:srgbClr val="FF0000"/>
                </a:solidFill>
                <a:latin typeface="Arial" charset="0"/>
                <a:ea typeface="Arial" charset="0"/>
                <a:cs typeface="Arial" charset="0"/>
              </a:rPr>
              <a:t>ações</a:t>
            </a:r>
            <a:r>
              <a:rPr lang="pt-BR" sz="3600" b="1" i="1" dirty="0">
                <a:solidFill>
                  <a:srgbClr val="FF0000"/>
                </a:solidFill>
                <a:latin typeface="Arial" charset="0"/>
                <a:ea typeface="Arial" charset="0"/>
                <a:cs typeface="Arial" charset="0"/>
              </a:rPr>
              <a:t> de sociedade </a:t>
            </a:r>
            <a:r>
              <a:rPr lang="pt-BR" sz="3600" b="1" i="1" dirty="0" err="1">
                <a:solidFill>
                  <a:srgbClr val="FF0000"/>
                </a:solidFill>
                <a:latin typeface="Arial" charset="0"/>
                <a:ea typeface="Arial" charset="0"/>
                <a:cs typeface="Arial" charset="0"/>
              </a:rPr>
              <a:t>anônima</a:t>
            </a:r>
            <a:r>
              <a:rPr lang="pt-BR" sz="3600" b="1" i="1" dirty="0">
                <a:solidFill>
                  <a:srgbClr val="FF0000"/>
                </a:solidFill>
                <a:latin typeface="Arial" charset="0"/>
                <a:ea typeface="Arial" charset="0"/>
                <a:cs typeface="Arial" charset="0"/>
              </a:rPr>
              <a:t>, desde que ele </a:t>
            </a:r>
            <a:r>
              <a:rPr lang="pt-BR" sz="3600" b="1" i="1" dirty="0" err="1">
                <a:solidFill>
                  <a:srgbClr val="FF0000"/>
                </a:solidFill>
                <a:latin typeface="Arial" charset="0"/>
                <a:ea typeface="Arial" charset="0"/>
                <a:cs typeface="Arial" charset="0"/>
              </a:rPr>
              <a:t>não</a:t>
            </a:r>
            <a:r>
              <a:rPr lang="pt-BR" sz="3600" b="1" i="1" dirty="0">
                <a:solidFill>
                  <a:srgbClr val="FF0000"/>
                </a:solidFill>
                <a:latin typeface="Arial" charset="0"/>
                <a:ea typeface="Arial" charset="0"/>
                <a:cs typeface="Arial" charset="0"/>
              </a:rPr>
              <a:t> participe da sua </a:t>
            </a:r>
            <a:r>
              <a:rPr lang="pt-BR" sz="3600" b="1" i="1" dirty="0" err="1">
                <a:solidFill>
                  <a:srgbClr val="FF0000"/>
                </a:solidFill>
                <a:latin typeface="Arial" charset="0"/>
                <a:ea typeface="Arial" charset="0"/>
                <a:cs typeface="Arial" charset="0"/>
              </a:rPr>
              <a:t>administração</a:t>
            </a:r>
            <a:r>
              <a:rPr lang="pt-BR" sz="3600" b="1" i="1" dirty="0">
                <a:solidFill>
                  <a:srgbClr val="FF0000"/>
                </a:solidFill>
                <a:latin typeface="Arial" charset="0"/>
                <a:ea typeface="Arial" charset="0"/>
                <a:cs typeface="Arial" charset="0"/>
              </a:rPr>
              <a:t>. </a:t>
            </a:r>
          </a:p>
          <a:p>
            <a:pPr algn="l"/>
            <a:endParaRPr lang="pt-BR" sz="3600" b="1" i="1" dirty="0" smtClean="0">
              <a:solidFill>
                <a:srgbClr val="FF0000"/>
              </a:solidFill>
              <a:latin typeface="Arial" charset="0"/>
              <a:ea typeface="Arial" charset="0"/>
              <a:cs typeface="Arial" charset="0"/>
            </a:endParaRPr>
          </a:p>
          <a:p>
            <a:pPr algn="l"/>
            <a:r>
              <a:rPr lang="pt-BR" sz="3600" b="1" i="1" dirty="0" smtClean="0">
                <a:solidFill>
                  <a:srgbClr val="FF0000"/>
                </a:solidFill>
                <a:latin typeface="Arial" charset="0"/>
                <a:ea typeface="Arial" charset="0"/>
                <a:cs typeface="Arial" charset="0"/>
              </a:rPr>
              <a:t>§ </a:t>
            </a:r>
            <a:r>
              <a:rPr lang="pt-BR" sz="3600" b="1" i="1" dirty="0">
                <a:solidFill>
                  <a:srgbClr val="FF0000"/>
                </a:solidFill>
                <a:latin typeface="Arial" charset="0"/>
                <a:ea typeface="Arial" charset="0"/>
                <a:cs typeface="Arial" charset="0"/>
              </a:rPr>
              <a:t>3o É permitido ao leiloeiro compartilhar o </a:t>
            </a:r>
            <a:r>
              <a:rPr lang="pt-BR" sz="3600" b="1" i="1" dirty="0" err="1">
                <a:solidFill>
                  <a:srgbClr val="FF0000"/>
                </a:solidFill>
                <a:latin typeface="Arial" charset="0"/>
                <a:ea typeface="Arial" charset="0"/>
                <a:cs typeface="Arial" charset="0"/>
              </a:rPr>
              <a:t>espaço</a:t>
            </a:r>
            <a:r>
              <a:rPr lang="pt-BR" sz="3600" b="1" i="1" dirty="0">
                <a:solidFill>
                  <a:srgbClr val="FF0000"/>
                </a:solidFill>
                <a:latin typeface="Arial" charset="0"/>
                <a:ea typeface="Arial" charset="0"/>
                <a:cs typeface="Arial" charset="0"/>
              </a:rPr>
              <a:t> </a:t>
            </a:r>
            <a:r>
              <a:rPr lang="pt-BR" sz="3600" b="1" i="1" dirty="0" err="1">
                <a:solidFill>
                  <a:srgbClr val="FF0000"/>
                </a:solidFill>
                <a:latin typeface="Arial" charset="0"/>
                <a:ea typeface="Arial" charset="0"/>
                <a:cs typeface="Arial" charset="0"/>
              </a:rPr>
              <a:t>físico</a:t>
            </a:r>
            <a:r>
              <a:rPr lang="pt-BR" sz="3600" b="1" i="1" dirty="0">
                <a:solidFill>
                  <a:srgbClr val="FF0000"/>
                </a:solidFill>
                <a:latin typeface="Arial" charset="0"/>
                <a:ea typeface="Arial" charset="0"/>
                <a:cs typeface="Arial" charset="0"/>
              </a:rPr>
              <a:t> de armazenagem e de </a:t>
            </a:r>
            <a:r>
              <a:rPr lang="pt-BR" sz="3600" b="1" i="1" dirty="0" err="1">
                <a:solidFill>
                  <a:srgbClr val="FF0000"/>
                </a:solidFill>
                <a:latin typeface="Arial" charset="0"/>
                <a:ea typeface="Arial" charset="0"/>
                <a:cs typeface="Arial" charset="0"/>
              </a:rPr>
              <a:t>realização</a:t>
            </a:r>
            <a:r>
              <a:rPr lang="pt-BR" sz="3600" b="1" i="1" dirty="0">
                <a:solidFill>
                  <a:srgbClr val="FF0000"/>
                </a:solidFill>
                <a:latin typeface="Arial" charset="0"/>
                <a:ea typeface="Arial" charset="0"/>
                <a:cs typeface="Arial" charset="0"/>
              </a:rPr>
              <a:t> de </a:t>
            </a:r>
            <a:r>
              <a:rPr lang="pt-BR" sz="3600" b="1" i="1" dirty="0" err="1">
                <a:solidFill>
                  <a:srgbClr val="FF0000"/>
                </a:solidFill>
                <a:latin typeface="Arial" charset="0"/>
                <a:ea typeface="Arial" charset="0"/>
                <a:cs typeface="Arial" charset="0"/>
              </a:rPr>
              <a:t>leilões</a:t>
            </a:r>
            <a:r>
              <a:rPr lang="pt-BR" sz="3600" b="1" i="1" dirty="0">
                <a:solidFill>
                  <a:srgbClr val="FF0000"/>
                </a:solidFill>
                <a:latin typeface="Arial" charset="0"/>
                <a:ea typeface="Arial" charset="0"/>
                <a:cs typeface="Arial" charset="0"/>
              </a:rPr>
              <a:t> presenciais com outros leiloeiros. </a:t>
            </a:r>
          </a:p>
        </p:txBody>
      </p:sp>
    </p:spTree>
    <p:extLst>
      <p:ext uri="{BB962C8B-B14F-4D97-AF65-F5344CB8AC3E}">
        <p14:creationId xmlns:p14="http://schemas.microsoft.com/office/powerpoint/2010/main" val="99181718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50"/>
                                        </p:tgtEl>
                                        <p:attrNameLst>
                                          <p:attrName>style.visibility</p:attrName>
                                        </p:attrNameLst>
                                      </p:cBhvr>
                                      <p:to>
                                        <p:strVal val="visible"/>
                                      </p:to>
                                    </p:set>
                                    <p:animEffect transition="in" filter="wipe(left)">
                                      <p:cBhvr>
                                        <p:cTn id="7" dur="10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OPERADORES DA LEILOARIA VEICULAR BRASILEIRA"/>
          <p:cNvSpPr txBox="1">
            <a:spLocks noGrp="1"/>
          </p:cNvSpPr>
          <p:nvPr>
            <p:ph type="title"/>
          </p:nvPr>
        </p:nvSpPr>
        <p:spPr>
          <a:xfrm>
            <a:off x="4625336" y="3546469"/>
            <a:ext cx="14377815" cy="1104320"/>
          </a:xfrm>
          <a:prstGeom prst="rect">
            <a:avLst/>
          </a:prstGeom>
        </p:spPr>
        <p:txBody>
          <a:bodyPr>
            <a:noAutofit/>
          </a:bodyPr>
          <a:lstStyle>
            <a:lvl1pPr algn="ctr" defTabSz="664610">
              <a:spcBef>
                <a:spcPts val="3100"/>
              </a:spcBef>
              <a:defRPr sz="7760"/>
            </a:lvl1pPr>
          </a:lstStyle>
          <a:p>
            <a:r>
              <a:rPr sz="9600" dirty="0"/>
              <a:t>LEILOARIA OFICIAL BRASILEIRA</a:t>
            </a:r>
          </a:p>
        </p:txBody>
      </p:sp>
      <p:sp>
        <p:nvSpPr>
          <p:cNvPr id="224" name="CaixaDeTexto 1"/>
          <p:cNvSpPr txBox="1"/>
          <p:nvPr/>
        </p:nvSpPr>
        <p:spPr>
          <a:xfrm>
            <a:off x="5400380" y="6838702"/>
            <a:ext cx="12827728" cy="2057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r>
              <a:rPr dirty="0"/>
              <a:t>Um pouco de passado, de presente e... Futuro?</a:t>
            </a:r>
          </a:p>
        </p:txBody>
      </p:sp>
      <p:sp>
        <p:nvSpPr>
          <p:cNvPr id="225" name="OPERADORES DA LEILOARIA VEICULAR BRASILEIRA"/>
          <p:cNvSpPr txBox="1"/>
          <p:nvPr/>
        </p:nvSpPr>
        <p:spPr>
          <a:xfrm>
            <a:off x="5003091" y="10777194"/>
            <a:ext cx="14377815" cy="11043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685165">
              <a:lnSpc>
                <a:spcPct val="80000"/>
              </a:lnSpc>
              <a:spcBef>
                <a:spcPts val="3200"/>
              </a:spcBef>
              <a:defRPr sz="5400" cap="all">
                <a:solidFill>
                  <a:srgbClr val="34A5DA"/>
                </a:solidFill>
                <a:latin typeface="DIN Condensed"/>
                <a:ea typeface="DIN Condensed"/>
                <a:cs typeface="DIN Condensed"/>
                <a:sym typeface="DIN Condensed"/>
              </a:defRPr>
            </a:lvl1pPr>
          </a:lstStyle>
          <a:p>
            <a:r>
              <a:t>Desde 19.10.1932</a:t>
            </a:r>
          </a:p>
        </p:txBody>
      </p:sp>
    </p:spTree>
    <p:extLst>
      <p:ext uri="{BB962C8B-B14F-4D97-AF65-F5344CB8AC3E}">
        <p14:creationId xmlns:p14="http://schemas.microsoft.com/office/powerpoint/2010/main" val="96174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3"/>
                                        </p:tgtEl>
                                        <p:attrNameLst>
                                          <p:attrName>style.visibility</p:attrName>
                                        </p:attrNameLst>
                                      </p:cBhvr>
                                      <p:to>
                                        <p:strVal val="visible"/>
                                      </p:to>
                                    </p:set>
                                    <p:anim calcmode="lin" valueType="num">
                                      <p:cBhvr>
                                        <p:cTn id="7" dur="250" fill="hold"/>
                                        <p:tgtEl>
                                          <p:spTgt spid="22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23"/>
                                        </p:tgtEl>
                                        <p:attrNameLst>
                                          <p:attrName>ppt_y</p:attrName>
                                        </p:attrNameLst>
                                      </p:cBhvr>
                                      <p:tavLst>
                                        <p:tav tm="0">
                                          <p:val>
                                            <p:strVal val="#ppt_y"/>
                                          </p:val>
                                        </p:tav>
                                        <p:tav tm="100000">
                                          <p:val>
                                            <p:strVal val="#ppt_y"/>
                                          </p:val>
                                        </p:tav>
                                      </p:tavLst>
                                    </p:anim>
                                    <p:anim calcmode="lin" valueType="num">
                                      <p:cBhvr>
                                        <p:cTn id="9" dur="250" fill="hold"/>
                                        <p:tgtEl>
                                          <p:spTgt spid="22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2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24"/>
                                        </p:tgtEl>
                                        <p:attrNameLst>
                                          <p:attrName>style.visibility</p:attrName>
                                        </p:attrNameLst>
                                      </p:cBhvr>
                                      <p:to>
                                        <p:strVal val="visible"/>
                                      </p:to>
                                    </p:set>
                                    <p:anim calcmode="lin" valueType="num">
                                      <p:cBhvr>
                                        <p:cTn id="14" dur="250" fill="hold"/>
                                        <p:tgtEl>
                                          <p:spTgt spid="2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24"/>
                                        </p:tgtEl>
                                        <p:attrNameLst>
                                          <p:attrName>ppt_y</p:attrName>
                                        </p:attrNameLst>
                                      </p:cBhvr>
                                      <p:tavLst>
                                        <p:tav tm="0">
                                          <p:val>
                                            <p:strVal val="#ppt_y"/>
                                          </p:val>
                                        </p:tav>
                                        <p:tav tm="100000">
                                          <p:val>
                                            <p:strVal val="#ppt_y"/>
                                          </p:val>
                                        </p:tav>
                                      </p:tavLst>
                                    </p:anim>
                                    <p:anim calcmode="lin" valueType="num">
                                      <p:cBhvr>
                                        <p:cTn id="16" dur="250" fill="hold"/>
                                        <p:tgtEl>
                                          <p:spTgt spid="2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24"/>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225"/>
                                        </p:tgtEl>
                                        <p:attrNameLst>
                                          <p:attrName>style.visibility</p:attrName>
                                        </p:attrNameLst>
                                      </p:cBhvr>
                                      <p:to>
                                        <p:strVal val="visible"/>
                                      </p:to>
                                    </p:set>
                                    <p:anim calcmode="lin" valueType="num">
                                      <p:cBhvr>
                                        <p:cTn id="21" dur="250" fill="hold"/>
                                        <p:tgtEl>
                                          <p:spTgt spid="225"/>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225"/>
                                        </p:tgtEl>
                                        <p:attrNameLst>
                                          <p:attrName>ppt_y</p:attrName>
                                        </p:attrNameLst>
                                      </p:cBhvr>
                                      <p:tavLst>
                                        <p:tav tm="0">
                                          <p:val>
                                            <p:strVal val="#ppt_y"/>
                                          </p:val>
                                        </p:tav>
                                        <p:tav tm="100000">
                                          <p:val>
                                            <p:strVal val="#ppt_y"/>
                                          </p:val>
                                        </p:tav>
                                      </p:tavLst>
                                    </p:anim>
                                    <p:anim calcmode="lin" valueType="num">
                                      <p:cBhvr>
                                        <p:cTn id="23" dur="250" fill="hold"/>
                                        <p:tgtEl>
                                          <p:spTgt spid="225"/>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22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4" grpId="0" animBg="1"/>
      <p:bldP spid="2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agem 6" descr="Imagem 6"/>
          <p:cNvPicPr>
            <a:picLocks noChangeAspect="1"/>
          </p:cNvPicPr>
          <p:nvPr/>
        </p:nvPicPr>
        <p:blipFill>
          <a:blip r:embed="rId2">
            <a:extLst/>
          </a:blip>
          <a:stretch>
            <a:fillRect/>
          </a:stretch>
        </p:blipFill>
        <p:spPr>
          <a:xfrm>
            <a:off x="927595" y="2133600"/>
            <a:ext cx="15180899" cy="10215717"/>
          </a:xfrm>
          <a:prstGeom prst="rect">
            <a:avLst/>
          </a:prstGeom>
          <a:ln w="12700">
            <a:miter lim="400000"/>
          </a:ln>
        </p:spPr>
      </p:pic>
      <p:sp>
        <p:nvSpPr>
          <p:cNvPr id="228" name="Leiloaria Oficial no Brasileira…"/>
          <p:cNvSpPr txBox="1">
            <a:spLocks noGrp="1"/>
          </p:cNvSpPr>
          <p:nvPr>
            <p:ph type="ctrTitle"/>
          </p:nvPr>
        </p:nvSpPr>
        <p:spPr>
          <a:xfrm>
            <a:off x="454137" y="453811"/>
            <a:ext cx="16127816" cy="1679789"/>
          </a:xfrm>
          <a:prstGeom prst="rect">
            <a:avLst/>
          </a:prstGeom>
        </p:spPr>
        <p:txBody>
          <a:bodyPr/>
          <a:lstStyle/>
          <a:p>
            <a:pPr>
              <a:defRPr sz="7200"/>
            </a:pPr>
            <a:r>
              <a:rPr dirty="0"/>
              <a:t>Leiloaria Oficial no </a:t>
            </a:r>
            <a:r>
              <a:rPr dirty="0" smtClean="0"/>
              <a:t>Brasil </a:t>
            </a:r>
            <a:r>
              <a:rPr dirty="0"/>
              <a:t>- O Início</a:t>
            </a:r>
          </a:p>
        </p:txBody>
      </p:sp>
      <p:pic>
        <p:nvPicPr>
          <p:cNvPr id="229" name="Imagem 1" descr="Imagem 1"/>
          <p:cNvPicPr>
            <a:picLocks noChangeAspect="1"/>
          </p:cNvPicPr>
          <p:nvPr/>
        </p:nvPicPr>
        <p:blipFill>
          <a:blip r:embed="rId3">
            <a:extLst/>
          </a:blip>
          <a:stretch>
            <a:fillRect/>
          </a:stretch>
        </p:blipFill>
        <p:spPr>
          <a:xfrm>
            <a:off x="18164705" y="453811"/>
            <a:ext cx="5568951" cy="10557089"/>
          </a:xfrm>
          <a:prstGeom prst="rect">
            <a:avLst/>
          </a:prstGeom>
          <a:ln w="12700">
            <a:miter lim="400000"/>
          </a:ln>
        </p:spPr>
      </p:pic>
      <p:pic>
        <p:nvPicPr>
          <p:cNvPr id="230" name="Imagem 5" descr="Imagem 5"/>
          <p:cNvPicPr>
            <a:picLocks noChangeAspect="1"/>
          </p:cNvPicPr>
          <p:nvPr/>
        </p:nvPicPr>
        <p:blipFill>
          <a:blip r:embed="rId4">
            <a:extLst/>
          </a:blip>
          <a:srcRect l="6460" t="7912" r="7696" b="8541"/>
          <a:stretch>
            <a:fillRect/>
          </a:stretch>
        </p:blipFill>
        <p:spPr>
          <a:xfrm>
            <a:off x="927595" y="9364979"/>
            <a:ext cx="7001406" cy="40001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hecke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strips(downLeft)">
                                      <p:cBhvr>
                                        <p:cTn id="7" dur="500"/>
                                        <p:tgtEl>
                                          <p:spTgt spid="228"/>
                                        </p:tgtEl>
                                      </p:cBhvr>
                                    </p:animEffect>
                                  </p:childTnLst>
                                </p:cTn>
                              </p:par>
                            </p:childTnLst>
                          </p:cTn>
                        </p:par>
                        <p:par>
                          <p:cTn id="8" fill="hold">
                            <p:stCondLst>
                              <p:cond delay="500"/>
                            </p:stCondLst>
                            <p:childTnLst>
                              <p:par>
                                <p:cTn id="9" presetID="7" presetClass="entr" presetSubtype="8" fill="hold" grpId="1" nodeType="afterEffect">
                                  <p:stCondLst>
                                    <p:cond delay="0"/>
                                  </p:stCondLst>
                                  <p:iterate>
                                    <p:tmAbs val="0"/>
                                  </p:iterate>
                                  <p:childTnLst>
                                    <p:set>
                                      <p:cBhvr>
                                        <p:cTn id="10" fill="hold"/>
                                        <p:tgtEl>
                                          <p:spTgt spid="227"/>
                                        </p:tgtEl>
                                        <p:attrNameLst>
                                          <p:attrName>style.visibility</p:attrName>
                                        </p:attrNameLst>
                                      </p:cBhvr>
                                      <p:to>
                                        <p:strVal val="visible"/>
                                      </p:to>
                                    </p:set>
                                    <p:anim calcmode="lin" valueType="num">
                                      <p:cBhvr>
                                        <p:cTn id="11" dur="750" fill="hold"/>
                                        <p:tgtEl>
                                          <p:spTgt spid="227"/>
                                        </p:tgtEl>
                                        <p:attrNameLst>
                                          <p:attrName>ppt_x</p:attrName>
                                        </p:attrNameLst>
                                      </p:cBhvr>
                                      <p:tavLst>
                                        <p:tav tm="0">
                                          <p:val>
                                            <p:strVal val="0-#ppt_w/2"/>
                                          </p:val>
                                        </p:tav>
                                        <p:tav tm="100000">
                                          <p:val>
                                            <p:strVal val="#ppt_x"/>
                                          </p:val>
                                        </p:tav>
                                      </p:tavLst>
                                    </p:anim>
                                    <p:anim calcmode="lin" valueType="num">
                                      <p:cBhvr>
                                        <p:cTn id="12" dur="750" fill="hold"/>
                                        <p:tgtEl>
                                          <p:spTgt spid="227"/>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7" presetClass="entr" presetSubtype="2" fill="hold" grpId="2" nodeType="afterEffect">
                                  <p:stCondLst>
                                    <p:cond delay="0"/>
                                  </p:stCondLst>
                                  <p:iterate>
                                    <p:tmAbs val="0"/>
                                  </p:iterate>
                                  <p:childTnLst>
                                    <p:set>
                                      <p:cBhvr>
                                        <p:cTn id="15" fill="hold"/>
                                        <p:tgtEl>
                                          <p:spTgt spid="229"/>
                                        </p:tgtEl>
                                        <p:attrNameLst>
                                          <p:attrName>style.visibility</p:attrName>
                                        </p:attrNameLst>
                                      </p:cBhvr>
                                      <p:to>
                                        <p:strVal val="visible"/>
                                      </p:to>
                                    </p:set>
                                    <p:anim calcmode="lin" valueType="num">
                                      <p:cBhvr>
                                        <p:cTn id="16" dur="750" fill="hold"/>
                                        <p:tgtEl>
                                          <p:spTgt spid="229"/>
                                        </p:tgtEl>
                                        <p:attrNameLst>
                                          <p:attrName>ppt_x</p:attrName>
                                        </p:attrNameLst>
                                      </p:cBhvr>
                                      <p:tavLst>
                                        <p:tav tm="0">
                                          <p:val>
                                            <p:strVal val="1+#ppt_w/2"/>
                                          </p:val>
                                        </p:tav>
                                        <p:tav tm="100000">
                                          <p:val>
                                            <p:strVal val="#ppt_x"/>
                                          </p:val>
                                        </p:tav>
                                      </p:tavLst>
                                    </p:anim>
                                    <p:anim calcmode="lin" valueType="num">
                                      <p:cBhvr>
                                        <p:cTn id="17" dur="750" fill="hold"/>
                                        <p:tgtEl>
                                          <p:spTgt spid="229"/>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7" presetClass="entr" presetSubtype="4" fill="hold" grpId="3" nodeType="afterEffect">
                                  <p:stCondLst>
                                    <p:cond delay="0"/>
                                  </p:stCondLst>
                                  <p:iterate>
                                    <p:tmAbs val="0"/>
                                  </p:iterate>
                                  <p:childTnLst>
                                    <p:set>
                                      <p:cBhvr>
                                        <p:cTn id="20" fill="hold"/>
                                        <p:tgtEl>
                                          <p:spTgt spid="230"/>
                                        </p:tgtEl>
                                        <p:attrNameLst>
                                          <p:attrName>style.visibility</p:attrName>
                                        </p:attrNameLst>
                                      </p:cBhvr>
                                      <p:to>
                                        <p:strVal val="visible"/>
                                      </p:to>
                                    </p:set>
                                    <p:anim calcmode="lin" valueType="num">
                                      <p:cBhvr>
                                        <p:cTn id="21" dur="750" fill="hold"/>
                                        <p:tgtEl>
                                          <p:spTgt spid="230"/>
                                        </p:tgtEl>
                                        <p:attrNameLst>
                                          <p:attrName>ppt_x</p:attrName>
                                        </p:attrNameLst>
                                      </p:cBhvr>
                                      <p:tavLst>
                                        <p:tav tm="0">
                                          <p:val>
                                            <p:strVal val="#ppt_x"/>
                                          </p:val>
                                        </p:tav>
                                        <p:tav tm="100000">
                                          <p:val>
                                            <p:strVal val="#ppt_x"/>
                                          </p:val>
                                        </p:tav>
                                      </p:tavLst>
                                    </p:anim>
                                    <p:anim calcmode="lin" valueType="num">
                                      <p:cBhvr>
                                        <p:cTn id="22" dur="750" fill="hold"/>
                                        <p:tgtEl>
                                          <p:spTgt spid="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1" animBg="1" advAuto="0"/>
      <p:bldP spid="228" grpId="0" animBg="1"/>
      <p:bldP spid="229" grpId="2" animBg="1" advAuto="0"/>
      <p:bldP spid="230" grpId="3"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m" descr="Imagem"/>
          <p:cNvPicPr>
            <a:picLocks noGrp="1" noChangeAspect="1"/>
          </p:cNvPicPr>
          <p:nvPr>
            <p:ph type="pic" idx="13"/>
          </p:nvPr>
        </p:nvPicPr>
        <p:blipFill>
          <a:blip r:embed="rId2">
            <a:extLst/>
          </a:blip>
          <a:stretch>
            <a:fillRect/>
          </a:stretch>
        </p:blipFill>
        <p:spPr>
          <a:prstGeom prst="rect">
            <a:avLst/>
          </a:prstGeom>
        </p:spPr>
      </p:pic>
      <p:sp>
        <p:nvSpPr>
          <p:cNvPr id="282" name="Forma"/>
          <p:cNvSpPr/>
          <p:nvPr/>
        </p:nvSpPr>
        <p:spPr>
          <a:xfrm>
            <a:off x="9748449" y="3572"/>
            <a:ext cx="14629200" cy="13708857"/>
          </a:xfrm>
          <a:custGeom>
            <a:avLst/>
            <a:gdLst/>
            <a:ahLst/>
            <a:cxnLst>
              <a:cxn ang="0">
                <a:pos x="wd2" y="hd2"/>
              </a:cxn>
              <a:cxn ang="5400000">
                <a:pos x="wd2" y="hd2"/>
              </a:cxn>
              <a:cxn ang="10800000">
                <a:pos x="wd2" y="hd2"/>
              </a:cxn>
              <a:cxn ang="16200000">
                <a:pos x="wd2" y="hd2"/>
              </a:cxn>
            </a:cxnLst>
            <a:rect l="0" t="0" r="r" b="b"/>
            <a:pathLst>
              <a:path w="21600" h="21600" extrusionOk="0">
                <a:moveTo>
                  <a:pt x="17188" y="0"/>
                </a:moveTo>
                <a:lnTo>
                  <a:pt x="21600" y="0"/>
                </a:lnTo>
                <a:lnTo>
                  <a:pt x="21600" y="21600"/>
                </a:lnTo>
                <a:lnTo>
                  <a:pt x="17236" y="21600"/>
                </a:lnTo>
                <a:lnTo>
                  <a:pt x="17236" y="21600"/>
                </a:lnTo>
                <a:lnTo>
                  <a:pt x="37" y="21600"/>
                </a:lnTo>
                <a:cubicBezTo>
                  <a:pt x="17" y="21600"/>
                  <a:pt x="0" y="21582"/>
                  <a:pt x="0" y="21560"/>
                </a:cubicBezTo>
                <a:lnTo>
                  <a:pt x="0" y="18309"/>
                </a:lnTo>
                <a:cubicBezTo>
                  <a:pt x="0" y="18287"/>
                  <a:pt x="17" y="18269"/>
                  <a:pt x="37" y="18269"/>
                </a:cubicBezTo>
                <a:lnTo>
                  <a:pt x="3122" y="18269"/>
                </a:lnTo>
                <a:lnTo>
                  <a:pt x="3122" y="15030"/>
                </a:lnTo>
                <a:cubicBezTo>
                  <a:pt x="3122" y="15008"/>
                  <a:pt x="3138" y="14990"/>
                  <a:pt x="3159" y="14990"/>
                </a:cubicBezTo>
                <a:lnTo>
                  <a:pt x="6280" y="14990"/>
                </a:lnTo>
                <a:lnTo>
                  <a:pt x="6254" y="14978"/>
                </a:lnTo>
                <a:cubicBezTo>
                  <a:pt x="6247" y="14971"/>
                  <a:pt x="6243" y="14961"/>
                  <a:pt x="6243" y="14950"/>
                </a:cubicBezTo>
                <a:lnTo>
                  <a:pt x="6243" y="11699"/>
                </a:lnTo>
                <a:cubicBezTo>
                  <a:pt x="6243" y="11677"/>
                  <a:pt x="6260" y="11659"/>
                  <a:pt x="6280" y="11659"/>
                </a:cubicBezTo>
                <a:lnTo>
                  <a:pt x="5411" y="11659"/>
                </a:lnTo>
                <a:cubicBezTo>
                  <a:pt x="5390" y="11659"/>
                  <a:pt x="5373" y="11641"/>
                  <a:pt x="5373" y="11619"/>
                </a:cubicBezTo>
                <a:lnTo>
                  <a:pt x="5373" y="8368"/>
                </a:lnTo>
                <a:cubicBezTo>
                  <a:pt x="5373" y="8346"/>
                  <a:pt x="5390" y="8328"/>
                  <a:pt x="5411" y="8328"/>
                </a:cubicBezTo>
                <a:lnTo>
                  <a:pt x="8495" y="8328"/>
                </a:lnTo>
                <a:lnTo>
                  <a:pt x="8495" y="6702"/>
                </a:lnTo>
                <a:cubicBezTo>
                  <a:pt x="8495" y="6680"/>
                  <a:pt x="8511" y="6662"/>
                  <a:pt x="8532" y="6662"/>
                </a:cubicBezTo>
                <a:lnTo>
                  <a:pt x="7363" y="6662"/>
                </a:lnTo>
                <a:cubicBezTo>
                  <a:pt x="7343" y="6662"/>
                  <a:pt x="7326" y="6644"/>
                  <a:pt x="7326" y="6622"/>
                </a:cubicBezTo>
                <a:lnTo>
                  <a:pt x="7326" y="3371"/>
                </a:lnTo>
                <a:cubicBezTo>
                  <a:pt x="7326" y="3349"/>
                  <a:pt x="7343" y="3331"/>
                  <a:pt x="7363" y="3331"/>
                </a:cubicBezTo>
                <a:lnTo>
                  <a:pt x="10485" y="3331"/>
                </a:lnTo>
                <a:cubicBezTo>
                  <a:pt x="10464" y="3331"/>
                  <a:pt x="10447" y="3313"/>
                  <a:pt x="10447" y="3291"/>
                </a:cubicBezTo>
                <a:lnTo>
                  <a:pt x="10447" y="40"/>
                </a:lnTo>
                <a:cubicBezTo>
                  <a:pt x="10447" y="18"/>
                  <a:pt x="10464" y="0"/>
                  <a:pt x="10485" y="0"/>
                </a:cubicBezTo>
                <a:lnTo>
                  <a:pt x="17188" y="0"/>
                </a:lnTo>
                <a:close/>
              </a:path>
            </a:pathLst>
          </a:custGeom>
          <a:gradFill>
            <a:gsLst>
              <a:gs pos="0">
                <a:srgbClr val="6ACBE0"/>
              </a:gs>
              <a:gs pos="38000">
                <a:srgbClr val="45B0E6">
                  <a:alpha val="86000"/>
                </a:srgbClr>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287" name="VENDER MELHOR"/>
          <p:cNvSpPr txBox="1"/>
          <p:nvPr/>
        </p:nvSpPr>
        <p:spPr>
          <a:xfrm>
            <a:off x="15586008" y="3168034"/>
            <a:ext cx="7689589" cy="9386960"/>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pPr algn="r"/>
            <a:r>
              <a:rPr lang="pt-BR" sz="6000" b="1" dirty="0" smtClean="0"/>
              <a:t>Como atender a interesses de leiloeiros, vendedores, compradores e partes no processo?</a:t>
            </a:r>
            <a:endParaRPr sz="6000" b="1" dirty="0"/>
          </a:p>
        </p:txBody>
      </p:sp>
      <p:sp>
        <p:nvSpPr>
          <p:cNvPr id="289" name="Shape"/>
          <p:cNvSpPr/>
          <p:nvPr/>
        </p:nvSpPr>
        <p:spPr>
          <a:xfrm>
            <a:off x="18639457" y="665251"/>
            <a:ext cx="2488944" cy="1841104"/>
          </a:xfrm>
          <a:custGeom>
            <a:avLst/>
            <a:gdLst/>
            <a:ahLst/>
            <a:cxnLst>
              <a:cxn ang="0">
                <a:pos x="wd2" y="hd2"/>
              </a:cxn>
              <a:cxn ang="5400000">
                <a:pos x="wd2" y="hd2"/>
              </a:cxn>
              <a:cxn ang="10800000">
                <a:pos x="wd2" y="hd2"/>
              </a:cxn>
              <a:cxn ang="16200000">
                <a:pos x="wd2" y="hd2"/>
              </a:cxn>
            </a:cxnLst>
            <a:rect l="0" t="0" r="r" b="b"/>
            <a:pathLst>
              <a:path w="21600" h="21459" extrusionOk="0">
                <a:moveTo>
                  <a:pt x="5389" y="0"/>
                </a:moveTo>
                <a:cubicBezTo>
                  <a:pt x="5281" y="0"/>
                  <a:pt x="5174" y="55"/>
                  <a:pt x="5092" y="166"/>
                </a:cubicBezTo>
                <a:cubicBezTo>
                  <a:pt x="4928" y="386"/>
                  <a:pt x="4928" y="743"/>
                  <a:pt x="5092" y="963"/>
                </a:cubicBezTo>
                <a:cubicBezTo>
                  <a:pt x="5256" y="1183"/>
                  <a:pt x="5522" y="1183"/>
                  <a:pt x="5686" y="963"/>
                </a:cubicBezTo>
                <a:cubicBezTo>
                  <a:pt x="5849" y="743"/>
                  <a:pt x="5849" y="386"/>
                  <a:pt x="5686" y="166"/>
                </a:cubicBezTo>
                <a:cubicBezTo>
                  <a:pt x="5604" y="55"/>
                  <a:pt x="5496" y="0"/>
                  <a:pt x="5389" y="0"/>
                </a:cubicBezTo>
                <a:close/>
                <a:moveTo>
                  <a:pt x="16177" y="0"/>
                </a:moveTo>
                <a:cubicBezTo>
                  <a:pt x="16070" y="0"/>
                  <a:pt x="15962" y="55"/>
                  <a:pt x="15881" y="166"/>
                </a:cubicBezTo>
                <a:cubicBezTo>
                  <a:pt x="15717" y="386"/>
                  <a:pt x="15717" y="743"/>
                  <a:pt x="15881" y="963"/>
                </a:cubicBezTo>
                <a:cubicBezTo>
                  <a:pt x="16044" y="1183"/>
                  <a:pt x="16310" y="1183"/>
                  <a:pt x="16474" y="963"/>
                </a:cubicBezTo>
                <a:cubicBezTo>
                  <a:pt x="16638" y="743"/>
                  <a:pt x="16638" y="386"/>
                  <a:pt x="16474" y="166"/>
                </a:cubicBezTo>
                <a:cubicBezTo>
                  <a:pt x="16392" y="55"/>
                  <a:pt x="16285" y="0"/>
                  <a:pt x="16177" y="0"/>
                </a:cubicBezTo>
                <a:close/>
                <a:moveTo>
                  <a:pt x="15196" y="1212"/>
                </a:moveTo>
                <a:cubicBezTo>
                  <a:pt x="15102" y="1214"/>
                  <a:pt x="15008" y="1259"/>
                  <a:pt x="14934" y="1348"/>
                </a:cubicBezTo>
                <a:lnTo>
                  <a:pt x="13740" y="2954"/>
                </a:lnTo>
                <a:cubicBezTo>
                  <a:pt x="13581" y="3168"/>
                  <a:pt x="13462" y="3329"/>
                  <a:pt x="13367" y="3473"/>
                </a:cubicBezTo>
                <a:cubicBezTo>
                  <a:pt x="13273" y="3618"/>
                  <a:pt x="13204" y="3747"/>
                  <a:pt x="13147" y="3896"/>
                </a:cubicBezTo>
                <a:cubicBezTo>
                  <a:pt x="13088" y="4066"/>
                  <a:pt x="13058" y="4249"/>
                  <a:pt x="13058" y="4432"/>
                </a:cubicBezTo>
                <a:cubicBezTo>
                  <a:pt x="13058" y="4615"/>
                  <a:pt x="13088" y="4798"/>
                  <a:pt x="13147" y="4968"/>
                </a:cubicBezTo>
                <a:cubicBezTo>
                  <a:pt x="13149" y="4973"/>
                  <a:pt x="13151" y="4977"/>
                  <a:pt x="13153" y="4982"/>
                </a:cubicBezTo>
                <a:lnTo>
                  <a:pt x="12665" y="5640"/>
                </a:lnTo>
                <a:lnTo>
                  <a:pt x="9119" y="5640"/>
                </a:lnTo>
                <a:lnTo>
                  <a:pt x="8490" y="4848"/>
                </a:lnTo>
                <a:cubicBezTo>
                  <a:pt x="8524" y="4713"/>
                  <a:pt x="8542" y="4573"/>
                  <a:pt x="8542" y="4432"/>
                </a:cubicBezTo>
                <a:cubicBezTo>
                  <a:pt x="8542" y="4249"/>
                  <a:pt x="8512" y="4066"/>
                  <a:pt x="8453" y="3896"/>
                </a:cubicBezTo>
                <a:cubicBezTo>
                  <a:pt x="8396" y="3747"/>
                  <a:pt x="8327" y="3618"/>
                  <a:pt x="8234" y="3475"/>
                </a:cubicBezTo>
                <a:cubicBezTo>
                  <a:pt x="8140" y="3331"/>
                  <a:pt x="8022" y="3172"/>
                  <a:pt x="7865" y="2961"/>
                </a:cubicBezTo>
                <a:lnTo>
                  <a:pt x="6724" y="1426"/>
                </a:lnTo>
                <a:cubicBezTo>
                  <a:pt x="6548" y="1203"/>
                  <a:pt x="6269" y="1226"/>
                  <a:pt x="6114" y="1475"/>
                </a:cubicBezTo>
                <a:cubicBezTo>
                  <a:pt x="5993" y="1670"/>
                  <a:pt x="5987" y="1952"/>
                  <a:pt x="6101" y="2155"/>
                </a:cubicBezTo>
                <a:lnTo>
                  <a:pt x="7564" y="4123"/>
                </a:lnTo>
                <a:cubicBezTo>
                  <a:pt x="7594" y="4163"/>
                  <a:pt x="7617" y="4194"/>
                  <a:pt x="7635" y="4221"/>
                </a:cubicBezTo>
                <a:cubicBezTo>
                  <a:pt x="7652" y="4249"/>
                  <a:pt x="7666" y="4273"/>
                  <a:pt x="7677" y="4301"/>
                </a:cubicBezTo>
                <a:cubicBezTo>
                  <a:pt x="7688" y="4334"/>
                  <a:pt x="7694" y="4369"/>
                  <a:pt x="7694" y="4404"/>
                </a:cubicBezTo>
                <a:cubicBezTo>
                  <a:pt x="7694" y="4439"/>
                  <a:pt x="7688" y="4473"/>
                  <a:pt x="7677" y="4506"/>
                </a:cubicBezTo>
                <a:cubicBezTo>
                  <a:pt x="7666" y="4534"/>
                  <a:pt x="7653" y="4558"/>
                  <a:pt x="7635" y="4586"/>
                </a:cubicBezTo>
                <a:cubicBezTo>
                  <a:pt x="7616" y="4613"/>
                  <a:pt x="7593" y="4644"/>
                  <a:pt x="7563" y="4685"/>
                </a:cubicBezTo>
                <a:lnTo>
                  <a:pt x="3327" y="10386"/>
                </a:lnTo>
                <a:cubicBezTo>
                  <a:pt x="3297" y="10427"/>
                  <a:pt x="3274" y="10457"/>
                  <a:pt x="3254" y="10481"/>
                </a:cubicBezTo>
                <a:cubicBezTo>
                  <a:pt x="3233" y="10505"/>
                  <a:pt x="3215" y="10522"/>
                  <a:pt x="3194" y="10537"/>
                </a:cubicBezTo>
                <a:cubicBezTo>
                  <a:pt x="3170" y="10552"/>
                  <a:pt x="3144" y="10560"/>
                  <a:pt x="3119" y="10560"/>
                </a:cubicBezTo>
                <a:cubicBezTo>
                  <a:pt x="3093" y="10560"/>
                  <a:pt x="3067" y="10552"/>
                  <a:pt x="3042" y="10537"/>
                </a:cubicBezTo>
                <a:cubicBezTo>
                  <a:pt x="3021" y="10522"/>
                  <a:pt x="3003" y="10504"/>
                  <a:pt x="2983" y="10480"/>
                </a:cubicBezTo>
                <a:cubicBezTo>
                  <a:pt x="2962" y="10456"/>
                  <a:pt x="2939" y="10426"/>
                  <a:pt x="2909" y="10385"/>
                </a:cubicBezTo>
                <a:lnTo>
                  <a:pt x="977" y="7786"/>
                </a:lnTo>
                <a:cubicBezTo>
                  <a:pt x="948" y="7746"/>
                  <a:pt x="925" y="7715"/>
                  <a:pt x="907" y="7688"/>
                </a:cubicBezTo>
                <a:cubicBezTo>
                  <a:pt x="889" y="7660"/>
                  <a:pt x="877" y="7636"/>
                  <a:pt x="866" y="7607"/>
                </a:cubicBezTo>
                <a:cubicBezTo>
                  <a:pt x="854" y="7575"/>
                  <a:pt x="849" y="7541"/>
                  <a:pt x="849" y="7506"/>
                </a:cubicBezTo>
                <a:cubicBezTo>
                  <a:pt x="849" y="7471"/>
                  <a:pt x="854" y="7436"/>
                  <a:pt x="866" y="7403"/>
                </a:cubicBezTo>
                <a:cubicBezTo>
                  <a:pt x="877" y="7375"/>
                  <a:pt x="889" y="7351"/>
                  <a:pt x="907" y="7323"/>
                </a:cubicBezTo>
                <a:cubicBezTo>
                  <a:pt x="925" y="7295"/>
                  <a:pt x="948" y="7265"/>
                  <a:pt x="977" y="7224"/>
                </a:cubicBezTo>
                <a:lnTo>
                  <a:pt x="4577" y="2380"/>
                </a:lnTo>
                <a:cubicBezTo>
                  <a:pt x="4723" y="2203"/>
                  <a:pt x="4756" y="1912"/>
                  <a:pt x="4654" y="1686"/>
                </a:cubicBezTo>
                <a:cubicBezTo>
                  <a:pt x="4504" y="1350"/>
                  <a:pt x="4155" y="1302"/>
                  <a:pt x="3957" y="1590"/>
                </a:cubicBezTo>
                <a:lnTo>
                  <a:pt x="682" y="5999"/>
                </a:lnTo>
                <a:cubicBezTo>
                  <a:pt x="523" y="6213"/>
                  <a:pt x="403" y="6374"/>
                  <a:pt x="309" y="6518"/>
                </a:cubicBezTo>
                <a:cubicBezTo>
                  <a:pt x="215" y="6663"/>
                  <a:pt x="146" y="6791"/>
                  <a:pt x="88" y="6941"/>
                </a:cubicBezTo>
                <a:cubicBezTo>
                  <a:pt x="30" y="7111"/>
                  <a:pt x="0" y="7294"/>
                  <a:pt x="0" y="7477"/>
                </a:cubicBezTo>
                <a:cubicBezTo>
                  <a:pt x="0" y="7660"/>
                  <a:pt x="30" y="7843"/>
                  <a:pt x="88" y="8013"/>
                </a:cubicBezTo>
                <a:cubicBezTo>
                  <a:pt x="146" y="8162"/>
                  <a:pt x="215" y="8291"/>
                  <a:pt x="308" y="8434"/>
                </a:cubicBezTo>
                <a:cubicBezTo>
                  <a:pt x="401" y="8578"/>
                  <a:pt x="520" y="8737"/>
                  <a:pt x="676" y="8948"/>
                </a:cubicBezTo>
                <a:lnTo>
                  <a:pt x="2041" y="10784"/>
                </a:lnTo>
                <a:cubicBezTo>
                  <a:pt x="2200" y="10999"/>
                  <a:pt x="2319" y="11159"/>
                  <a:pt x="2427" y="11286"/>
                </a:cubicBezTo>
                <a:cubicBezTo>
                  <a:pt x="2534" y="11412"/>
                  <a:pt x="2630" y="11505"/>
                  <a:pt x="2741" y="11583"/>
                </a:cubicBezTo>
                <a:cubicBezTo>
                  <a:pt x="2868" y="11662"/>
                  <a:pt x="3004" y="11702"/>
                  <a:pt x="3140" y="11702"/>
                </a:cubicBezTo>
                <a:cubicBezTo>
                  <a:pt x="3242" y="11702"/>
                  <a:pt x="3345" y="11679"/>
                  <a:pt x="3444" y="11634"/>
                </a:cubicBezTo>
                <a:lnTo>
                  <a:pt x="4917" y="13617"/>
                </a:lnTo>
                <a:cubicBezTo>
                  <a:pt x="4638" y="14347"/>
                  <a:pt x="4725" y="15266"/>
                  <a:pt x="5180" y="15879"/>
                </a:cubicBezTo>
                <a:cubicBezTo>
                  <a:pt x="5473" y="16273"/>
                  <a:pt x="5861" y="16461"/>
                  <a:pt x="6245" y="16444"/>
                </a:cubicBezTo>
                <a:cubicBezTo>
                  <a:pt x="6240" y="16951"/>
                  <a:pt x="6380" y="17459"/>
                  <a:pt x="6667" y="17846"/>
                </a:cubicBezTo>
                <a:cubicBezTo>
                  <a:pt x="6957" y="18236"/>
                  <a:pt x="7340" y="18424"/>
                  <a:pt x="7721" y="18412"/>
                </a:cubicBezTo>
                <a:cubicBezTo>
                  <a:pt x="7709" y="18929"/>
                  <a:pt x="7848" y="19452"/>
                  <a:pt x="8141" y="19847"/>
                </a:cubicBezTo>
                <a:cubicBezTo>
                  <a:pt x="8603" y="20468"/>
                  <a:pt x="9300" y="20579"/>
                  <a:pt x="9847" y="20181"/>
                </a:cubicBezTo>
                <a:lnTo>
                  <a:pt x="10437" y="20969"/>
                </a:lnTo>
                <a:cubicBezTo>
                  <a:pt x="10821" y="21469"/>
                  <a:pt x="11395" y="21600"/>
                  <a:pt x="11880" y="21298"/>
                </a:cubicBezTo>
                <a:cubicBezTo>
                  <a:pt x="12336" y="21013"/>
                  <a:pt x="12627" y="20397"/>
                  <a:pt x="12625" y="19720"/>
                </a:cubicBezTo>
                <a:cubicBezTo>
                  <a:pt x="12974" y="19708"/>
                  <a:pt x="13305" y="19507"/>
                  <a:pt x="13543" y="19163"/>
                </a:cubicBezTo>
                <a:cubicBezTo>
                  <a:pt x="13778" y="18822"/>
                  <a:pt x="13902" y="18370"/>
                  <a:pt x="13888" y="17906"/>
                </a:cubicBezTo>
                <a:cubicBezTo>
                  <a:pt x="14254" y="17903"/>
                  <a:pt x="14605" y="17707"/>
                  <a:pt x="14864" y="17360"/>
                </a:cubicBezTo>
                <a:cubicBezTo>
                  <a:pt x="15145" y="16985"/>
                  <a:pt x="15295" y="16468"/>
                  <a:pt x="15277" y="15936"/>
                </a:cubicBezTo>
                <a:cubicBezTo>
                  <a:pt x="15749" y="15913"/>
                  <a:pt x="16180" y="15567"/>
                  <a:pt x="16420" y="15020"/>
                </a:cubicBezTo>
                <a:cubicBezTo>
                  <a:pt x="16667" y="14457"/>
                  <a:pt x="16678" y="13762"/>
                  <a:pt x="16449" y="13186"/>
                </a:cubicBezTo>
                <a:lnTo>
                  <a:pt x="16442" y="13175"/>
                </a:lnTo>
                <a:lnTo>
                  <a:pt x="17883" y="11431"/>
                </a:lnTo>
                <a:cubicBezTo>
                  <a:pt x="17941" y="11488"/>
                  <a:pt x="17999" y="11539"/>
                  <a:pt x="18062" y="11583"/>
                </a:cubicBezTo>
                <a:cubicBezTo>
                  <a:pt x="18188" y="11662"/>
                  <a:pt x="18324" y="11702"/>
                  <a:pt x="18460" y="11702"/>
                </a:cubicBezTo>
                <a:cubicBezTo>
                  <a:pt x="18596" y="11702"/>
                  <a:pt x="18732" y="11662"/>
                  <a:pt x="18859" y="11583"/>
                </a:cubicBezTo>
                <a:cubicBezTo>
                  <a:pt x="18970" y="11505"/>
                  <a:pt x="19065" y="11413"/>
                  <a:pt x="19172" y="11287"/>
                </a:cubicBezTo>
                <a:cubicBezTo>
                  <a:pt x="19279" y="11161"/>
                  <a:pt x="19397" y="11002"/>
                  <a:pt x="19554" y="10791"/>
                </a:cubicBezTo>
                <a:lnTo>
                  <a:pt x="20918" y="8955"/>
                </a:lnTo>
                <a:cubicBezTo>
                  <a:pt x="21077" y="8741"/>
                  <a:pt x="21197" y="8580"/>
                  <a:pt x="21291" y="8436"/>
                </a:cubicBezTo>
                <a:cubicBezTo>
                  <a:pt x="21385" y="8291"/>
                  <a:pt x="21454" y="8162"/>
                  <a:pt x="21512" y="8013"/>
                </a:cubicBezTo>
                <a:cubicBezTo>
                  <a:pt x="21570" y="7843"/>
                  <a:pt x="21600" y="7660"/>
                  <a:pt x="21600" y="7477"/>
                </a:cubicBezTo>
                <a:cubicBezTo>
                  <a:pt x="21600" y="7294"/>
                  <a:pt x="21570" y="7111"/>
                  <a:pt x="21512" y="6941"/>
                </a:cubicBezTo>
                <a:cubicBezTo>
                  <a:pt x="21454" y="6791"/>
                  <a:pt x="21385" y="6663"/>
                  <a:pt x="21292" y="6519"/>
                </a:cubicBezTo>
                <a:cubicBezTo>
                  <a:pt x="21199" y="6375"/>
                  <a:pt x="21080" y="6216"/>
                  <a:pt x="20924" y="6005"/>
                </a:cubicBezTo>
                <a:lnTo>
                  <a:pt x="17680" y="1641"/>
                </a:lnTo>
                <a:cubicBezTo>
                  <a:pt x="17515" y="1374"/>
                  <a:pt x="17214" y="1361"/>
                  <a:pt x="17037" y="1612"/>
                </a:cubicBezTo>
                <a:cubicBezTo>
                  <a:pt x="16875" y="1840"/>
                  <a:pt x="16882" y="2201"/>
                  <a:pt x="17051" y="2419"/>
                </a:cubicBezTo>
                <a:lnTo>
                  <a:pt x="20623" y="7224"/>
                </a:lnTo>
                <a:cubicBezTo>
                  <a:pt x="20652" y="7265"/>
                  <a:pt x="20675" y="7295"/>
                  <a:pt x="20693" y="7323"/>
                </a:cubicBezTo>
                <a:cubicBezTo>
                  <a:pt x="20711" y="7351"/>
                  <a:pt x="20723" y="7375"/>
                  <a:pt x="20734" y="7403"/>
                </a:cubicBezTo>
                <a:cubicBezTo>
                  <a:pt x="20746" y="7436"/>
                  <a:pt x="20751" y="7470"/>
                  <a:pt x="20751" y="7505"/>
                </a:cubicBezTo>
                <a:cubicBezTo>
                  <a:pt x="20751" y="7540"/>
                  <a:pt x="20746" y="7575"/>
                  <a:pt x="20734" y="7607"/>
                </a:cubicBezTo>
                <a:cubicBezTo>
                  <a:pt x="20723" y="7636"/>
                  <a:pt x="20710" y="7660"/>
                  <a:pt x="20692" y="7688"/>
                </a:cubicBezTo>
                <a:cubicBezTo>
                  <a:pt x="20674" y="7715"/>
                  <a:pt x="20652" y="7746"/>
                  <a:pt x="20621" y="7787"/>
                </a:cubicBezTo>
                <a:lnTo>
                  <a:pt x="18690" y="10386"/>
                </a:lnTo>
                <a:cubicBezTo>
                  <a:pt x="18661" y="10427"/>
                  <a:pt x="18638" y="10457"/>
                  <a:pt x="18617" y="10481"/>
                </a:cubicBezTo>
                <a:cubicBezTo>
                  <a:pt x="18597" y="10505"/>
                  <a:pt x="18579" y="10523"/>
                  <a:pt x="18558" y="10538"/>
                </a:cubicBezTo>
                <a:cubicBezTo>
                  <a:pt x="18533" y="10553"/>
                  <a:pt x="18507" y="10560"/>
                  <a:pt x="18481" y="10560"/>
                </a:cubicBezTo>
                <a:cubicBezTo>
                  <a:pt x="18456" y="10560"/>
                  <a:pt x="18430" y="10553"/>
                  <a:pt x="18406" y="10538"/>
                </a:cubicBezTo>
                <a:cubicBezTo>
                  <a:pt x="18385" y="10523"/>
                  <a:pt x="18367" y="10505"/>
                  <a:pt x="18346" y="10481"/>
                </a:cubicBezTo>
                <a:cubicBezTo>
                  <a:pt x="18326" y="10457"/>
                  <a:pt x="18303" y="10426"/>
                  <a:pt x="18272" y="10385"/>
                </a:cubicBezTo>
                <a:lnTo>
                  <a:pt x="14036" y="4684"/>
                </a:lnTo>
                <a:cubicBezTo>
                  <a:pt x="14006" y="4644"/>
                  <a:pt x="13983" y="4613"/>
                  <a:pt x="13965" y="4586"/>
                </a:cubicBezTo>
                <a:cubicBezTo>
                  <a:pt x="13948" y="4558"/>
                  <a:pt x="13935" y="4534"/>
                  <a:pt x="13924" y="4506"/>
                </a:cubicBezTo>
                <a:cubicBezTo>
                  <a:pt x="13913" y="4473"/>
                  <a:pt x="13907" y="4439"/>
                  <a:pt x="13907" y="4404"/>
                </a:cubicBezTo>
                <a:cubicBezTo>
                  <a:pt x="13907" y="4369"/>
                  <a:pt x="13913" y="4334"/>
                  <a:pt x="13924" y="4301"/>
                </a:cubicBezTo>
                <a:cubicBezTo>
                  <a:pt x="13935" y="4273"/>
                  <a:pt x="13948" y="4249"/>
                  <a:pt x="13966" y="4221"/>
                </a:cubicBezTo>
                <a:cubicBezTo>
                  <a:pt x="13984" y="4193"/>
                  <a:pt x="14007" y="4163"/>
                  <a:pt x="14037" y="4122"/>
                </a:cubicBezTo>
                <a:lnTo>
                  <a:pt x="15499" y="2155"/>
                </a:lnTo>
                <a:cubicBezTo>
                  <a:pt x="15663" y="1918"/>
                  <a:pt x="15646" y="1544"/>
                  <a:pt x="15461" y="1337"/>
                </a:cubicBezTo>
                <a:cubicBezTo>
                  <a:pt x="15384" y="1252"/>
                  <a:pt x="15290" y="1210"/>
                  <a:pt x="15196" y="1212"/>
                </a:cubicBezTo>
                <a:close/>
                <a:moveTo>
                  <a:pt x="7970" y="5761"/>
                </a:moveTo>
                <a:lnTo>
                  <a:pt x="8585" y="6605"/>
                </a:lnTo>
                <a:cubicBezTo>
                  <a:pt x="8624" y="6651"/>
                  <a:pt x="8667" y="6689"/>
                  <a:pt x="8714" y="6717"/>
                </a:cubicBezTo>
                <a:cubicBezTo>
                  <a:pt x="8779" y="6756"/>
                  <a:pt x="8848" y="6775"/>
                  <a:pt x="8919" y="6775"/>
                </a:cubicBezTo>
                <a:lnTo>
                  <a:pt x="9560" y="6775"/>
                </a:lnTo>
                <a:lnTo>
                  <a:pt x="7651" y="9344"/>
                </a:lnTo>
                <a:cubicBezTo>
                  <a:pt x="7244" y="9987"/>
                  <a:pt x="7221" y="10922"/>
                  <a:pt x="7595" y="11599"/>
                </a:cubicBezTo>
                <a:cubicBezTo>
                  <a:pt x="8066" y="12450"/>
                  <a:pt x="8967" y="12605"/>
                  <a:pt x="9581" y="11942"/>
                </a:cubicBezTo>
                <a:lnTo>
                  <a:pt x="11177" y="9794"/>
                </a:lnTo>
                <a:lnTo>
                  <a:pt x="12764" y="9794"/>
                </a:lnTo>
                <a:lnTo>
                  <a:pt x="15684" y="13724"/>
                </a:lnTo>
                <a:cubicBezTo>
                  <a:pt x="15811" y="13962"/>
                  <a:pt x="15815" y="14282"/>
                  <a:pt x="15695" y="14526"/>
                </a:cubicBezTo>
                <a:cubicBezTo>
                  <a:pt x="15527" y="14867"/>
                  <a:pt x="15186" y="14960"/>
                  <a:pt x="14933" y="14733"/>
                </a:cubicBezTo>
                <a:lnTo>
                  <a:pt x="13863" y="13294"/>
                </a:lnTo>
                <a:cubicBezTo>
                  <a:pt x="13685" y="13097"/>
                  <a:pt x="13422" y="13130"/>
                  <a:pt x="13274" y="13368"/>
                </a:cubicBezTo>
                <a:cubicBezTo>
                  <a:pt x="13146" y="13575"/>
                  <a:pt x="13149" y="13876"/>
                  <a:pt x="13279" y="14080"/>
                </a:cubicBezTo>
                <a:lnTo>
                  <a:pt x="14323" y="15485"/>
                </a:lnTo>
                <a:cubicBezTo>
                  <a:pt x="14516" y="15791"/>
                  <a:pt x="14513" y="16241"/>
                  <a:pt x="14317" y="16543"/>
                </a:cubicBezTo>
                <a:cubicBezTo>
                  <a:pt x="14073" y="16918"/>
                  <a:pt x="13641" y="16926"/>
                  <a:pt x="13390" y="16559"/>
                </a:cubicBezTo>
                <a:lnTo>
                  <a:pt x="12523" y="15435"/>
                </a:lnTo>
                <a:cubicBezTo>
                  <a:pt x="12346" y="15184"/>
                  <a:pt x="12049" y="15186"/>
                  <a:pt x="11873" y="15438"/>
                </a:cubicBezTo>
                <a:cubicBezTo>
                  <a:pt x="11706" y="15678"/>
                  <a:pt x="11716" y="16056"/>
                  <a:pt x="11895" y="16280"/>
                </a:cubicBezTo>
                <a:lnTo>
                  <a:pt x="12887" y="17615"/>
                </a:lnTo>
                <a:cubicBezTo>
                  <a:pt x="13034" y="17825"/>
                  <a:pt x="13049" y="18147"/>
                  <a:pt x="12923" y="18382"/>
                </a:cubicBezTo>
                <a:cubicBezTo>
                  <a:pt x="12762" y="18680"/>
                  <a:pt x="12445" y="18728"/>
                  <a:pt x="12240" y="18485"/>
                </a:cubicBezTo>
                <a:lnTo>
                  <a:pt x="11792" y="17882"/>
                </a:lnTo>
                <a:cubicBezTo>
                  <a:pt x="11648" y="17631"/>
                  <a:pt x="11378" y="17592"/>
                  <a:pt x="11198" y="17796"/>
                </a:cubicBezTo>
                <a:cubicBezTo>
                  <a:pt x="10995" y="18026"/>
                  <a:pt x="10997" y="18448"/>
                  <a:pt x="11204" y="18673"/>
                </a:cubicBezTo>
                <a:lnTo>
                  <a:pt x="11694" y="19334"/>
                </a:lnTo>
                <a:cubicBezTo>
                  <a:pt x="11828" y="19559"/>
                  <a:pt x="11827" y="19878"/>
                  <a:pt x="11692" y="20101"/>
                </a:cubicBezTo>
                <a:cubicBezTo>
                  <a:pt x="11533" y="20363"/>
                  <a:pt x="11249" y="20408"/>
                  <a:pt x="11049" y="20202"/>
                </a:cubicBezTo>
                <a:lnTo>
                  <a:pt x="10438" y="19379"/>
                </a:lnTo>
                <a:cubicBezTo>
                  <a:pt x="10726" y="18646"/>
                  <a:pt x="10640" y="17718"/>
                  <a:pt x="10182" y="17101"/>
                </a:cubicBezTo>
                <a:cubicBezTo>
                  <a:pt x="9900" y="16722"/>
                  <a:pt x="9531" y="16532"/>
                  <a:pt x="9161" y="16532"/>
                </a:cubicBezTo>
                <a:cubicBezTo>
                  <a:pt x="9150" y="16532"/>
                  <a:pt x="9139" y="16534"/>
                  <a:pt x="9127" y="16534"/>
                </a:cubicBezTo>
                <a:cubicBezTo>
                  <a:pt x="9139" y="16017"/>
                  <a:pt x="9001" y="15495"/>
                  <a:pt x="8707" y="15100"/>
                </a:cubicBezTo>
                <a:cubicBezTo>
                  <a:pt x="8426" y="14721"/>
                  <a:pt x="8057" y="14531"/>
                  <a:pt x="7687" y="14531"/>
                </a:cubicBezTo>
                <a:cubicBezTo>
                  <a:pt x="7672" y="14531"/>
                  <a:pt x="7657" y="14533"/>
                  <a:pt x="7642" y="14534"/>
                </a:cubicBezTo>
                <a:cubicBezTo>
                  <a:pt x="7648" y="14028"/>
                  <a:pt x="7508" y="13519"/>
                  <a:pt x="7220" y="13133"/>
                </a:cubicBezTo>
                <a:cubicBezTo>
                  <a:pt x="6939" y="12754"/>
                  <a:pt x="6570" y="12564"/>
                  <a:pt x="6200" y="12564"/>
                </a:cubicBezTo>
                <a:cubicBezTo>
                  <a:pt x="5966" y="12564"/>
                  <a:pt x="5732" y="12641"/>
                  <a:pt x="5520" y="12793"/>
                </a:cubicBezTo>
                <a:lnTo>
                  <a:pt x="4132" y="10925"/>
                </a:lnTo>
                <a:cubicBezTo>
                  <a:pt x="4166" y="10881"/>
                  <a:pt x="4195" y="10842"/>
                  <a:pt x="4233" y="10791"/>
                </a:cubicBezTo>
                <a:lnTo>
                  <a:pt x="7861" y="5910"/>
                </a:lnTo>
                <a:cubicBezTo>
                  <a:pt x="7902" y="5854"/>
                  <a:pt x="7934" y="5810"/>
                  <a:pt x="7970" y="5761"/>
                </a:cubicBezTo>
                <a:close/>
                <a:moveTo>
                  <a:pt x="13728" y="5895"/>
                </a:moveTo>
                <a:cubicBezTo>
                  <a:pt x="13731" y="5898"/>
                  <a:pt x="13732" y="5900"/>
                  <a:pt x="13735" y="5904"/>
                </a:cubicBezTo>
                <a:lnTo>
                  <a:pt x="17251" y="10635"/>
                </a:lnTo>
                <a:lnTo>
                  <a:pt x="15866" y="12389"/>
                </a:lnTo>
                <a:lnTo>
                  <a:pt x="13304" y="8883"/>
                </a:lnTo>
                <a:cubicBezTo>
                  <a:pt x="13268" y="8828"/>
                  <a:pt x="13225" y="8782"/>
                  <a:pt x="13176" y="8749"/>
                </a:cubicBezTo>
                <a:cubicBezTo>
                  <a:pt x="13130" y="8717"/>
                  <a:pt x="13081" y="8698"/>
                  <a:pt x="13030" y="8691"/>
                </a:cubicBezTo>
                <a:lnTo>
                  <a:pt x="11018" y="8691"/>
                </a:lnTo>
                <a:cubicBezTo>
                  <a:pt x="10962" y="8682"/>
                  <a:pt x="10905" y="8689"/>
                  <a:pt x="10852" y="8713"/>
                </a:cubicBezTo>
                <a:cubicBezTo>
                  <a:pt x="10804" y="8735"/>
                  <a:pt x="10761" y="8768"/>
                  <a:pt x="10723" y="8812"/>
                </a:cubicBezTo>
                <a:lnTo>
                  <a:pt x="9101" y="10996"/>
                </a:lnTo>
                <a:cubicBezTo>
                  <a:pt x="8858" y="11229"/>
                  <a:pt x="8520" y="11152"/>
                  <a:pt x="8347" y="10824"/>
                </a:cubicBezTo>
                <a:cubicBezTo>
                  <a:pt x="8216" y="10574"/>
                  <a:pt x="8221" y="10239"/>
                  <a:pt x="8358" y="9996"/>
                </a:cubicBezTo>
                <a:lnTo>
                  <a:pt x="10752" y="6775"/>
                </a:lnTo>
                <a:lnTo>
                  <a:pt x="12802" y="6775"/>
                </a:lnTo>
                <a:cubicBezTo>
                  <a:pt x="12865" y="6782"/>
                  <a:pt x="12929" y="6771"/>
                  <a:pt x="12989" y="6743"/>
                </a:cubicBezTo>
                <a:cubicBezTo>
                  <a:pt x="13035" y="6721"/>
                  <a:pt x="13079" y="6688"/>
                  <a:pt x="13117" y="6646"/>
                </a:cubicBezTo>
                <a:lnTo>
                  <a:pt x="13728" y="5895"/>
                </a:lnTo>
                <a:close/>
                <a:moveTo>
                  <a:pt x="2893" y="7209"/>
                </a:moveTo>
                <a:cubicBezTo>
                  <a:pt x="2785" y="7209"/>
                  <a:pt x="2678" y="7264"/>
                  <a:pt x="2596" y="7374"/>
                </a:cubicBezTo>
                <a:cubicBezTo>
                  <a:pt x="2432" y="7595"/>
                  <a:pt x="2432" y="7951"/>
                  <a:pt x="2596" y="8172"/>
                </a:cubicBezTo>
                <a:cubicBezTo>
                  <a:pt x="2760" y="8392"/>
                  <a:pt x="3025" y="8392"/>
                  <a:pt x="3189" y="8172"/>
                </a:cubicBezTo>
                <a:cubicBezTo>
                  <a:pt x="3353" y="7951"/>
                  <a:pt x="3353" y="7595"/>
                  <a:pt x="3189" y="7374"/>
                </a:cubicBezTo>
                <a:cubicBezTo>
                  <a:pt x="3107" y="7264"/>
                  <a:pt x="3000" y="7209"/>
                  <a:pt x="2893" y="7209"/>
                </a:cubicBezTo>
                <a:close/>
                <a:moveTo>
                  <a:pt x="18677" y="7209"/>
                </a:moveTo>
                <a:cubicBezTo>
                  <a:pt x="18570" y="7209"/>
                  <a:pt x="18463" y="7264"/>
                  <a:pt x="18381" y="7374"/>
                </a:cubicBezTo>
                <a:cubicBezTo>
                  <a:pt x="18217" y="7595"/>
                  <a:pt x="18217" y="7951"/>
                  <a:pt x="18381" y="8172"/>
                </a:cubicBezTo>
                <a:cubicBezTo>
                  <a:pt x="18544" y="8392"/>
                  <a:pt x="18810" y="8392"/>
                  <a:pt x="18974" y="8172"/>
                </a:cubicBezTo>
                <a:cubicBezTo>
                  <a:pt x="19138" y="7951"/>
                  <a:pt x="19138" y="7595"/>
                  <a:pt x="18974" y="7374"/>
                </a:cubicBezTo>
                <a:cubicBezTo>
                  <a:pt x="18892" y="7264"/>
                  <a:pt x="18784" y="7209"/>
                  <a:pt x="18677" y="7209"/>
                </a:cubicBezTo>
                <a:close/>
                <a:moveTo>
                  <a:pt x="6200" y="13670"/>
                </a:moveTo>
                <a:cubicBezTo>
                  <a:pt x="6359" y="13670"/>
                  <a:pt x="6518" y="13751"/>
                  <a:pt x="6640" y="13915"/>
                </a:cubicBezTo>
                <a:cubicBezTo>
                  <a:pt x="6882" y="14241"/>
                  <a:pt x="6882" y="14770"/>
                  <a:pt x="6640" y="15097"/>
                </a:cubicBezTo>
                <a:cubicBezTo>
                  <a:pt x="6397" y="15423"/>
                  <a:pt x="6004" y="15423"/>
                  <a:pt x="5761" y="15097"/>
                </a:cubicBezTo>
                <a:cubicBezTo>
                  <a:pt x="5518" y="14770"/>
                  <a:pt x="5518" y="14241"/>
                  <a:pt x="5761" y="13915"/>
                </a:cubicBezTo>
                <a:cubicBezTo>
                  <a:pt x="5882" y="13751"/>
                  <a:pt x="6041" y="13670"/>
                  <a:pt x="6200" y="13670"/>
                </a:cubicBezTo>
                <a:close/>
                <a:moveTo>
                  <a:pt x="7687" y="15637"/>
                </a:moveTo>
                <a:cubicBezTo>
                  <a:pt x="7846" y="15637"/>
                  <a:pt x="8005" y="15718"/>
                  <a:pt x="8126" y="15882"/>
                </a:cubicBezTo>
                <a:cubicBezTo>
                  <a:pt x="8369" y="16208"/>
                  <a:pt x="8369" y="16737"/>
                  <a:pt x="8126" y="17064"/>
                </a:cubicBezTo>
                <a:cubicBezTo>
                  <a:pt x="7884" y="17390"/>
                  <a:pt x="7491" y="17390"/>
                  <a:pt x="7248" y="17064"/>
                </a:cubicBezTo>
                <a:cubicBezTo>
                  <a:pt x="7005" y="16737"/>
                  <a:pt x="7005" y="16208"/>
                  <a:pt x="7248" y="15882"/>
                </a:cubicBezTo>
                <a:cubicBezTo>
                  <a:pt x="7369" y="15718"/>
                  <a:pt x="7528" y="15637"/>
                  <a:pt x="7687" y="15637"/>
                </a:cubicBezTo>
                <a:close/>
                <a:moveTo>
                  <a:pt x="9161" y="17638"/>
                </a:moveTo>
                <a:cubicBezTo>
                  <a:pt x="9320" y="17638"/>
                  <a:pt x="9479" y="17719"/>
                  <a:pt x="9601" y="17883"/>
                </a:cubicBezTo>
                <a:cubicBezTo>
                  <a:pt x="9843" y="18209"/>
                  <a:pt x="9843" y="18738"/>
                  <a:pt x="9601" y="19065"/>
                </a:cubicBezTo>
                <a:cubicBezTo>
                  <a:pt x="9358" y="19391"/>
                  <a:pt x="8965" y="19391"/>
                  <a:pt x="8722" y="19065"/>
                </a:cubicBezTo>
                <a:cubicBezTo>
                  <a:pt x="8479" y="18738"/>
                  <a:pt x="8479" y="18209"/>
                  <a:pt x="8722" y="17883"/>
                </a:cubicBezTo>
                <a:cubicBezTo>
                  <a:pt x="8843" y="17719"/>
                  <a:pt x="9002" y="17638"/>
                  <a:pt x="9161" y="17638"/>
                </a:cubicBezTo>
                <a:close/>
              </a:path>
            </a:pathLst>
          </a:custGeom>
          <a:gradFill>
            <a:gsLst>
              <a:gs pos="0">
                <a:srgbClr val="5151C3"/>
              </a:gs>
              <a:gs pos="50000">
                <a:srgbClr val="2626C0"/>
              </a:gs>
              <a:gs pos="100000">
                <a:srgbClr val="1B1BB0"/>
              </a:gs>
            </a:gsLst>
            <a:lin ang="5400000"/>
          </a:gradFill>
          <a:ln w="3175">
            <a:solidFill>
              <a:srgbClr val="000000"/>
            </a:solidFill>
          </a:ln>
          <a:effectLst>
            <a:outerShdw blurRad="63500" dist="12700" dir="5400000" rotWithShape="0">
              <a:srgbClr val="000000">
                <a:alpha val="63000"/>
              </a:srgbClr>
            </a:outerShdw>
          </a:effectLst>
        </p:spPr>
        <p:txBody>
          <a:bodyPr lIns="38080" tIns="38080" rIns="38080" bIns="38080" anchor="ctr"/>
          <a:lstStyle/>
          <a:p>
            <a:pPr algn="l" defTabSz="449262">
              <a:defRPr sz="1800">
                <a:solidFill>
                  <a:srgbClr val="FFFFFF"/>
                </a:solidFill>
                <a:latin typeface="Arial"/>
                <a:ea typeface="Arial"/>
                <a:cs typeface="Arial"/>
                <a:sym typeface="Arial"/>
              </a:defRPr>
            </a:pPr>
            <a:endParaRPr/>
          </a:p>
        </p:txBody>
      </p:sp>
      <p:sp>
        <p:nvSpPr>
          <p:cNvPr id="12" name="VENDER MELHOR"/>
          <p:cNvSpPr txBox="1"/>
          <p:nvPr/>
        </p:nvSpPr>
        <p:spPr>
          <a:xfrm>
            <a:off x="1463314" y="1742802"/>
            <a:ext cx="9677190" cy="10230396"/>
          </a:xfrm>
          <a:prstGeom prst="rect">
            <a:avLst/>
          </a:prstGeom>
          <a:ln w="12700">
            <a:miter lim="400000"/>
          </a:ln>
          <a:extLst>
            <a:ext uri="{C572A759-6A51-4108-AA02-DFA0A04FC94B}">
              <ma14:wrappingTextBoxFlag xmlns="" xmlns:ma14="http://schemas.microsoft.com/office/mac/drawingml/2011/main" val="1"/>
            </a:ext>
          </a:extLst>
        </p:spPr>
        <p:txBody>
          <a:bodyPr wrap="square" lIns="91392" tIns="91392" rIns="91392" bIns="91392">
            <a:spAutoFit/>
          </a:bodyPr>
          <a:lstStyle>
            <a:lvl1pPr algn="l" defTabSz="1828800">
              <a:lnSpc>
                <a:spcPct val="170000"/>
              </a:lnSpc>
              <a:defRPr sz="6400">
                <a:solidFill>
                  <a:srgbClr val="FFFFFF"/>
                </a:solidFill>
                <a:latin typeface="+mn-lt"/>
                <a:ea typeface="+mn-ea"/>
                <a:cs typeface="+mn-cs"/>
                <a:sym typeface="Helvetica"/>
              </a:defRPr>
            </a:lvl1pPr>
          </a:lstStyle>
          <a:p>
            <a:r>
              <a:rPr lang="pt-BR" sz="8000" dirty="0" smtClean="0">
                <a:solidFill>
                  <a:srgbClr val="002060"/>
                </a:solidFill>
              </a:rPr>
              <a:t>A pergunta é:</a:t>
            </a:r>
          </a:p>
          <a:p>
            <a:r>
              <a:rPr lang="pt-BR" sz="8000" dirty="0" smtClean="0">
                <a:solidFill>
                  <a:srgbClr val="002060"/>
                </a:solidFill>
                <a:latin typeface="Arial Rounded MT Bold" charset="0"/>
                <a:ea typeface="Arial Rounded MT Bold" charset="0"/>
                <a:cs typeface="Arial Rounded MT Bold" charset="0"/>
              </a:rPr>
              <a:t>O que é realmente importante para o país?</a:t>
            </a:r>
            <a:endParaRPr lang="pt-BR" sz="8000" dirty="0">
              <a:solidFill>
                <a:srgbClr val="002060"/>
              </a:solidFill>
              <a:latin typeface="Arial Rounded MT Bold" charset="0"/>
              <a:ea typeface="Arial Rounded MT Bold" charset="0"/>
              <a:cs typeface="Arial Rounded MT Bold" charset="0"/>
            </a:endParaRPr>
          </a:p>
          <a:p>
            <a:endParaRPr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87"/>
                                        </p:tgtEl>
                                        <p:attrNameLst>
                                          <p:attrName>style.visibility</p:attrName>
                                        </p:attrNameLst>
                                      </p:cBhvr>
                                      <p:to>
                                        <p:strVal val="visible"/>
                                      </p:to>
                                    </p:set>
                                    <p:anim calcmode="lin" valueType="num">
                                      <p:cBhvr>
                                        <p:cTn id="7" dur="1000" fill="hold"/>
                                        <p:tgtEl>
                                          <p:spTgt spid="287"/>
                                        </p:tgtEl>
                                        <p:attrNameLst>
                                          <p:attrName>ppt_x</p:attrName>
                                        </p:attrNameLst>
                                      </p:cBhvr>
                                      <p:tavLst>
                                        <p:tav tm="0">
                                          <p:val>
                                            <p:strVal val="1+#ppt_w/2"/>
                                          </p:val>
                                        </p:tav>
                                        <p:tav tm="100000">
                                          <p:val>
                                            <p:strVal val="#ppt_x"/>
                                          </p:val>
                                        </p:tav>
                                      </p:tavLst>
                                    </p:anim>
                                    <p:anim calcmode="lin" valueType="num">
                                      <p:cBhvr>
                                        <p:cTn id="8" dur="1000" fill="hold"/>
                                        <p:tgtEl>
                                          <p:spTgt spid="28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282"/>
                                        </p:tgtEl>
                                        <p:attrNameLst>
                                          <p:attrName>style.visibility</p:attrName>
                                        </p:attrNameLst>
                                      </p:cBhvr>
                                      <p:to>
                                        <p:strVal val="visible"/>
                                      </p:to>
                                    </p:set>
                                    <p:anim calcmode="lin" valueType="num">
                                      <p:cBhvr>
                                        <p:cTn id="12" dur="1000" fill="hold"/>
                                        <p:tgtEl>
                                          <p:spTgt spid="282"/>
                                        </p:tgtEl>
                                        <p:attrNameLst>
                                          <p:attrName>ppt_x</p:attrName>
                                        </p:attrNameLst>
                                      </p:cBhvr>
                                      <p:tavLst>
                                        <p:tav tm="0">
                                          <p:val>
                                            <p:strVal val="1+#ppt_w/2"/>
                                          </p:val>
                                        </p:tav>
                                        <p:tav tm="100000">
                                          <p:val>
                                            <p:strVal val="#ppt_x"/>
                                          </p:val>
                                        </p:tav>
                                      </p:tavLst>
                                    </p:anim>
                                    <p:anim calcmode="lin" valueType="num">
                                      <p:cBhvr>
                                        <p:cTn id="13" dur="1000" fill="hold"/>
                                        <p:tgtEl>
                                          <p:spTgt spid="28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iterate>
                                    <p:tmAbs val="0"/>
                                  </p:iterate>
                                  <p:childTnLst>
                                    <p:set>
                                      <p:cBhvr>
                                        <p:cTn id="16" fill="hold"/>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1+#ppt_w/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2" animBg="1" advAuto="0"/>
      <p:bldP spid="287" grpId="1" animBg="1" advAuto="0"/>
      <p:bldP spid="12"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Retângulo 3"/>
          <p:cNvSpPr/>
          <p:nvPr/>
        </p:nvSpPr>
        <p:spPr>
          <a:xfrm>
            <a:off x="0" y="5756671"/>
            <a:ext cx="24371304" cy="7959329"/>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pic>
        <p:nvPicPr>
          <p:cNvPr id="1059" name="Imagem 1" descr="Imagem 1"/>
          <p:cNvPicPr>
            <a:picLocks noChangeAspect="1"/>
          </p:cNvPicPr>
          <p:nvPr/>
        </p:nvPicPr>
        <p:blipFill>
          <a:blip r:embed="rId2">
            <a:extLst/>
          </a:blip>
          <a:stretch>
            <a:fillRect/>
          </a:stretch>
        </p:blipFill>
        <p:spPr>
          <a:xfrm>
            <a:off x="1401007" y="631933"/>
            <a:ext cx="21594685" cy="5994401"/>
          </a:xfrm>
          <a:prstGeom prst="rect">
            <a:avLst/>
          </a:prstGeom>
          <a:ln w="12700">
            <a:miter lim="400000"/>
          </a:ln>
        </p:spPr>
      </p:pic>
      <p:sp>
        <p:nvSpPr>
          <p:cNvPr id="5" name="O que esperamos das Juntas?…"/>
          <p:cNvSpPr txBox="1"/>
          <p:nvPr/>
        </p:nvSpPr>
        <p:spPr>
          <a:xfrm>
            <a:off x="1401007" y="7767038"/>
            <a:ext cx="21396960" cy="470897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449262">
              <a:defRPr sz="6400" b="1">
                <a:solidFill>
                  <a:srgbClr val="FFFFFF"/>
                </a:solidFill>
                <a:latin typeface="Century Gothic"/>
                <a:ea typeface="Century Gothic"/>
                <a:cs typeface="Century Gothic"/>
                <a:sym typeface="Century Gothic"/>
              </a:defRPr>
            </a:pPr>
            <a:r>
              <a:rPr lang="pt-BR" sz="5400" dirty="0" smtClean="0"/>
              <a:t>Inconstitucional. Impede a livre iniciativa, inibe a divulgação e prejudica o desenvolvimento da atividade.</a:t>
            </a:r>
            <a:endParaRPr lang="pt-BR" dirty="0" smtClean="0"/>
          </a:p>
          <a:p>
            <a:pPr defTabSz="449262">
              <a:defRPr sz="6400" b="1">
                <a:solidFill>
                  <a:srgbClr val="FFFFFF"/>
                </a:solidFill>
                <a:latin typeface="Century Gothic"/>
                <a:ea typeface="Century Gothic"/>
                <a:cs typeface="Century Gothic"/>
                <a:sym typeface="Century Gothic"/>
              </a:defRPr>
            </a:pPr>
            <a:endParaRPr lang="pt-BR" dirty="0"/>
          </a:p>
          <a:p>
            <a:pPr defTabSz="449262">
              <a:defRPr sz="6400" b="1">
                <a:solidFill>
                  <a:srgbClr val="FFFFFF"/>
                </a:solidFill>
                <a:latin typeface="Century Gothic"/>
                <a:ea typeface="Century Gothic"/>
                <a:cs typeface="Century Gothic"/>
                <a:sym typeface="Century Gothic"/>
              </a:defRPr>
            </a:pPr>
            <a:r>
              <a:rPr lang="pt-BR" dirty="0" smtClean="0"/>
              <a:t>Pergunta: qual o objetivo disso?</a:t>
            </a:r>
          </a:p>
          <a:p>
            <a:pPr defTabSz="449262">
              <a:defRPr sz="6400" b="1">
                <a:solidFill>
                  <a:srgbClr val="FFFFFF"/>
                </a:solidFill>
                <a:latin typeface="Century Gothic"/>
                <a:ea typeface="Century Gothic"/>
                <a:cs typeface="Century Gothic"/>
                <a:sym typeface="Century Gothic"/>
              </a:defRPr>
            </a:pPr>
            <a:r>
              <a:rPr lang="pt-BR" dirty="0" smtClean="0"/>
              <a:t>Porque limitar o leiloeiro num mundo sem limites??</a:t>
            </a:r>
            <a:endParaRPr dirty="0"/>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OPERADORES DA LEILOARIA VEICULAR BRASILEIRA"/>
          <p:cNvSpPr txBox="1">
            <a:spLocks noGrp="1"/>
          </p:cNvSpPr>
          <p:nvPr>
            <p:ph type="title"/>
          </p:nvPr>
        </p:nvSpPr>
        <p:spPr>
          <a:xfrm>
            <a:off x="4653046" y="1856214"/>
            <a:ext cx="14377815" cy="1104320"/>
          </a:xfrm>
          <a:prstGeom prst="rect">
            <a:avLst/>
          </a:prstGeom>
        </p:spPr>
        <p:txBody>
          <a:bodyPr>
            <a:noAutofit/>
          </a:bodyPr>
          <a:lstStyle>
            <a:lvl1pPr algn="ctr" defTabSz="664610">
              <a:spcBef>
                <a:spcPts val="3100"/>
              </a:spcBef>
              <a:defRPr sz="7760"/>
            </a:lvl1pPr>
          </a:lstStyle>
          <a:p>
            <a:r>
              <a:rPr lang="pt-BR" sz="9600" dirty="0" smtClean="0"/>
              <a:t>Primeira atualização em 80 anos</a:t>
            </a:r>
            <a:endParaRPr sz="9600" dirty="0"/>
          </a:p>
        </p:txBody>
      </p:sp>
      <p:sp>
        <p:nvSpPr>
          <p:cNvPr id="5" name="Rectangle 1"/>
          <p:cNvSpPr>
            <a:spLocks noChangeArrowheads="1"/>
          </p:cNvSpPr>
          <p:nvPr/>
        </p:nvSpPr>
        <p:spPr bwMode="auto">
          <a:xfrm>
            <a:off x="1108364" y="3618321"/>
            <a:ext cx="22111854" cy="800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lvl1pPr algn="l" eaLnBrk="0" fontAlgn="base">
              <a:spcBef>
                <a:spcPct val="0"/>
              </a:spcBef>
              <a:spcAft>
                <a:spcPct val="0"/>
              </a:spcAft>
              <a:defRPr>
                <a:solidFill>
                  <a:schemeClr val="tx1"/>
                </a:solidFill>
                <a:latin typeface="Arial" charset="0"/>
              </a:defRPr>
            </a:lvl1pPr>
            <a:lvl2pPr marL="457200" algn="l" eaLnBrk="0" fontAlgn="base">
              <a:spcBef>
                <a:spcPct val="0"/>
              </a:spcBef>
              <a:spcAft>
                <a:spcPct val="0"/>
              </a:spcAft>
              <a:defRPr>
                <a:solidFill>
                  <a:schemeClr val="tx1"/>
                </a:solidFill>
                <a:latin typeface="Arial" charset="0"/>
              </a:defRPr>
            </a:lvl2pPr>
            <a:lvl3pPr marL="914400" algn="l" eaLnBrk="0" fontAlgn="base">
              <a:spcBef>
                <a:spcPct val="0"/>
              </a:spcBef>
              <a:spcAft>
                <a:spcPct val="0"/>
              </a:spcAft>
              <a:defRPr>
                <a:solidFill>
                  <a:schemeClr val="tx1"/>
                </a:solidFill>
                <a:latin typeface="Arial" charset="0"/>
              </a:defRPr>
            </a:lvl3pPr>
            <a:lvl4pPr marL="1371600" algn="l" eaLnBrk="0" fontAlgn="base">
              <a:spcBef>
                <a:spcPct val="0"/>
              </a:spcBef>
              <a:spcAft>
                <a:spcPct val="0"/>
              </a:spcAft>
              <a:defRPr>
                <a:solidFill>
                  <a:schemeClr val="tx1"/>
                </a:solidFill>
                <a:latin typeface="Arial" charset="0"/>
              </a:defRPr>
            </a:lvl4pPr>
            <a:lvl5pPr marL="1828800" algn="l" eaLnBrk="0" fontAlgn="base">
              <a:spcBef>
                <a:spcPct val="0"/>
              </a:spcBef>
              <a:spcAft>
                <a:spcPct val="0"/>
              </a:spcAft>
              <a:defRPr>
                <a:solidFill>
                  <a:schemeClr val="tx1"/>
                </a:solidFill>
                <a:latin typeface="Arial" charset="0"/>
              </a:defRPr>
            </a:lvl5pPr>
            <a:lvl6pPr marL="2286000" algn="l" eaLnBrk="0" fontAlgn="base">
              <a:spcBef>
                <a:spcPct val="0"/>
              </a:spcBef>
              <a:spcAft>
                <a:spcPct val="0"/>
              </a:spcAft>
              <a:defRPr>
                <a:solidFill>
                  <a:schemeClr val="tx1"/>
                </a:solidFill>
                <a:latin typeface="Arial" charset="0"/>
              </a:defRPr>
            </a:lvl6pPr>
            <a:lvl7pPr marL="2743200" algn="l" eaLnBrk="0" fontAlgn="base">
              <a:spcBef>
                <a:spcPct val="0"/>
              </a:spcBef>
              <a:spcAft>
                <a:spcPct val="0"/>
              </a:spcAft>
              <a:defRPr>
                <a:solidFill>
                  <a:schemeClr val="tx1"/>
                </a:solidFill>
                <a:latin typeface="Arial" charset="0"/>
              </a:defRPr>
            </a:lvl7pPr>
            <a:lvl8pPr marL="3200400" algn="l" eaLnBrk="0" fontAlgn="base">
              <a:spcBef>
                <a:spcPct val="0"/>
              </a:spcBef>
              <a:spcAft>
                <a:spcPct val="0"/>
              </a:spcAft>
              <a:defRPr>
                <a:solidFill>
                  <a:schemeClr val="tx1"/>
                </a:solidFill>
                <a:latin typeface="Arial" charset="0"/>
              </a:defRPr>
            </a:lvl8pPr>
            <a:lvl9pPr marL="3657600" algn="l" eaLnBrk="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chemeClr val="tx1"/>
                </a:solidFill>
                <a:effectLst/>
                <a:latin typeface="Arial" charset="0"/>
              </a:rPr>
              <a:t> </a:t>
            </a:r>
            <a:endParaRPr kumimoji="0" lang="pt-BR" altLang="pt-BR" sz="49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4800" b="1" i="0" u="none" strike="noStrike" cap="none" normalizeH="0" baseline="0" dirty="0" smtClean="0">
              <a:ln>
                <a:noFill/>
              </a:ln>
              <a:solidFill>
                <a:srgbClr val="000080"/>
              </a:solidFill>
              <a:effectLst/>
              <a:latin typeface="Arial" charset="0"/>
              <a:hlinkClick r:id="rId2" invalidUrl="http://legislacao.planalto.gov.br/legisla/legislacao.nsf/Viw_Identificacao/lei 13.138-2015?OpenDocument"/>
            </a:endParaRPr>
          </a:p>
          <a:p>
            <a:pPr marL="0" marR="0" lvl="0" indent="0" algn="l" defTabSz="914400" rtl="0" eaLnBrk="0" fontAlgn="base" latinLnBrk="0" hangingPunct="0">
              <a:lnSpc>
                <a:spcPct val="100000"/>
              </a:lnSpc>
              <a:spcBef>
                <a:spcPct val="0"/>
              </a:spcBef>
              <a:spcAft>
                <a:spcPct val="0"/>
              </a:spcAft>
              <a:buClrTx/>
              <a:buSzTx/>
              <a:buFontTx/>
              <a:buNone/>
              <a:tabLst/>
            </a:pPr>
            <a:endParaRPr lang="pt-BR" altLang="pt-BR" sz="4800" b="1" dirty="0">
              <a:solidFill>
                <a:srgbClr val="000080"/>
              </a:solidFill>
              <a:hlinkClick r:id="rId2" invalidUrl="http://legislacao.planalto.gov.br/legisla/legislacao.nsf/Viw_Identificacao/lei 13.138-2015?OpenDocumen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4800" b="1" i="0" u="none" strike="noStrike" cap="none" normalizeH="0" baseline="0" dirty="0" smtClean="0">
                <a:ln>
                  <a:noFill/>
                </a:ln>
                <a:solidFill>
                  <a:srgbClr val="000080"/>
                </a:solidFill>
                <a:effectLst/>
                <a:latin typeface="Arial" charset="0"/>
                <a:hlinkClick r:id="rId2" invalidUrl="http://legislacao.planalto.gov.br/legisla/legislacao.nsf/Viw_Identificacao/lei 13.138-2015?OpenDocument"/>
              </a:rPr>
              <a:t>LEI </a:t>
            </a:r>
            <a:r>
              <a:rPr kumimoji="0" lang="pt-BR" altLang="pt-BR" sz="4800" b="1" i="0" u="none" strike="noStrike" cap="none" normalizeH="0" baseline="0" dirty="0">
                <a:ln>
                  <a:noFill/>
                </a:ln>
                <a:solidFill>
                  <a:srgbClr val="000080"/>
                </a:solidFill>
                <a:effectLst/>
                <a:latin typeface="Arial" charset="0"/>
                <a:hlinkClick r:id="rId2" invalidUrl="http://legislacao.planalto.gov.br/legisla/legislacao.nsf/Viw_Identificacao/lei 13.138-2015?OpenDocument"/>
              </a:rPr>
              <a:t>Nº 13.138, DE 26 DE JUNHO DE 2015</a:t>
            </a:r>
            <a:r>
              <a:rPr kumimoji="0" lang="pt-BR" altLang="pt-BR" sz="4800" b="1" i="0" u="none" strike="noStrike" cap="none" normalizeH="0" baseline="0" dirty="0" smtClean="0">
                <a:ln>
                  <a:noFill/>
                </a:ln>
                <a:solidFill>
                  <a:srgbClr val="000080"/>
                </a:solidFill>
                <a:effectLst/>
                <a:latin typeface="Arial" charset="0"/>
                <a:hlinkClick r:id="rId2" invalidUrl="http://legislacao.planalto.gov.br/legisla/legislacao.nsf/Viw_Identificacao/lei 13.138-2015?OpenDocument"/>
              </a:rPr>
              <a:t>.</a:t>
            </a:r>
            <a:endParaRPr kumimoji="0" lang="pt-BR" altLang="pt-BR" sz="1000" b="0" i="0" u="none" strike="noStrike" cap="none" normalizeH="0" baseline="0" dirty="0" smtClean="0">
              <a:ln>
                <a:noFill/>
              </a:ln>
              <a:solidFill>
                <a:srgbClr val="000000"/>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000" b="0" i="0" u="none" strike="noStrike" cap="none" normalizeH="0" baseline="0" dirty="0" smtClean="0">
              <a:ln>
                <a:noFill/>
              </a:ln>
              <a:solidFill>
                <a:srgbClr val="000000"/>
              </a:solidFill>
              <a:effectLst/>
              <a:latin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3200" b="0" i="0" u="none" strike="noStrike" cap="none" normalizeH="0" baseline="0" dirty="0" smtClean="0">
                <a:ln>
                  <a:noFill/>
                </a:ln>
                <a:solidFill>
                  <a:srgbClr val="000000"/>
                </a:solidFill>
                <a:effectLst/>
                <a:latin typeface="Arial" charset="0"/>
              </a:rPr>
              <a:t>Art</a:t>
            </a:r>
            <a:r>
              <a:rPr kumimoji="0" lang="pt-BR" altLang="pt-BR" sz="3200" b="0" i="0" u="none" strike="noStrike" cap="none" normalizeH="0" baseline="0" dirty="0">
                <a:ln>
                  <a:noFill/>
                </a:ln>
                <a:solidFill>
                  <a:srgbClr val="000000"/>
                </a:solidFill>
                <a:effectLst/>
                <a:latin typeface="Arial" charset="0"/>
              </a:rPr>
              <a:t>. 1º O art. 19 do Regulamento a que se refere o </a:t>
            </a:r>
            <a:r>
              <a:rPr kumimoji="0" lang="pt-BR" altLang="pt-BR" sz="3200" b="0" i="0" u="none" strike="noStrike" cap="none" normalizeH="0" baseline="0" dirty="0">
                <a:ln>
                  <a:noFill/>
                </a:ln>
                <a:solidFill>
                  <a:srgbClr val="000000"/>
                </a:solidFill>
                <a:effectLst/>
                <a:latin typeface="Arial" charset="0"/>
                <a:hlinkClick r:id="rId3"/>
              </a:rPr>
              <a:t>Decreto nº 21.981, de 19 de outubro de 1932 </a:t>
            </a:r>
            <a:r>
              <a:rPr kumimoji="0" lang="pt-BR" altLang="pt-BR" sz="3200" b="0" i="0" u="none" strike="noStrike" cap="none" normalizeH="0" baseline="0" dirty="0">
                <a:ln>
                  <a:noFill/>
                </a:ln>
                <a:solidFill>
                  <a:srgbClr val="000000"/>
                </a:solidFill>
                <a:effectLst/>
                <a:latin typeface="Arial" charset="0"/>
              </a:rPr>
              <a:t>, passa a vigorar com a seguinte redação: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3200" b="0" i="0" u="none" strike="noStrike" cap="none" normalizeH="0" baseline="0" dirty="0">
                <a:ln>
                  <a:noFill/>
                </a:ln>
                <a:solidFill>
                  <a:srgbClr val="000000"/>
                </a:solidFill>
                <a:effectLst/>
                <a:latin typeface="Arial" charset="0"/>
              </a:rPr>
              <a:t>“ </a:t>
            </a:r>
            <a:r>
              <a:rPr kumimoji="0" lang="pt-BR" altLang="pt-BR" sz="3200" b="0" i="0" u="none" strike="noStrike" cap="none" normalizeH="0" baseline="0" dirty="0">
                <a:ln>
                  <a:noFill/>
                </a:ln>
                <a:solidFill>
                  <a:srgbClr val="000000"/>
                </a:solidFill>
                <a:effectLst/>
                <a:latin typeface="Arial" charset="0"/>
                <a:hlinkClick r:id="rId4"/>
              </a:rPr>
              <a:t>Art. 19. </a:t>
            </a:r>
            <a:r>
              <a:rPr kumimoji="0" lang="pt-BR" altLang="pt-BR" sz="3200" b="0" i="0" u="none" strike="noStrike" cap="none" normalizeH="0" baseline="0" dirty="0">
                <a:ln>
                  <a:noFill/>
                </a:ln>
                <a:solidFill>
                  <a:srgbClr val="000000"/>
                </a:solidFill>
                <a:effectLst/>
                <a:latin typeface="Arial" charset="0"/>
              </a:rPr>
              <a:t>Compete aos leiloeiros, pessoal e privativamente, a venda em hasta pública ou público pregão, dentro de suas próprias casas ou fora delas, inclusive por meio da rede mundial de computadores, de tudo que, por autorização de seus donos por alvará judicial, forem encarregados, tais como imóveis, móveis, mercadorias, utensílios, semoventes e mais efeitos, e a de bens móveis e imóveis pertencentes às massas falidas, liquidações judiciais, penhores de qualquer natureza, inclusive de </a:t>
            </a:r>
            <a:r>
              <a:rPr kumimoji="0" lang="pt-BR" altLang="pt-BR" sz="3200" b="0" i="0" u="none" strike="noStrike" cap="none" normalizeH="0" baseline="0" dirty="0" err="1">
                <a:ln>
                  <a:noFill/>
                </a:ln>
                <a:solidFill>
                  <a:srgbClr val="000000"/>
                </a:solidFill>
                <a:effectLst/>
                <a:latin typeface="Arial" charset="0"/>
              </a:rPr>
              <a:t>jóias</a:t>
            </a:r>
            <a:r>
              <a:rPr kumimoji="0" lang="pt-BR" altLang="pt-BR" sz="3200" b="0" i="0" u="none" strike="noStrike" cap="none" normalizeH="0" baseline="0" dirty="0">
                <a:ln>
                  <a:noFill/>
                </a:ln>
                <a:solidFill>
                  <a:srgbClr val="000000"/>
                </a:solidFill>
                <a:effectLst/>
                <a:latin typeface="Arial" charset="0"/>
              </a:rPr>
              <a:t> e </a:t>
            </a:r>
            <a:r>
              <a:rPr kumimoji="0" lang="pt-BR" altLang="pt-BR" sz="3200" b="1" i="0" u="none" strike="noStrike" cap="none" normalizeH="0" baseline="0" dirty="0">
                <a:ln>
                  <a:noFill/>
                </a:ln>
                <a:solidFill>
                  <a:srgbClr val="000000"/>
                </a:solidFill>
                <a:effectLst/>
                <a:latin typeface="Arial" charset="0"/>
              </a:rPr>
              <a:t>warrants </a:t>
            </a:r>
            <a:r>
              <a:rPr kumimoji="0" lang="pt-BR" altLang="pt-BR" sz="3200" b="0" i="0" u="none" strike="noStrike" cap="none" normalizeH="0" baseline="0" dirty="0">
                <a:ln>
                  <a:noFill/>
                </a:ln>
                <a:solidFill>
                  <a:srgbClr val="000000"/>
                </a:solidFill>
                <a:effectLst/>
                <a:latin typeface="Arial" charset="0"/>
              </a:rPr>
              <a:t>de armazéns gerais, e o mais que a lei mande, com fé de oficiais públicos.</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4000" b="0" i="0" u="none" strike="noStrike" cap="none" normalizeH="0" baseline="0" dirty="0">
                <a:ln>
                  <a:noFill/>
                </a:ln>
                <a:solidFill>
                  <a:srgbClr val="000000"/>
                </a:solidFill>
                <a:effectLst/>
                <a:latin typeface="Arial" charset="0"/>
              </a:rPr>
              <a:t>...................................................................................” (NR)</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solidFill>
                  <a:srgbClr val="000000"/>
                </a:solidFill>
                <a:effectLst/>
                <a:latin typeface="Arial" charset="0"/>
              </a:rPr>
              <a:t>Art. 2º Esta Lei entra em vigor na data de sua publicação.</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solidFill>
                  <a:srgbClr val="000000"/>
                </a:solidFill>
                <a:effectLst/>
                <a:latin typeface="Arial" charset="0"/>
              </a:rPr>
              <a:t>Brasília, 26 de junho de 2015; 194º da Independência e 127º da República.</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solidFill>
                  <a:srgbClr val="000000"/>
                </a:solidFill>
                <a:effectLst/>
                <a:latin typeface="Arial" charset="0"/>
              </a:rPr>
              <a:t>DILMA </a:t>
            </a:r>
            <a:r>
              <a:rPr kumimoji="0" lang="pt-BR" altLang="pt-BR" sz="2000" b="0" i="0" u="none" strike="noStrike" cap="none" normalizeH="0" baseline="0" dirty="0" smtClean="0">
                <a:ln>
                  <a:noFill/>
                </a:ln>
                <a:solidFill>
                  <a:srgbClr val="000000"/>
                </a:solidFill>
                <a:effectLst/>
                <a:latin typeface="Arial" charset="0"/>
              </a:rPr>
              <a:t>ROUSSEFF </a:t>
            </a:r>
            <a:r>
              <a:rPr kumimoji="0" lang="pt-BR" altLang="pt-BR" sz="2000" b="0" i="0" u="none" strike="noStrike" cap="none" normalizeH="0" baseline="0" dirty="0">
                <a:ln>
                  <a:noFill/>
                </a:ln>
                <a:solidFill>
                  <a:srgbClr val="000000"/>
                </a:solidFill>
                <a:effectLst/>
                <a:latin typeface="Arial" charset="0"/>
              </a:rPr>
              <a:t/>
            </a:r>
            <a:br>
              <a:rPr kumimoji="0" lang="pt-BR" altLang="pt-BR" sz="2000" b="0" i="0" u="none" strike="noStrike" cap="none" normalizeH="0" baseline="0" dirty="0">
                <a:ln>
                  <a:noFill/>
                </a:ln>
                <a:solidFill>
                  <a:srgbClr val="000000"/>
                </a:solidFill>
                <a:effectLst/>
                <a:latin typeface="Arial" charset="0"/>
              </a:rPr>
            </a:br>
            <a:r>
              <a:rPr kumimoji="0" lang="pt-BR" altLang="pt-BR" sz="2000" b="0" i="1" u="none" strike="noStrike" cap="none" normalizeH="0" baseline="0" dirty="0">
                <a:ln>
                  <a:noFill/>
                </a:ln>
                <a:solidFill>
                  <a:srgbClr val="000000"/>
                </a:solidFill>
                <a:effectLst/>
                <a:latin typeface="Arial" charset="0"/>
              </a:rPr>
              <a:t>José Eduardo Cardozo</a:t>
            </a:r>
            <a:endParaRPr kumimoji="0" lang="pt-BR" altLang="pt-BR" sz="9600" b="0" i="0" u="none" strike="noStrike" cap="none" normalizeH="0" baseline="0" dirty="0">
              <a:ln>
                <a:noFill/>
              </a:ln>
              <a:solidFill>
                <a:schemeClr val="tx1"/>
              </a:solidFill>
              <a:effectLst/>
              <a:latin typeface="Arial" charset="0"/>
            </a:endParaRPr>
          </a:p>
        </p:txBody>
      </p:sp>
      <p:pic>
        <p:nvPicPr>
          <p:cNvPr id="6" name="Picture 2" descr="rasão das Armas Nacionais da República Federativa do Bras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43833" y="3584570"/>
            <a:ext cx="1596312" cy="172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4883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aracterísticas"/>
          <p:cNvSpPr txBox="1">
            <a:spLocks noGrp="1"/>
          </p:cNvSpPr>
          <p:nvPr>
            <p:ph type="ctrTitle"/>
          </p:nvPr>
        </p:nvSpPr>
        <p:spPr>
          <a:xfrm>
            <a:off x="1404585" y="1211227"/>
            <a:ext cx="19621502" cy="1276494"/>
          </a:xfrm>
          <a:prstGeom prst="rect">
            <a:avLst/>
          </a:prstGeom>
        </p:spPr>
        <p:txBody>
          <a:bodyPr/>
          <a:lstStyle>
            <a:lvl1pPr defTabSz="561340">
              <a:defRPr sz="5984"/>
            </a:lvl1pPr>
          </a:lstStyle>
          <a:p>
            <a:r>
              <a:t>Características</a:t>
            </a:r>
          </a:p>
        </p:txBody>
      </p:sp>
      <p:sp>
        <p:nvSpPr>
          <p:cNvPr id="237" name="Pessoa Física…"/>
          <p:cNvSpPr txBox="1"/>
          <p:nvPr/>
        </p:nvSpPr>
        <p:spPr>
          <a:xfrm>
            <a:off x="2434234" y="1193799"/>
            <a:ext cx="12767665" cy="10464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p>
            <a:pPr marL="659383" indent="-659383" algn="l" defTabSz="726440">
              <a:buSzPct val="125000"/>
              <a:buChar char="-"/>
              <a:defRPr sz="6600"/>
            </a:pPr>
            <a:r>
              <a:rPr dirty="0"/>
              <a:t>Pessoa Física</a:t>
            </a:r>
            <a:endParaRPr sz="5100" dirty="0"/>
          </a:p>
          <a:p>
            <a:pPr marL="659383" indent="-659383" algn="l" defTabSz="726440">
              <a:buSzPct val="125000"/>
              <a:buChar char="-"/>
              <a:defRPr sz="6600"/>
            </a:pPr>
            <a:r>
              <a:rPr dirty="0"/>
              <a:t>Personalíssimo</a:t>
            </a:r>
            <a:endParaRPr sz="5100" dirty="0"/>
          </a:p>
          <a:p>
            <a:pPr marL="659383" indent="-659383" algn="l" defTabSz="726440">
              <a:buSzPct val="125000"/>
              <a:buChar char="-"/>
              <a:defRPr sz="6600"/>
            </a:pPr>
            <a:r>
              <a:rPr dirty="0" smtClean="0"/>
              <a:t>Independente</a:t>
            </a:r>
            <a:endParaRPr sz="5100" dirty="0" smtClean="0"/>
          </a:p>
          <a:p>
            <a:pPr marL="659383" indent="-659383" algn="l" defTabSz="726440">
              <a:buSzPct val="125000"/>
              <a:buChar char="-"/>
              <a:defRPr sz="6600"/>
            </a:pPr>
            <a:r>
              <a:rPr dirty="0" smtClean="0"/>
              <a:t>Restrito</a:t>
            </a:r>
            <a:endParaRPr sz="5100" dirty="0"/>
          </a:p>
          <a:p>
            <a:pPr marL="659383" indent="-659383" algn="l" defTabSz="726440">
              <a:buSzPct val="125000"/>
              <a:buChar char="-"/>
              <a:defRPr sz="6600"/>
            </a:pPr>
            <a:r>
              <a:rPr dirty="0"/>
              <a:t>Cartorial</a:t>
            </a:r>
            <a:endParaRPr sz="5100" dirty="0"/>
          </a:p>
          <a:p>
            <a:pPr marL="659383" indent="-659383" algn="l" defTabSz="726440">
              <a:buSzPct val="125000"/>
              <a:buChar char="-"/>
              <a:defRPr sz="6600"/>
            </a:pPr>
            <a:r>
              <a:rPr dirty="0"/>
              <a:t>Artesanal</a:t>
            </a:r>
          </a:p>
          <a:p>
            <a:pPr marL="659383" indent="-659383" algn="l" defTabSz="726440">
              <a:buSzPct val="125000"/>
              <a:buChar char="-"/>
              <a:defRPr sz="6600"/>
            </a:pPr>
            <a:r>
              <a:rPr dirty="0"/>
              <a:t>Fé Pública</a:t>
            </a:r>
            <a:endParaRPr sz="5100" dirty="0"/>
          </a:p>
          <a:p>
            <a:pPr marL="659383" indent="-659383" algn="l" defTabSz="726440">
              <a:buSzPct val="125000"/>
              <a:buChar char="-"/>
              <a:defRPr sz="6600"/>
            </a:pPr>
            <a:r>
              <a:rPr dirty="0"/>
              <a:t>Vitalício</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tângulo 3"/>
          <p:cNvSpPr/>
          <p:nvPr/>
        </p:nvSpPr>
        <p:spPr>
          <a:xfrm>
            <a:off x="12698" y="7040880"/>
            <a:ext cx="24371304" cy="6675120"/>
          </a:xfrm>
          <a:prstGeom prst="rect">
            <a:avLst/>
          </a:prstGeom>
          <a:solidFill>
            <a:srgbClr val="001236"/>
          </a:solidFill>
          <a:ln w="12700">
            <a:solidFill>
              <a:srgbClr val="0365C0"/>
            </a:solidFill>
          </a:ln>
          <a:effectLst>
            <a:outerShdw blurRad="38100" dist="12700" dir="5400000" rotWithShape="0">
              <a:srgbClr val="000000">
                <a:alpha val="50000"/>
              </a:srgbClr>
            </a:outerShdw>
          </a:effectLst>
        </p:spPr>
        <p:txBody>
          <a:bodyPr lIns="50800" tIns="50800" rIns="50800" bIns="50800" anchor="ctr"/>
          <a:lstStyle/>
          <a:p>
            <a:pPr defTabSz="821529">
              <a:defRPr>
                <a:solidFill>
                  <a:srgbClr val="000000"/>
                </a:solidFill>
                <a:latin typeface="Helvetica Light"/>
                <a:ea typeface="Helvetica Light"/>
                <a:cs typeface="Helvetica Light"/>
                <a:sym typeface="Helvetica Light"/>
              </a:defRPr>
            </a:pPr>
            <a:endParaRPr/>
          </a:p>
        </p:txBody>
      </p:sp>
      <p:sp>
        <p:nvSpPr>
          <p:cNvPr id="1046" name="O que esperamos das Juntas?…"/>
          <p:cNvSpPr txBox="1"/>
          <p:nvPr/>
        </p:nvSpPr>
        <p:spPr>
          <a:xfrm>
            <a:off x="2232150" y="9460500"/>
            <a:ext cx="19964400" cy="37856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449262">
              <a:defRPr sz="6400" b="1">
                <a:solidFill>
                  <a:srgbClr val="FFFFFF"/>
                </a:solidFill>
                <a:latin typeface="Century Gothic"/>
                <a:ea typeface="Century Gothic"/>
                <a:cs typeface="Century Gothic"/>
                <a:sym typeface="Century Gothic"/>
              </a:defRPr>
            </a:pPr>
            <a:r>
              <a:rPr lang="pt-BR" sz="4800" dirty="0" smtClean="0"/>
              <a:t>Como é ”livre” o exercício da atividade se criam concurso (inovação), fixam numero de vagas </a:t>
            </a:r>
            <a:r>
              <a:rPr lang="pt-BR" sz="4800" dirty="0"/>
              <a:t>e</a:t>
            </a:r>
            <a:r>
              <a:rPr lang="pt-BR" sz="4800" dirty="0" smtClean="0"/>
              <a:t> não permitem trabalhar em mais de um estado da federação (pacificado desde 2002)?</a:t>
            </a:r>
          </a:p>
          <a:p>
            <a:pPr defTabSz="449262">
              <a:defRPr sz="6400" b="1">
                <a:solidFill>
                  <a:srgbClr val="FFFFFF"/>
                </a:solidFill>
                <a:latin typeface="Century Gothic"/>
                <a:ea typeface="Century Gothic"/>
                <a:cs typeface="Century Gothic"/>
                <a:sym typeface="Century Gothic"/>
              </a:defRPr>
            </a:pPr>
            <a:endParaRPr lang="pt-BR" sz="4800" dirty="0"/>
          </a:p>
          <a:p>
            <a:pPr defTabSz="449262">
              <a:defRPr sz="6400" b="1">
                <a:solidFill>
                  <a:srgbClr val="FFFFFF"/>
                </a:solidFill>
                <a:latin typeface="Century Gothic"/>
                <a:ea typeface="Century Gothic"/>
                <a:cs typeface="Century Gothic"/>
                <a:sym typeface="Century Gothic"/>
              </a:defRPr>
            </a:pPr>
            <a:r>
              <a:rPr lang="pt-BR" sz="4800" dirty="0" smtClean="0"/>
              <a:t>Pergunta: Qual a razão disso? </a:t>
            </a:r>
            <a:endParaRPr sz="4800" dirty="0"/>
          </a:p>
        </p:txBody>
      </p:sp>
      <p:pic>
        <p:nvPicPr>
          <p:cNvPr id="1047" name="Imagem 4" descr="Imagem 4"/>
          <p:cNvPicPr>
            <a:picLocks noChangeAspect="1"/>
          </p:cNvPicPr>
          <p:nvPr/>
        </p:nvPicPr>
        <p:blipFill rotWithShape="1">
          <a:blip r:embed="rId2">
            <a:extLst/>
          </a:blip>
          <a:srcRect t="23499"/>
          <a:stretch/>
        </p:blipFill>
        <p:spPr>
          <a:xfrm>
            <a:off x="2773680" y="822960"/>
            <a:ext cx="18881341" cy="763524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46"/>
                                        </p:tgtEl>
                                        <p:attrNameLst>
                                          <p:attrName>style.visibility</p:attrName>
                                        </p:attrNameLst>
                                      </p:cBhvr>
                                      <p:to>
                                        <p:strVal val="visible"/>
                                      </p:to>
                                    </p:set>
                                    <p:animEffect transition="in" filter="wipe(left)">
                                      <p:cBhvr>
                                        <p:cTn id="7" dur="10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gulamentação - Decreto 21.981 de 19 de outubro de 1932"/>
          <p:cNvSpPr txBox="1">
            <a:spLocks noGrp="1"/>
          </p:cNvSpPr>
          <p:nvPr>
            <p:ph type="ctrTitle"/>
          </p:nvPr>
        </p:nvSpPr>
        <p:spPr>
          <a:xfrm>
            <a:off x="1100370" y="1000617"/>
            <a:ext cx="19621502" cy="1276493"/>
          </a:xfrm>
          <a:prstGeom prst="rect">
            <a:avLst/>
          </a:prstGeom>
        </p:spPr>
        <p:txBody>
          <a:bodyPr/>
          <a:lstStyle>
            <a:lvl1pPr>
              <a:defRPr sz="5900"/>
            </a:lvl1pPr>
          </a:lstStyle>
          <a:p>
            <a:r>
              <a:t>Regulamentação - Decreto 21.981 de 19 de outubro de 1932</a:t>
            </a:r>
          </a:p>
        </p:txBody>
      </p:sp>
      <p:sp>
        <p:nvSpPr>
          <p:cNvPr id="233" name="Motivação…"/>
          <p:cNvSpPr txBox="1">
            <a:spLocks noGrp="1"/>
          </p:cNvSpPr>
          <p:nvPr>
            <p:ph type="subTitle" sz="half" idx="1"/>
          </p:nvPr>
        </p:nvSpPr>
        <p:spPr>
          <a:xfrm>
            <a:off x="1384260" y="3012501"/>
            <a:ext cx="9836513" cy="9273607"/>
          </a:xfrm>
          <a:prstGeom prst="rect">
            <a:avLst/>
          </a:prstGeom>
        </p:spPr>
        <p:txBody>
          <a:bodyPr>
            <a:normAutofit/>
          </a:bodyPr>
          <a:lstStyle/>
          <a:p>
            <a:pPr algn="l" defTabSz="303784">
              <a:defRPr sz="2208"/>
            </a:pPr>
            <a:r>
              <a:rPr dirty="0"/>
              <a:t>Motivação</a:t>
            </a:r>
            <a:endParaRPr sz="1840" dirty="0"/>
          </a:p>
          <a:p>
            <a:pPr algn="l" defTabSz="303784">
              <a:defRPr sz="2208"/>
            </a:pPr>
            <a:r>
              <a:rPr dirty="0"/>
              <a:t>J.X. de Carvalho Mendonça, doutrinava: </a:t>
            </a:r>
            <a:endParaRPr sz="1840" dirty="0"/>
          </a:p>
          <a:p>
            <a:pPr algn="l" defTabSz="303784">
              <a:defRPr sz="2208"/>
            </a:pPr>
            <a:endParaRPr lang="pt-BR" dirty="0" smtClean="0"/>
          </a:p>
          <a:p>
            <a:pPr algn="l" defTabSz="303784">
              <a:defRPr sz="2208"/>
            </a:pPr>
            <a:r>
              <a:rPr dirty="0" smtClean="0"/>
              <a:t>A </a:t>
            </a:r>
            <a:r>
              <a:rPr dirty="0"/>
              <a:t>profissão de leiloeiro é livre. Qualquer “A profissão de leiloeiro é livre. Qualquer pessoa hábil para ser comerciante pode estabelecer casa ou agência de leilões e proceder À venda em almoeda nesta agência ou na própria casa do dono dos objetos independentemente de prévia licença </a:t>
            </a:r>
            <a:r>
              <a:rPr dirty="0">
                <a:solidFill>
                  <a:srgbClr val="3F0A00"/>
                </a:solidFill>
              </a:rPr>
              <a:t>ou fiscalização oficial.</a:t>
            </a:r>
            <a:endParaRPr sz="1840" dirty="0"/>
          </a:p>
          <a:p>
            <a:pPr algn="just" defTabSz="168249">
              <a:lnSpc>
                <a:spcPts val="3000"/>
              </a:lnSpc>
              <a:defRPr sz="2208">
                <a:solidFill>
                  <a:srgbClr val="3F0A00"/>
                </a:solidFill>
              </a:defRPr>
            </a:pPr>
            <a:endParaRPr sz="1840" dirty="0"/>
          </a:p>
          <a:p>
            <a:pPr algn="just" defTabSz="168249">
              <a:lnSpc>
                <a:spcPts val="3000"/>
              </a:lnSpc>
              <a:defRPr sz="2208">
                <a:solidFill>
                  <a:srgbClr val="3F0A00"/>
                </a:solidFill>
              </a:defRPr>
            </a:pPr>
            <a:r>
              <a:rPr sz="2400" dirty="0">
                <a:latin typeface="Arial" charset="0"/>
                <a:ea typeface="Arial" charset="0"/>
                <a:cs typeface="Arial" charset="0"/>
              </a:rPr>
              <a:t>“</a:t>
            </a:r>
            <a:r>
              <a:rPr sz="2400" dirty="0">
                <a:solidFill>
                  <a:schemeClr val="accent5">
                    <a:lumMod val="50000"/>
                  </a:schemeClr>
                </a:solidFill>
                <a:latin typeface="Arial" charset="0"/>
                <a:ea typeface="Arial" charset="0"/>
                <a:cs typeface="Arial" charset="0"/>
              </a:rPr>
              <a:t>A profissão de leiloeiro é livre. Qualquer pessoa hábil para ser comerciante pode estabelecer casa ou agência de leilões e proceder À venda em almoeda nesta agência ou na própria casa do dono dos objetos independentemente de prévia licença ou fiscalização oficial.</a:t>
            </a:r>
            <a:endParaRPr sz="2000" dirty="0">
              <a:solidFill>
                <a:schemeClr val="accent5">
                  <a:lumMod val="50000"/>
                </a:schemeClr>
              </a:solidFill>
              <a:latin typeface="Arial" charset="0"/>
              <a:ea typeface="Arial" charset="0"/>
              <a:cs typeface="Arial" charset="0"/>
            </a:endParaRPr>
          </a:p>
          <a:p>
            <a:pPr algn="just" defTabSz="168249">
              <a:lnSpc>
                <a:spcPts val="2400"/>
              </a:lnSpc>
              <a:defRPr sz="1656">
                <a:solidFill>
                  <a:srgbClr val="424242"/>
                </a:solidFill>
              </a:defRPr>
            </a:pPr>
            <a:endParaRPr sz="1840" dirty="0">
              <a:solidFill>
                <a:schemeClr val="accent5">
                  <a:lumMod val="50000"/>
                </a:schemeClr>
              </a:solidFill>
            </a:endParaRPr>
          </a:p>
          <a:p>
            <a:pPr algn="just" defTabSz="168249">
              <a:lnSpc>
                <a:spcPts val="2400"/>
              </a:lnSpc>
              <a:defRPr sz="1656">
                <a:solidFill>
                  <a:srgbClr val="424242"/>
                </a:solidFill>
              </a:defRPr>
            </a:pPr>
            <a:r>
              <a:rPr sz="2200" dirty="0">
                <a:solidFill>
                  <a:schemeClr val="accent5">
                    <a:lumMod val="50000"/>
                  </a:schemeClr>
                </a:solidFill>
                <a:latin typeface="Arial" charset="0"/>
                <a:ea typeface="Arial" charset="0"/>
                <a:cs typeface="Arial" charset="0"/>
              </a:rPr>
              <a:t>A par dos leiloeiros livres existe a classe dos leiloeiros oficiais, caráter que assumem mediante a matrícula na Junta Comercial. Os leiloeiros oficiais acham-se sob a inspeção das respectivas juntas comerciais. Não estão, entretanto, sujeito à disciplina idêntica dos corretores, os quais têm a sua junta ou câmara sindical.</a:t>
            </a:r>
            <a:endParaRPr sz="1900" dirty="0">
              <a:solidFill>
                <a:schemeClr val="accent5">
                  <a:lumMod val="50000"/>
                </a:schemeClr>
              </a:solidFill>
              <a:latin typeface="Arial" charset="0"/>
              <a:ea typeface="Arial" charset="0"/>
              <a:cs typeface="Arial" charset="0"/>
            </a:endParaRPr>
          </a:p>
          <a:p>
            <a:pPr algn="just" defTabSz="168249">
              <a:lnSpc>
                <a:spcPts val="2400"/>
              </a:lnSpc>
              <a:defRPr sz="1656">
                <a:solidFill>
                  <a:srgbClr val="424242"/>
                </a:solidFill>
              </a:defRPr>
            </a:pPr>
            <a:endParaRPr sz="1472" dirty="0">
              <a:solidFill>
                <a:schemeClr val="accent5">
                  <a:lumMod val="50000"/>
                </a:schemeClr>
              </a:solidFill>
            </a:endParaRPr>
          </a:p>
          <a:p>
            <a:pPr algn="just" defTabSz="168249">
              <a:lnSpc>
                <a:spcPts val="2400"/>
              </a:lnSpc>
              <a:defRPr sz="1656">
                <a:solidFill>
                  <a:srgbClr val="424242"/>
                </a:solidFill>
              </a:defRPr>
            </a:pPr>
            <a:r>
              <a:rPr dirty="0">
                <a:solidFill>
                  <a:schemeClr val="accent5">
                    <a:lumMod val="50000"/>
                  </a:schemeClr>
                </a:solidFill>
              </a:rPr>
              <a:t>Com o estabelecimento dessas duas classes de leiloeiros, livres e matriculados, adotou a nossa legislação sistema misto, o que não escapa à censura.</a:t>
            </a:r>
            <a:endParaRPr sz="1472" dirty="0">
              <a:solidFill>
                <a:schemeClr val="accent5">
                  <a:lumMod val="50000"/>
                </a:schemeClr>
              </a:solidFill>
            </a:endParaRPr>
          </a:p>
          <a:p>
            <a:pPr algn="just" defTabSz="168249">
              <a:lnSpc>
                <a:spcPts val="2400"/>
              </a:lnSpc>
              <a:defRPr sz="1656">
                <a:solidFill>
                  <a:srgbClr val="424242"/>
                </a:solidFill>
              </a:defRPr>
            </a:pPr>
            <a:endParaRPr sz="2000" dirty="0">
              <a:solidFill>
                <a:schemeClr val="accent5">
                  <a:lumMod val="50000"/>
                </a:schemeClr>
              </a:solidFill>
              <a:latin typeface="Arial" charset="0"/>
              <a:ea typeface="Arial" charset="0"/>
              <a:cs typeface="Arial" charset="0"/>
            </a:endParaRPr>
          </a:p>
          <a:p>
            <a:pPr algn="just" defTabSz="168249">
              <a:lnSpc>
                <a:spcPts val="2400"/>
              </a:lnSpc>
              <a:defRPr sz="1656">
                <a:solidFill>
                  <a:srgbClr val="424242"/>
                </a:solidFill>
              </a:defRPr>
            </a:pPr>
            <a:r>
              <a:rPr sz="2400" dirty="0">
                <a:solidFill>
                  <a:schemeClr val="accent5">
                    <a:lumMod val="50000"/>
                  </a:schemeClr>
                </a:solidFill>
                <a:latin typeface="Arial" charset="0"/>
                <a:ea typeface="Arial" charset="0"/>
                <a:cs typeface="Arial" charset="0"/>
              </a:rPr>
              <a:t>Em primeiro lugar: os leiloeiros oficiais ou matriculados não podem resistir à concorrência dos leiloeiros livres. Sobre aqueles pesam ônus, sem vantagens correspondentes. O seu privilégio limita-se aos leilões judiciais ou ordenados por autoridade pública, que não são os mais freqüentes. Temos, assim, a lei destruindo o que criou com empenho.”</a:t>
            </a:r>
            <a:r>
              <a:rPr sz="2400" dirty="0">
                <a:latin typeface="Arial" charset="0"/>
                <a:ea typeface="Arial" charset="0"/>
                <a:cs typeface="Arial" charset="0"/>
              </a:rPr>
              <a:t> </a:t>
            </a:r>
          </a:p>
        </p:txBody>
      </p:sp>
      <p:sp>
        <p:nvSpPr>
          <p:cNvPr id="234" name="É fácil ao leiloeiro empregar meios astuciosos para induzir a erro ou engano o licitante, vender pedras falsas por finas, vender como ouro, prata ou metal fino objetos de outra qualidade, fatos que constituem o crime definido no art. 338, ns 5 e 11, do Código Penal.…"/>
          <p:cNvSpPr txBox="1"/>
          <p:nvPr/>
        </p:nvSpPr>
        <p:spPr>
          <a:xfrm>
            <a:off x="12621835" y="3012501"/>
            <a:ext cx="9974694" cy="773288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just" defTabSz="397763">
              <a:lnSpc>
                <a:spcPts val="3500"/>
              </a:lnSpc>
              <a:defRPr sz="1600">
                <a:solidFill>
                  <a:srgbClr val="3F0A00"/>
                </a:solidFill>
              </a:defRPr>
            </a:pPr>
            <a:r>
              <a:rPr lang="pt-BR" sz="2400" dirty="0" smtClean="0">
                <a:latin typeface="Arial" charset="0"/>
                <a:ea typeface="Arial" charset="0"/>
                <a:cs typeface="Arial" charset="0"/>
              </a:rPr>
              <a:t>“</a:t>
            </a:r>
            <a:r>
              <a:rPr sz="2400" dirty="0" smtClean="0">
                <a:latin typeface="Arial" charset="0"/>
                <a:ea typeface="Arial" charset="0"/>
                <a:cs typeface="Arial" charset="0"/>
              </a:rPr>
              <a:t>É </a:t>
            </a:r>
            <a:r>
              <a:rPr sz="2400" dirty="0">
                <a:latin typeface="Arial" charset="0"/>
                <a:ea typeface="Arial" charset="0"/>
                <a:cs typeface="Arial" charset="0"/>
              </a:rPr>
              <a:t>fácil ao leiloeiro empregar meios astuciosos para induzir a erro ou engano o licitante, vender pedras falsas por finas, vender como ouro, prata ou metal fino objetos de outra qualidade, fatos que constituem o crime definido no art. 338, ns 5 e 11, do Código </a:t>
            </a:r>
            <a:r>
              <a:rPr sz="2400" dirty="0" smtClean="0">
                <a:latin typeface="Arial" charset="0"/>
                <a:ea typeface="Arial" charset="0"/>
                <a:cs typeface="Arial" charset="0"/>
              </a:rPr>
              <a:t>Penal.</a:t>
            </a:r>
            <a:endParaRPr sz="2800" dirty="0">
              <a:latin typeface="Arial" charset="0"/>
              <a:ea typeface="Arial" charset="0"/>
              <a:cs typeface="Arial" charset="0"/>
            </a:endParaRPr>
          </a:p>
          <a:p>
            <a:pPr algn="just" defTabSz="397763">
              <a:lnSpc>
                <a:spcPts val="3500"/>
              </a:lnSpc>
              <a:defRPr sz="1600">
                <a:solidFill>
                  <a:srgbClr val="3F0A00"/>
                </a:solidFill>
              </a:defRPr>
            </a:pPr>
            <a:endParaRPr sz="2800" dirty="0"/>
          </a:p>
          <a:p>
            <a:pPr algn="just" defTabSz="397763">
              <a:lnSpc>
                <a:spcPts val="3500"/>
              </a:lnSpc>
              <a:defRPr sz="1600">
                <a:solidFill>
                  <a:srgbClr val="3F0A00"/>
                </a:solidFill>
              </a:defRPr>
            </a:pPr>
            <a:r>
              <a:rPr sz="2400" dirty="0">
                <a:latin typeface="Arial" charset="0"/>
                <a:ea typeface="Arial" charset="0"/>
                <a:cs typeface="Arial" charset="0"/>
              </a:rPr>
              <a:t>As casas de leilões podem também ser o receptáculo de objetos furtados ou roubados. Provém daí a necessidade de ser disciplinada por lei a profissão de leiloeiro, impondo-se-lhe prévia licença, fiança e a obrigação de ter livros especiais sujeitos à fiscalização, proibindo-se os leilões nos domingos e à noite, e tomando-se outras providencias de polícia. Assim, e somente assim, se garantirá lealdade dos leilões, no interesse dos vendedores e dos lançadores; assim, e somente assim,</a:t>
            </a:r>
            <a:endParaRPr sz="2800" dirty="0">
              <a:latin typeface="Arial" charset="0"/>
              <a:ea typeface="Arial" charset="0"/>
              <a:cs typeface="Arial" charset="0"/>
            </a:endParaRPr>
          </a:p>
          <a:p>
            <a:pPr algn="just" defTabSz="397763">
              <a:lnSpc>
                <a:spcPts val="3500"/>
              </a:lnSpc>
              <a:defRPr sz="1600">
                <a:solidFill>
                  <a:srgbClr val="3F0A00"/>
                </a:solidFill>
              </a:defRPr>
            </a:pPr>
            <a:r>
              <a:rPr sz="2400" dirty="0">
                <a:latin typeface="Arial" charset="0"/>
                <a:ea typeface="Arial" charset="0"/>
                <a:cs typeface="Arial" charset="0"/>
              </a:rPr>
              <a:t>os leiloeiros procederão com a maior lisura, estabelecendo nos leilões </a:t>
            </a:r>
            <a:r>
              <a:rPr sz="2400" dirty="0" smtClean="0">
                <a:latin typeface="Arial" charset="0"/>
                <a:ea typeface="Arial" charset="0"/>
                <a:cs typeface="Arial" charset="0"/>
              </a:rPr>
              <a:t>a</a:t>
            </a:r>
            <a:r>
              <a:rPr lang="pt-BR" sz="2800" dirty="0">
                <a:latin typeface="Arial" charset="0"/>
                <a:ea typeface="Arial" charset="0"/>
                <a:cs typeface="Arial" charset="0"/>
              </a:rPr>
              <a:t> </a:t>
            </a:r>
            <a:r>
              <a:rPr sz="2400" dirty="0" smtClean="0">
                <a:latin typeface="Arial" charset="0"/>
                <a:ea typeface="Arial" charset="0"/>
                <a:cs typeface="Arial" charset="0"/>
              </a:rPr>
              <a:t>concorrência </a:t>
            </a:r>
            <a:r>
              <a:rPr sz="2400" dirty="0">
                <a:latin typeface="Arial" charset="0"/>
                <a:ea typeface="Arial" charset="0"/>
                <a:cs typeface="Arial" charset="0"/>
              </a:rPr>
              <a:t>honesta.</a:t>
            </a:r>
            <a:endParaRPr sz="2800" dirty="0">
              <a:latin typeface="Arial" charset="0"/>
              <a:ea typeface="Arial" charset="0"/>
              <a:cs typeface="Arial" charset="0"/>
            </a:endParaRPr>
          </a:p>
          <a:p>
            <a:pPr algn="just" defTabSz="397763">
              <a:lnSpc>
                <a:spcPts val="3500"/>
              </a:lnSpc>
              <a:defRPr sz="1600">
                <a:solidFill>
                  <a:srgbClr val="3F0A00"/>
                </a:solidFill>
              </a:defRPr>
            </a:pPr>
            <a:r>
              <a:rPr dirty="0" smtClean="0"/>
              <a:t>(...)</a:t>
            </a:r>
            <a:endParaRPr sz="1800" dirty="0"/>
          </a:p>
          <a:p>
            <a:pPr algn="just" defTabSz="397763">
              <a:lnSpc>
                <a:spcPts val="3500"/>
              </a:lnSpc>
              <a:defRPr sz="1600">
                <a:solidFill>
                  <a:srgbClr val="3F0A00"/>
                </a:solidFill>
              </a:defRPr>
            </a:pPr>
            <a:r>
              <a:rPr b="1" dirty="0" smtClean="0"/>
              <a:t>(</a:t>
            </a:r>
            <a:r>
              <a:rPr b="1" dirty="0"/>
              <a:t>J. X. CARVALHO MENDONÇA“in” Tratado de Direito Comercial Brasileiro – vol. II – pag. 379 – 6ª Edição – atualizado por Roberto Carvalho de Mendonça – Livraria Freitas Bastos S/A,1957). g.n.</a:t>
            </a: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me-Line últimos 86 anos"/>
          <p:cNvSpPr txBox="1">
            <a:spLocks noGrp="1"/>
          </p:cNvSpPr>
          <p:nvPr>
            <p:ph type="ctrTitle"/>
          </p:nvPr>
        </p:nvSpPr>
        <p:spPr>
          <a:xfrm>
            <a:off x="1404585" y="1211227"/>
            <a:ext cx="19621502" cy="1276494"/>
          </a:xfrm>
          <a:prstGeom prst="rect">
            <a:avLst/>
          </a:prstGeom>
        </p:spPr>
        <p:txBody>
          <a:bodyPr/>
          <a:lstStyle/>
          <a:p>
            <a:pPr defTabSz="561340">
              <a:defRPr sz="5984"/>
            </a:pPr>
            <a:r>
              <a:rPr dirty="0"/>
              <a:t>Timeline últimos </a:t>
            </a:r>
            <a:r>
              <a:rPr dirty="0" smtClean="0"/>
              <a:t>8</a:t>
            </a:r>
            <a:r>
              <a:rPr lang="pt-BR" dirty="0" smtClean="0"/>
              <a:t>7</a:t>
            </a:r>
            <a:r>
              <a:rPr dirty="0" smtClean="0"/>
              <a:t> </a:t>
            </a:r>
            <a:r>
              <a:rPr dirty="0"/>
              <a:t>anos</a:t>
            </a:r>
          </a:p>
        </p:txBody>
      </p:sp>
      <p:sp>
        <p:nvSpPr>
          <p:cNvPr id="240" name="1932"/>
          <p:cNvSpPr txBox="1"/>
          <p:nvPr/>
        </p:nvSpPr>
        <p:spPr>
          <a:xfrm>
            <a:off x="983435" y="3151183"/>
            <a:ext cx="6102633"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smtClean="0"/>
              <a:t>Decreto</a:t>
            </a:r>
            <a:r>
              <a:rPr lang="pt-BR" dirty="0" smtClean="0"/>
              <a:t> Lei</a:t>
            </a:r>
            <a:r>
              <a:rPr dirty="0" smtClean="0"/>
              <a:t> 21.981/32</a:t>
            </a:r>
            <a:endParaRPr dirty="0"/>
          </a:p>
        </p:txBody>
      </p:sp>
      <p:sp>
        <p:nvSpPr>
          <p:cNvPr id="243" name="1964"/>
          <p:cNvSpPr txBox="1"/>
          <p:nvPr/>
        </p:nvSpPr>
        <p:spPr>
          <a:xfrm>
            <a:off x="8777970" y="4944262"/>
            <a:ext cx="4874732"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Decreto </a:t>
            </a:r>
            <a:r>
              <a:rPr dirty="0" smtClean="0"/>
              <a:t>70/</a:t>
            </a:r>
            <a:r>
              <a:rPr lang="pt-BR" b="1" dirty="0" smtClean="0"/>
              <a:t>19</a:t>
            </a:r>
            <a:r>
              <a:rPr b="1" dirty="0" smtClean="0"/>
              <a:t>66</a:t>
            </a:r>
            <a:endParaRPr b="1" dirty="0"/>
          </a:p>
        </p:txBody>
      </p:sp>
      <p:sp>
        <p:nvSpPr>
          <p:cNvPr id="244" name="Internet"/>
          <p:cNvSpPr txBox="1"/>
          <p:nvPr/>
        </p:nvSpPr>
        <p:spPr>
          <a:xfrm>
            <a:off x="15227514" y="10469082"/>
            <a:ext cx="6787498" cy="187230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8000"/>
            </a:lvl1pPr>
          </a:lstStyle>
          <a:p>
            <a:r>
              <a:rPr sz="11500" dirty="0">
                <a:latin typeface="Arial Rounded MT Bold" charset="0"/>
                <a:ea typeface="Arial Rounded MT Bold" charset="0"/>
                <a:cs typeface="Arial Rounded MT Bold" charset="0"/>
              </a:rPr>
              <a:t>Internet</a:t>
            </a:r>
          </a:p>
        </p:txBody>
      </p:sp>
      <p:sp>
        <p:nvSpPr>
          <p:cNvPr id="245" name="CF 88"/>
          <p:cNvSpPr txBox="1"/>
          <p:nvPr/>
        </p:nvSpPr>
        <p:spPr>
          <a:xfrm>
            <a:off x="15470005" y="7000941"/>
            <a:ext cx="737541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smtClean="0"/>
              <a:t>C</a:t>
            </a:r>
            <a:r>
              <a:rPr lang="pt-BR" dirty="0" err="1" smtClean="0"/>
              <a:t>onstituição</a:t>
            </a:r>
            <a:r>
              <a:rPr lang="pt-BR" dirty="0" smtClean="0"/>
              <a:t> </a:t>
            </a:r>
            <a:r>
              <a:rPr dirty="0" smtClean="0"/>
              <a:t>F</a:t>
            </a:r>
            <a:r>
              <a:rPr lang="pt-BR" dirty="0" err="1" smtClean="0"/>
              <a:t>ederal</a:t>
            </a:r>
            <a:r>
              <a:rPr dirty="0" smtClean="0"/>
              <a:t> </a:t>
            </a:r>
            <a:r>
              <a:rPr lang="pt-BR" b="1" dirty="0" smtClean="0"/>
              <a:t>19</a:t>
            </a:r>
            <a:r>
              <a:rPr b="1" dirty="0" smtClean="0"/>
              <a:t>88</a:t>
            </a:r>
            <a:endParaRPr b="1" dirty="0"/>
          </a:p>
        </p:txBody>
      </p:sp>
      <p:sp>
        <p:nvSpPr>
          <p:cNvPr id="246" name="CF 88"/>
          <p:cNvSpPr txBox="1"/>
          <p:nvPr/>
        </p:nvSpPr>
        <p:spPr>
          <a:xfrm>
            <a:off x="15470005" y="5006060"/>
            <a:ext cx="7595028"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Alienação </a:t>
            </a:r>
            <a:r>
              <a:rPr dirty="0" smtClean="0"/>
              <a:t>Fiduciária</a:t>
            </a:r>
            <a:r>
              <a:rPr lang="pt-BR" dirty="0" smtClean="0"/>
              <a:t> - </a:t>
            </a:r>
            <a:r>
              <a:rPr lang="pt-BR" b="1" dirty="0" smtClean="0"/>
              <a:t>1997</a:t>
            </a:r>
            <a:endParaRPr b="1" dirty="0"/>
          </a:p>
        </p:txBody>
      </p:sp>
      <p:sp>
        <p:nvSpPr>
          <p:cNvPr id="247" name="C.Civil"/>
          <p:cNvSpPr txBox="1"/>
          <p:nvPr/>
        </p:nvSpPr>
        <p:spPr>
          <a:xfrm>
            <a:off x="8777970" y="7097290"/>
            <a:ext cx="511197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smtClean="0"/>
              <a:t>CPC</a:t>
            </a:r>
            <a:r>
              <a:rPr lang="pt-BR" dirty="0" smtClean="0"/>
              <a:t> -  1973 - 2015</a:t>
            </a:r>
            <a:endParaRPr dirty="0"/>
          </a:p>
        </p:txBody>
      </p:sp>
      <p:sp>
        <p:nvSpPr>
          <p:cNvPr id="248" name="C.Civil"/>
          <p:cNvSpPr txBox="1"/>
          <p:nvPr/>
        </p:nvSpPr>
        <p:spPr>
          <a:xfrm>
            <a:off x="1731630" y="10757893"/>
            <a:ext cx="11764439"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r>
              <a:rPr lang="pt-BR" dirty="0" smtClean="0"/>
              <a:t>Leilões somente Presenciais. </a:t>
            </a:r>
          </a:p>
          <a:p>
            <a:pPr algn="l"/>
            <a:r>
              <a:rPr lang="pt-BR" dirty="0" smtClean="0"/>
              <a:t>Depois</a:t>
            </a:r>
            <a:r>
              <a:rPr lang="pt-BR" dirty="0"/>
              <a:t> </a:t>
            </a:r>
            <a:r>
              <a:rPr lang="pt-BR" dirty="0" smtClean="0"/>
              <a:t>Lances via telefone, telex, fax e...</a:t>
            </a:r>
            <a:endParaRPr dirty="0"/>
          </a:p>
        </p:txBody>
      </p:sp>
      <p:sp>
        <p:nvSpPr>
          <p:cNvPr id="249" name="CF 88"/>
          <p:cNvSpPr txBox="1"/>
          <p:nvPr/>
        </p:nvSpPr>
        <p:spPr>
          <a:xfrm>
            <a:off x="9740232" y="2979873"/>
            <a:ext cx="3342262"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smtClean="0"/>
              <a:t>CLT</a:t>
            </a:r>
            <a:r>
              <a:rPr lang="pt-BR" dirty="0" smtClean="0"/>
              <a:t> (</a:t>
            </a:r>
            <a:r>
              <a:rPr lang="pt-BR" b="1" dirty="0" smtClean="0"/>
              <a:t>1943</a:t>
            </a:r>
            <a:r>
              <a:rPr lang="pt-BR" dirty="0" smtClean="0"/>
              <a:t>)</a:t>
            </a:r>
            <a:endParaRPr dirty="0"/>
          </a:p>
        </p:txBody>
      </p:sp>
      <p:sp>
        <p:nvSpPr>
          <p:cNvPr id="250" name="C.Civil"/>
          <p:cNvSpPr txBox="1"/>
          <p:nvPr/>
        </p:nvSpPr>
        <p:spPr>
          <a:xfrm>
            <a:off x="942152" y="7097290"/>
            <a:ext cx="6671698"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Execução </a:t>
            </a:r>
            <a:r>
              <a:rPr dirty="0" smtClean="0"/>
              <a:t>Fiscal</a:t>
            </a:r>
            <a:r>
              <a:rPr lang="pt-BR" dirty="0" smtClean="0"/>
              <a:t> (1980)</a:t>
            </a:r>
            <a:endParaRPr dirty="0"/>
          </a:p>
        </p:txBody>
      </p:sp>
      <p:sp>
        <p:nvSpPr>
          <p:cNvPr id="251" name="C.Civil"/>
          <p:cNvSpPr txBox="1"/>
          <p:nvPr/>
        </p:nvSpPr>
        <p:spPr>
          <a:xfrm>
            <a:off x="16078344" y="2985647"/>
            <a:ext cx="6597960"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pt-BR" dirty="0" smtClean="0"/>
              <a:t>Lei de </a:t>
            </a:r>
            <a:r>
              <a:rPr dirty="0" smtClean="0"/>
              <a:t>Falências</a:t>
            </a:r>
            <a:r>
              <a:rPr lang="pt-BR" dirty="0" smtClean="0"/>
              <a:t> (1945)</a:t>
            </a:r>
            <a:endParaRPr dirty="0"/>
          </a:p>
        </p:txBody>
      </p:sp>
      <p:sp>
        <p:nvSpPr>
          <p:cNvPr id="252" name="1964"/>
          <p:cNvSpPr txBox="1"/>
          <p:nvPr/>
        </p:nvSpPr>
        <p:spPr>
          <a:xfrm>
            <a:off x="7613849" y="8814301"/>
            <a:ext cx="855522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pt-BR" dirty="0" smtClean="0"/>
              <a:t>Código de Trânsito Brasileiro</a:t>
            </a:r>
            <a:endParaRPr dirty="0"/>
          </a:p>
        </p:txBody>
      </p:sp>
      <p:sp>
        <p:nvSpPr>
          <p:cNvPr id="17" name="Lei S.A."/>
          <p:cNvSpPr txBox="1"/>
          <p:nvPr/>
        </p:nvSpPr>
        <p:spPr>
          <a:xfrm>
            <a:off x="1345713" y="5076075"/>
            <a:ext cx="5378075"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Lei das S.A</a:t>
            </a:r>
            <a:r>
              <a:rPr dirty="0" smtClean="0"/>
              <a:t>.</a:t>
            </a:r>
            <a:r>
              <a:rPr lang="pt-BR" dirty="0" smtClean="0"/>
              <a:t> (1976)</a:t>
            </a:r>
            <a:endParaRPr dirty="0"/>
          </a:p>
        </p:txBody>
      </p:sp>
    </p:spTree>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1+#ppt_w/2"/>
                                          </p:val>
                                        </p:tav>
                                        <p:tav tm="100000">
                                          <p:val>
                                            <p:strVal val="#ppt_x"/>
                                          </p:val>
                                        </p:tav>
                                      </p:tavLst>
                                    </p:anim>
                                    <p:anim calcmode="lin" valueType="num">
                                      <p:cBhvr additive="base">
                                        <p:cTn id="8" dur="500" fill="hold"/>
                                        <p:tgtEl>
                                          <p:spTgt spid="2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3"/>
                                        </p:tgtEl>
                                        <p:attrNameLst>
                                          <p:attrName>style.visibility</p:attrName>
                                        </p:attrNameLst>
                                      </p:cBhvr>
                                      <p:to>
                                        <p:strVal val="visible"/>
                                      </p:to>
                                    </p:set>
                                    <p:anim calcmode="lin" valueType="num">
                                      <p:cBhvr additive="base">
                                        <p:cTn id="12" dur="500" fill="hold"/>
                                        <p:tgtEl>
                                          <p:spTgt spid="243"/>
                                        </p:tgtEl>
                                        <p:attrNameLst>
                                          <p:attrName>ppt_x</p:attrName>
                                        </p:attrNameLst>
                                      </p:cBhvr>
                                      <p:tavLst>
                                        <p:tav tm="0">
                                          <p:val>
                                            <p:strVal val="1+#ppt_w/2"/>
                                          </p:val>
                                        </p:tav>
                                        <p:tav tm="100000">
                                          <p:val>
                                            <p:strVal val="#ppt_x"/>
                                          </p:val>
                                        </p:tav>
                                      </p:tavLst>
                                    </p:anim>
                                    <p:anim calcmode="lin" valueType="num">
                                      <p:cBhvr additive="base">
                                        <p:cTn id="13" dur="500" fill="hold"/>
                                        <p:tgtEl>
                                          <p:spTgt spid="24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additive="base">
                                        <p:cTn id="17" dur="500" fill="hold"/>
                                        <p:tgtEl>
                                          <p:spTgt spid="246"/>
                                        </p:tgtEl>
                                        <p:attrNameLst>
                                          <p:attrName>ppt_x</p:attrName>
                                        </p:attrNameLst>
                                      </p:cBhvr>
                                      <p:tavLst>
                                        <p:tav tm="0">
                                          <p:val>
                                            <p:strVal val="1+#ppt_w/2"/>
                                          </p:val>
                                        </p:tav>
                                        <p:tav tm="100000">
                                          <p:val>
                                            <p:strVal val="#ppt_x"/>
                                          </p:val>
                                        </p:tav>
                                      </p:tavLst>
                                    </p:anim>
                                    <p:anim calcmode="lin" valueType="num">
                                      <p:cBhvr additive="base">
                                        <p:cTn id="18" dur="500" fill="hold"/>
                                        <p:tgtEl>
                                          <p:spTgt spid="24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49"/>
                                        </p:tgtEl>
                                        <p:attrNameLst>
                                          <p:attrName>style.visibility</p:attrName>
                                        </p:attrNameLst>
                                      </p:cBhvr>
                                      <p:to>
                                        <p:strVal val="visible"/>
                                      </p:to>
                                    </p:set>
                                    <p:anim calcmode="lin" valueType="num">
                                      <p:cBhvr additive="base">
                                        <p:cTn id="22" dur="500" fill="hold"/>
                                        <p:tgtEl>
                                          <p:spTgt spid="249"/>
                                        </p:tgtEl>
                                        <p:attrNameLst>
                                          <p:attrName>ppt_x</p:attrName>
                                        </p:attrNameLst>
                                      </p:cBhvr>
                                      <p:tavLst>
                                        <p:tav tm="0">
                                          <p:val>
                                            <p:strVal val="1+#ppt_w/2"/>
                                          </p:val>
                                        </p:tav>
                                        <p:tav tm="100000">
                                          <p:val>
                                            <p:strVal val="#ppt_x"/>
                                          </p:val>
                                        </p:tav>
                                      </p:tavLst>
                                    </p:anim>
                                    <p:anim calcmode="lin" valueType="num">
                                      <p:cBhvr additive="base">
                                        <p:cTn id="23" dur="500" fill="hold"/>
                                        <p:tgtEl>
                                          <p:spTgt spid="24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251"/>
                                        </p:tgtEl>
                                        <p:attrNameLst>
                                          <p:attrName>style.visibility</p:attrName>
                                        </p:attrNameLst>
                                      </p:cBhvr>
                                      <p:to>
                                        <p:strVal val="visible"/>
                                      </p:to>
                                    </p:set>
                                    <p:anim calcmode="lin" valueType="num">
                                      <p:cBhvr additive="base">
                                        <p:cTn id="27" dur="500" fill="hold"/>
                                        <p:tgtEl>
                                          <p:spTgt spid="251"/>
                                        </p:tgtEl>
                                        <p:attrNameLst>
                                          <p:attrName>ppt_x</p:attrName>
                                        </p:attrNameLst>
                                      </p:cBhvr>
                                      <p:tavLst>
                                        <p:tav tm="0">
                                          <p:val>
                                            <p:strVal val="1+#ppt_w/2"/>
                                          </p:val>
                                        </p:tav>
                                        <p:tav tm="100000">
                                          <p:val>
                                            <p:strVal val="#ppt_x"/>
                                          </p:val>
                                        </p:tav>
                                      </p:tavLst>
                                    </p:anim>
                                    <p:anim calcmode="lin" valueType="num">
                                      <p:cBhvr additive="base">
                                        <p:cTn id="28" dur="500" fill="hold"/>
                                        <p:tgtEl>
                                          <p:spTgt spid="2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252"/>
                                        </p:tgtEl>
                                        <p:attrNameLst>
                                          <p:attrName>style.visibility</p:attrName>
                                        </p:attrNameLst>
                                      </p:cBhvr>
                                      <p:to>
                                        <p:strVal val="visible"/>
                                      </p:to>
                                    </p:set>
                                    <p:anim calcmode="lin" valueType="num">
                                      <p:cBhvr additive="base">
                                        <p:cTn id="32" dur="500" fill="hold"/>
                                        <p:tgtEl>
                                          <p:spTgt spid="252"/>
                                        </p:tgtEl>
                                        <p:attrNameLst>
                                          <p:attrName>ppt_x</p:attrName>
                                        </p:attrNameLst>
                                      </p:cBhvr>
                                      <p:tavLst>
                                        <p:tav tm="0">
                                          <p:val>
                                            <p:strVal val="1+#ppt_w/2"/>
                                          </p:val>
                                        </p:tav>
                                        <p:tav tm="100000">
                                          <p:val>
                                            <p:strVal val="#ppt_x"/>
                                          </p:val>
                                        </p:tav>
                                      </p:tavLst>
                                    </p:anim>
                                    <p:anim calcmode="lin" valueType="num">
                                      <p:cBhvr additive="base">
                                        <p:cTn id="33" dur="500" fill="hold"/>
                                        <p:tgtEl>
                                          <p:spTgt spid="252"/>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240"/>
                                        </p:tgtEl>
                                        <p:attrNameLst>
                                          <p:attrName>style.visibility</p:attrName>
                                        </p:attrNameLst>
                                      </p:cBhvr>
                                      <p:to>
                                        <p:strVal val="visible"/>
                                      </p:to>
                                    </p:set>
                                    <p:anim calcmode="lin" valueType="num">
                                      <p:cBhvr additive="base">
                                        <p:cTn id="37" dur="500" fill="hold"/>
                                        <p:tgtEl>
                                          <p:spTgt spid="240"/>
                                        </p:tgtEl>
                                        <p:attrNameLst>
                                          <p:attrName>ppt_x</p:attrName>
                                        </p:attrNameLst>
                                      </p:cBhvr>
                                      <p:tavLst>
                                        <p:tav tm="0">
                                          <p:val>
                                            <p:strVal val="1+#ppt_w/2"/>
                                          </p:val>
                                        </p:tav>
                                        <p:tav tm="100000">
                                          <p:val>
                                            <p:strVal val="#ppt_x"/>
                                          </p:val>
                                        </p:tav>
                                      </p:tavLst>
                                    </p:anim>
                                    <p:anim calcmode="lin" valueType="num">
                                      <p:cBhvr additive="base">
                                        <p:cTn id="38" dur="500" fill="hold"/>
                                        <p:tgtEl>
                                          <p:spTgt spid="240"/>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250"/>
                                        </p:tgtEl>
                                        <p:attrNameLst>
                                          <p:attrName>style.visibility</p:attrName>
                                        </p:attrNameLst>
                                      </p:cBhvr>
                                      <p:to>
                                        <p:strVal val="visible"/>
                                      </p:to>
                                    </p:set>
                                    <p:anim calcmode="lin" valueType="num">
                                      <p:cBhvr additive="base">
                                        <p:cTn id="42" dur="500" fill="hold"/>
                                        <p:tgtEl>
                                          <p:spTgt spid="250"/>
                                        </p:tgtEl>
                                        <p:attrNameLst>
                                          <p:attrName>ppt_x</p:attrName>
                                        </p:attrNameLst>
                                      </p:cBhvr>
                                      <p:tavLst>
                                        <p:tav tm="0">
                                          <p:val>
                                            <p:strVal val="1+#ppt_w/2"/>
                                          </p:val>
                                        </p:tav>
                                        <p:tav tm="100000">
                                          <p:val>
                                            <p:strVal val="#ppt_x"/>
                                          </p:val>
                                        </p:tav>
                                      </p:tavLst>
                                    </p:anim>
                                    <p:anim calcmode="lin" valueType="num">
                                      <p:cBhvr additive="base">
                                        <p:cTn id="43" dur="500" fill="hold"/>
                                        <p:tgtEl>
                                          <p:spTgt spid="250"/>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247"/>
                                        </p:tgtEl>
                                        <p:attrNameLst>
                                          <p:attrName>style.visibility</p:attrName>
                                        </p:attrNameLst>
                                      </p:cBhvr>
                                      <p:to>
                                        <p:strVal val="visible"/>
                                      </p:to>
                                    </p:set>
                                    <p:anim calcmode="lin" valueType="num">
                                      <p:cBhvr additive="base">
                                        <p:cTn id="52" dur="500" fill="hold"/>
                                        <p:tgtEl>
                                          <p:spTgt spid="247"/>
                                        </p:tgtEl>
                                        <p:attrNameLst>
                                          <p:attrName>ppt_x</p:attrName>
                                        </p:attrNameLst>
                                      </p:cBhvr>
                                      <p:tavLst>
                                        <p:tav tm="0">
                                          <p:val>
                                            <p:strVal val="1+#ppt_w/2"/>
                                          </p:val>
                                        </p:tav>
                                        <p:tav tm="100000">
                                          <p:val>
                                            <p:strVal val="#ppt_x"/>
                                          </p:val>
                                        </p:tav>
                                      </p:tavLst>
                                    </p:anim>
                                    <p:anim calcmode="lin" valueType="num">
                                      <p:cBhvr additive="base">
                                        <p:cTn id="53" dur="500" fill="hold"/>
                                        <p:tgtEl>
                                          <p:spTgt spid="24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48"/>
                                        </p:tgtEl>
                                        <p:attrNameLst>
                                          <p:attrName>style.visibility</p:attrName>
                                        </p:attrNameLst>
                                      </p:cBhvr>
                                      <p:to>
                                        <p:strVal val="visible"/>
                                      </p:to>
                                    </p:set>
                                    <p:anim calcmode="lin" valueType="num">
                                      <p:cBhvr additive="base">
                                        <p:cTn id="58" dur="500" fill="hold"/>
                                        <p:tgtEl>
                                          <p:spTgt spid="248"/>
                                        </p:tgtEl>
                                        <p:attrNameLst>
                                          <p:attrName>ppt_x</p:attrName>
                                        </p:attrNameLst>
                                      </p:cBhvr>
                                      <p:tavLst>
                                        <p:tav tm="0">
                                          <p:val>
                                            <p:strVal val="#ppt_x"/>
                                          </p:val>
                                        </p:tav>
                                        <p:tav tm="100000">
                                          <p:val>
                                            <p:strVal val="#ppt_x"/>
                                          </p:val>
                                        </p:tav>
                                      </p:tavLst>
                                    </p:anim>
                                    <p:anim calcmode="lin" valueType="num">
                                      <p:cBhvr additive="base">
                                        <p:cTn id="59" dur="500" fill="hold"/>
                                        <p:tgtEl>
                                          <p:spTgt spid="24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1" nodeType="clickEffect">
                                  <p:stCondLst>
                                    <p:cond delay="0"/>
                                  </p:stCondLst>
                                  <p:iterate>
                                    <p:tmAbs val="0"/>
                                  </p:iterate>
                                  <p:childTnLst>
                                    <p:set>
                                      <p:cBhvr>
                                        <p:cTn id="63" fill="hold"/>
                                        <p:tgtEl>
                                          <p:spTgt spid="244"/>
                                        </p:tgtEl>
                                        <p:attrNameLst>
                                          <p:attrName>style.visibility</p:attrName>
                                        </p:attrNameLst>
                                      </p:cBhvr>
                                      <p:to>
                                        <p:strVal val="visible"/>
                                      </p:to>
                                    </p:set>
                                    <p:anim calcmode="lin" valueType="num">
                                      <p:cBhvr>
                                        <p:cTn id="64" dur="500" fill="hold"/>
                                        <p:tgtEl>
                                          <p:spTgt spid="244"/>
                                        </p:tgtEl>
                                        <p:attrNameLst>
                                          <p:attrName>ppt_x</p:attrName>
                                        </p:attrNameLst>
                                      </p:cBhvr>
                                      <p:tavLst>
                                        <p:tav tm="0">
                                          <p:val>
                                            <p:strVal val="0-#ppt_w/2"/>
                                          </p:val>
                                        </p:tav>
                                        <p:tav tm="100000">
                                          <p:val>
                                            <p:strVal val="#ppt_x"/>
                                          </p:val>
                                        </p:tav>
                                      </p:tavLst>
                                    </p:anim>
                                    <p:anim calcmode="lin" valueType="num">
                                      <p:cBhvr>
                                        <p:cTn id="65" dur="500" fill="hold"/>
                                        <p:tgtEl>
                                          <p:spTgt spid="2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243" grpId="0" animBg="1"/>
      <p:bldP spid="244" grpId="1" animBg="1" advAuto="0"/>
      <p:bldP spid="245" grpId="0" animBg="1"/>
      <p:bldP spid="246" grpId="0" animBg="1"/>
      <p:bldP spid="247" grpId="0" animBg="1"/>
      <p:bldP spid="248" grpId="0" animBg="1"/>
      <p:bldP spid="249" grpId="0" animBg="1"/>
      <p:bldP spid="250" grpId="0" animBg="1"/>
      <p:bldP spid="251" grpId="0" animBg="1"/>
      <p:bldP spid="25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onflitos do momento atual"/>
          <p:cNvSpPr txBox="1">
            <a:spLocks noGrp="1"/>
          </p:cNvSpPr>
          <p:nvPr>
            <p:ph type="ctrTitle"/>
          </p:nvPr>
        </p:nvSpPr>
        <p:spPr>
          <a:xfrm>
            <a:off x="1404585" y="1211227"/>
            <a:ext cx="19621502" cy="1276494"/>
          </a:xfrm>
          <a:prstGeom prst="rect">
            <a:avLst/>
          </a:prstGeom>
        </p:spPr>
        <p:txBody>
          <a:bodyPr/>
          <a:lstStyle>
            <a:lvl1pPr>
              <a:defRPr sz="5900"/>
            </a:lvl1pPr>
          </a:lstStyle>
          <a:p>
            <a:r>
              <a:t>Conflitos do momento atual</a:t>
            </a:r>
          </a:p>
        </p:txBody>
      </p:sp>
      <p:sp>
        <p:nvSpPr>
          <p:cNvPr id="255" name="Empresas Organizadoras e Gestoras…"/>
          <p:cNvSpPr txBox="1"/>
          <p:nvPr/>
        </p:nvSpPr>
        <p:spPr>
          <a:xfrm>
            <a:off x="1692903" y="3432631"/>
            <a:ext cx="19333184" cy="621249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marL="503753" indent="-503753" algn="l" defTabSz="554983">
              <a:buSzPct val="125000"/>
              <a:buChar char="-"/>
              <a:defRPr sz="3888"/>
            </a:pPr>
            <a:r>
              <a:rPr sz="4800" dirty="0"/>
              <a:t>Empresas Organizadoras e Gestoras</a:t>
            </a:r>
          </a:p>
          <a:p>
            <a:pPr marL="503753" indent="-503753" algn="l" defTabSz="554983">
              <a:buSzPct val="125000"/>
              <a:buChar char="-"/>
              <a:defRPr sz="3888"/>
            </a:pPr>
            <a:r>
              <a:rPr sz="4800" dirty="0"/>
              <a:t>Crescimento de Empresas no Mercado</a:t>
            </a:r>
          </a:p>
          <a:p>
            <a:pPr marL="503753" indent="-503753" algn="l" defTabSz="554983">
              <a:buSzPct val="125000"/>
              <a:buChar char="-"/>
              <a:defRPr sz="3888"/>
            </a:pPr>
            <a:r>
              <a:rPr sz="4800" dirty="0"/>
              <a:t>Leiloeiros/grupos que buscam crescer/fechar/limitar/ampliar</a:t>
            </a:r>
          </a:p>
          <a:p>
            <a:pPr marL="503753" indent="-503753" algn="l" defTabSz="554983">
              <a:buSzPct val="125000"/>
              <a:buChar char="-"/>
              <a:defRPr sz="3888"/>
            </a:pPr>
            <a:r>
              <a:rPr sz="4800" dirty="0"/>
              <a:t>Caução do Leiloeiro – seguro/atualização/atualização/valor </a:t>
            </a:r>
          </a:p>
          <a:p>
            <a:pPr marL="503753" indent="-503753" algn="l" defTabSz="554983">
              <a:buSzPct val="125000"/>
              <a:buChar char="-"/>
              <a:defRPr sz="3888"/>
            </a:pPr>
            <a:r>
              <a:rPr sz="4800" dirty="0"/>
              <a:t>Escala de Distribuição – indicação/licitação/dispensa/etc.</a:t>
            </a:r>
          </a:p>
          <a:p>
            <a:pPr marL="503753" indent="-503753" algn="l" defTabSz="554983">
              <a:buSzPct val="125000"/>
              <a:buChar char="-"/>
              <a:defRPr sz="3888"/>
            </a:pPr>
            <a:r>
              <a:rPr sz="4800" dirty="0"/>
              <a:t>Mercado paralelo – leilões ilegais/fraudes/ marginais</a:t>
            </a:r>
          </a:p>
          <a:p>
            <a:pPr marL="503753" indent="-503753" algn="l" defTabSz="554983">
              <a:buSzPct val="125000"/>
              <a:buChar char="-"/>
              <a:defRPr sz="3888"/>
            </a:pPr>
            <a:r>
              <a:rPr sz="4800" dirty="0"/>
              <a:t>Regulamentações e normatizações conflitantes e absurdas</a:t>
            </a:r>
          </a:p>
          <a:p>
            <a:pPr marL="503753" indent="-503753" algn="l" defTabSz="554983">
              <a:buSzPct val="125000"/>
              <a:buChar char="-"/>
              <a:defRPr sz="3888"/>
            </a:pPr>
            <a:r>
              <a:rPr sz="4800" dirty="0"/>
              <a:t>Alcance das Juntas Comerciais e do DREI</a:t>
            </a:r>
          </a:p>
        </p:txBody>
      </p:sp>
      <p:sp>
        <p:nvSpPr>
          <p:cNvPr id="256" name="Conflitos do momento atual"/>
          <p:cNvSpPr txBox="1"/>
          <p:nvPr/>
        </p:nvSpPr>
        <p:spPr>
          <a:xfrm>
            <a:off x="1692904" y="10590034"/>
            <a:ext cx="19621502" cy="1276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defRPr sz="5900"/>
            </a:pPr>
            <a:r>
              <a:t>Pode - Não Pode. Deve-Não deve. Permitido – Proibido.</a:t>
            </a:r>
          </a:p>
        </p:txBody>
      </p:sp>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Retângulo Arredondado"/>
          <p:cNvSpPr/>
          <p:nvPr/>
        </p:nvSpPr>
        <p:spPr>
          <a:xfrm>
            <a:off x="45416" y="7142"/>
            <a:ext cx="7026188" cy="13708858"/>
          </a:xfrm>
          <a:prstGeom prst="roundRect">
            <a:avLst>
              <a:gd name="adj" fmla="val 1084"/>
            </a:avLst>
          </a:prstGeom>
          <a:gradFill>
            <a:gsLst>
              <a:gs pos="0">
                <a:srgbClr val="6ACBE0"/>
              </a:gs>
              <a:gs pos="23000">
                <a:srgbClr val="45B0E6"/>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762" name="Círculo"/>
          <p:cNvSpPr/>
          <p:nvPr/>
        </p:nvSpPr>
        <p:spPr>
          <a:xfrm>
            <a:off x="3097672" y="2447355"/>
            <a:ext cx="830844" cy="830844"/>
          </a:xfrm>
          <a:prstGeom prst="ellipse">
            <a:avLst/>
          </a:prstGeom>
          <a:gradFill>
            <a:gsLst>
              <a:gs pos="0">
                <a:srgbClr val="6ACBE0"/>
              </a:gs>
              <a:gs pos="25000">
                <a:srgbClr val="45B0E6"/>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764" name="Tecnologia nas remoções"/>
          <p:cNvSpPr txBox="1">
            <a:spLocks noGrp="1"/>
          </p:cNvSpPr>
          <p:nvPr>
            <p:ph type="body" sz="quarter" idx="1"/>
          </p:nvPr>
        </p:nvSpPr>
        <p:spPr>
          <a:xfrm>
            <a:off x="-25300" y="327772"/>
            <a:ext cx="7262424" cy="1849343"/>
          </a:xfrm>
          <a:prstGeom prst="rect">
            <a:avLst/>
          </a:prstGeom>
        </p:spPr>
        <p:txBody>
          <a:bodyPr>
            <a:noAutofit/>
          </a:bodyPr>
          <a:lstStyle>
            <a:lvl1pPr defTabSz="1645919">
              <a:spcBef>
                <a:spcPts val="1800"/>
              </a:spcBef>
              <a:defRPr sz="5760"/>
            </a:lvl1pPr>
          </a:lstStyle>
          <a:p>
            <a:r>
              <a:rPr lang="pt-BR" sz="6600" dirty="0" smtClean="0"/>
              <a:t>Porque isso acontece?</a:t>
            </a:r>
            <a:endParaRPr sz="6600" dirty="0"/>
          </a:p>
        </p:txBody>
      </p:sp>
      <p:sp>
        <p:nvSpPr>
          <p:cNvPr id="769" name="Número do Slide"/>
          <p:cNvSpPr txBox="1">
            <a:spLocks noGrp="1"/>
          </p:cNvSpPr>
          <p:nvPr>
            <p:ph type="sldNum" sz="quarter" idx="4294967295"/>
          </p:nvPr>
        </p:nvSpPr>
        <p:spPr>
          <a:xfrm>
            <a:off x="22899690" y="12224935"/>
            <a:ext cx="485295" cy="525508"/>
          </a:xfrm>
          <a:prstGeom prst="rect">
            <a:avLst/>
          </a:prstGeom>
          <a:extLst>
            <a:ext uri="{C572A759-6A51-4108-AA02-DFA0A04FC94B}">
              <ma14:wrappingTextBoxFlag xmlns="" xmlns:ma14="http://schemas.microsoft.com/office/mac/drawingml/2011/main" val="1"/>
            </a:ext>
          </a:extLst>
        </p:spPr>
        <p:txBody>
          <a:bodyPr wrap="none"/>
          <a:lstStyle>
            <a:lvl1pPr algn="ctr">
              <a:defRPr sz="2000" b="1"/>
            </a:lvl1pPr>
          </a:lstStyle>
          <a:p>
            <a:fld id="{86CB4B4D-7CA3-9044-876B-883B54F8677D}" type="slidenum">
              <a:t>6</a:t>
            </a:fld>
            <a:endParaRPr/>
          </a:p>
        </p:txBody>
      </p:sp>
      <p:sp>
        <p:nvSpPr>
          <p:cNvPr id="777" name="Com o APP, medimos todo o processo e podemos premiar e corrigir todos os envolvidos"/>
          <p:cNvSpPr txBox="1"/>
          <p:nvPr/>
        </p:nvSpPr>
        <p:spPr>
          <a:xfrm>
            <a:off x="391141" y="3659600"/>
            <a:ext cx="9489657" cy="9887127"/>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normAutofit lnSpcReduction="10000"/>
          </a:bodyPr>
          <a:lstStyle>
            <a:lvl1pPr algn="l" defTabSz="841247">
              <a:lnSpc>
                <a:spcPct val="90000"/>
              </a:lnSpc>
              <a:spcBef>
                <a:spcPts val="900"/>
              </a:spcBef>
              <a:defRPr sz="2944">
                <a:solidFill>
                  <a:srgbClr val="FFFFFF"/>
                </a:solidFill>
                <a:latin typeface="+mn-lt"/>
                <a:ea typeface="+mn-ea"/>
                <a:cs typeface="+mn-cs"/>
                <a:sym typeface="Helvetica"/>
              </a:defRPr>
            </a:lvl1pPr>
          </a:lstStyle>
          <a:p>
            <a:pPr defTabSz="449262">
              <a:defRPr>
                <a:solidFill>
                  <a:srgbClr val="FFFFFF"/>
                </a:solidFill>
                <a:latin typeface="Century Gothic"/>
                <a:ea typeface="Century Gothic"/>
                <a:cs typeface="Century Gothic"/>
                <a:sym typeface="Century Gothic"/>
              </a:defRPr>
            </a:pPr>
            <a:r>
              <a:rPr lang="pt-BR" sz="4800" b="1" dirty="0" smtClean="0"/>
              <a:t>Porque o mercado </a:t>
            </a:r>
          </a:p>
          <a:p>
            <a:pPr defTabSz="449262">
              <a:defRPr>
                <a:solidFill>
                  <a:srgbClr val="FFFFFF"/>
                </a:solidFill>
                <a:latin typeface="Century Gothic"/>
                <a:ea typeface="Century Gothic"/>
                <a:cs typeface="Century Gothic"/>
                <a:sym typeface="Century Gothic"/>
              </a:defRPr>
            </a:pPr>
            <a:r>
              <a:rPr lang="pt-BR" sz="4800" b="1" dirty="0" smtClean="0"/>
              <a:t>carece de serviços:</a:t>
            </a:r>
          </a:p>
          <a:p>
            <a:pPr defTabSz="449262">
              <a:defRPr>
                <a:solidFill>
                  <a:srgbClr val="FFFFFF"/>
                </a:solidFill>
                <a:latin typeface="Century Gothic"/>
                <a:ea typeface="Century Gothic"/>
                <a:cs typeface="Century Gothic"/>
                <a:sym typeface="Century Gothic"/>
              </a:defRPr>
            </a:pPr>
            <a:r>
              <a:rPr lang="pt-BR" sz="4800" b="1" dirty="0" smtClean="0"/>
              <a:t>Remoção</a:t>
            </a:r>
            <a:endParaRPr lang="pt-BR" sz="4800" b="1" dirty="0"/>
          </a:p>
          <a:p>
            <a:pPr defTabSz="449262">
              <a:defRPr>
                <a:solidFill>
                  <a:srgbClr val="FFFFFF"/>
                </a:solidFill>
                <a:latin typeface="Century Gothic"/>
                <a:ea typeface="Century Gothic"/>
                <a:cs typeface="Century Gothic"/>
                <a:sym typeface="Century Gothic"/>
              </a:defRPr>
            </a:pPr>
            <a:r>
              <a:rPr lang="pt-BR" sz="4800" b="1" dirty="0"/>
              <a:t>Guarda</a:t>
            </a:r>
          </a:p>
          <a:p>
            <a:pPr defTabSz="449262">
              <a:defRPr>
                <a:solidFill>
                  <a:srgbClr val="FFFFFF"/>
                </a:solidFill>
                <a:latin typeface="Century Gothic"/>
                <a:ea typeface="Century Gothic"/>
                <a:cs typeface="Century Gothic"/>
                <a:sym typeface="Century Gothic"/>
              </a:defRPr>
            </a:pPr>
            <a:r>
              <a:rPr lang="pt-BR" sz="4800" b="1" dirty="0"/>
              <a:t>Preparação</a:t>
            </a:r>
          </a:p>
          <a:p>
            <a:pPr defTabSz="449262">
              <a:defRPr>
                <a:solidFill>
                  <a:srgbClr val="FFFFFF"/>
                </a:solidFill>
                <a:latin typeface="Century Gothic"/>
                <a:ea typeface="Century Gothic"/>
                <a:cs typeface="Century Gothic"/>
                <a:sym typeface="Century Gothic"/>
              </a:defRPr>
            </a:pPr>
            <a:r>
              <a:rPr lang="pt-BR" sz="4800" b="1" dirty="0"/>
              <a:t>Despachante</a:t>
            </a:r>
          </a:p>
          <a:p>
            <a:pPr defTabSz="449262">
              <a:defRPr>
                <a:solidFill>
                  <a:srgbClr val="FFFFFF"/>
                </a:solidFill>
                <a:latin typeface="Century Gothic"/>
                <a:ea typeface="Century Gothic"/>
                <a:cs typeface="Century Gothic"/>
                <a:sym typeface="Century Gothic"/>
              </a:defRPr>
            </a:pPr>
            <a:r>
              <a:rPr lang="pt-BR" sz="4800" b="1" dirty="0"/>
              <a:t>Divulgação</a:t>
            </a:r>
          </a:p>
          <a:p>
            <a:pPr defTabSz="449262">
              <a:defRPr>
                <a:solidFill>
                  <a:srgbClr val="FFFFFF"/>
                </a:solidFill>
                <a:latin typeface="Century Gothic"/>
                <a:ea typeface="Century Gothic"/>
                <a:cs typeface="Century Gothic"/>
                <a:sym typeface="Century Gothic"/>
              </a:defRPr>
            </a:pPr>
            <a:r>
              <a:rPr lang="pt-BR" sz="4800" b="1" dirty="0" smtClean="0"/>
              <a:t>Tecnologia</a:t>
            </a:r>
            <a:endParaRPr lang="pt-BR" sz="4800" b="1" dirty="0"/>
          </a:p>
          <a:p>
            <a:pPr defTabSz="449262">
              <a:defRPr>
                <a:solidFill>
                  <a:srgbClr val="FFFFFF"/>
                </a:solidFill>
                <a:latin typeface="Century Gothic"/>
                <a:ea typeface="Century Gothic"/>
                <a:cs typeface="Century Gothic"/>
                <a:sym typeface="Century Gothic"/>
              </a:defRPr>
            </a:pPr>
            <a:r>
              <a:rPr lang="pt-BR" sz="4800" b="1" dirty="0"/>
              <a:t>Controles</a:t>
            </a:r>
          </a:p>
          <a:p>
            <a:pPr defTabSz="449262">
              <a:defRPr>
                <a:solidFill>
                  <a:srgbClr val="FFFFFF"/>
                </a:solidFill>
                <a:latin typeface="Century Gothic"/>
                <a:ea typeface="Century Gothic"/>
                <a:cs typeface="Century Gothic"/>
                <a:sym typeface="Century Gothic"/>
              </a:defRPr>
            </a:pPr>
            <a:r>
              <a:rPr lang="pt-BR" sz="4800" b="1" dirty="0"/>
              <a:t>Processos</a:t>
            </a:r>
          </a:p>
          <a:p>
            <a:pPr defTabSz="449262">
              <a:defRPr>
                <a:solidFill>
                  <a:srgbClr val="FFFFFF"/>
                </a:solidFill>
                <a:latin typeface="Century Gothic"/>
                <a:ea typeface="Century Gothic"/>
                <a:cs typeface="Century Gothic"/>
                <a:sym typeface="Century Gothic"/>
              </a:defRPr>
            </a:pPr>
            <a:r>
              <a:rPr lang="pt-BR" sz="4800" b="1" dirty="0"/>
              <a:t>Avaliações e Vistorias</a:t>
            </a:r>
          </a:p>
          <a:p>
            <a:pPr defTabSz="449262">
              <a:defRPr>
                <a:solidFill>
                  <a:srgbClr val="FFFFFF"/>
                </a:solidFill>
                <a:latin typeface="Century Gothic"/>
                <a:ea typeface="Century Gothic"/>
                <a:cs typeface="Century Gothic"/>
                <a:sym typeface="Century Gothic"/>
              </a:defRPr>
            </a:pPr>
            <a:r>
              <a:rPr lang="pt-BR" sz="4800" b="1" dirty="0"/>
              <a:t>Laudos Técnicos</a:t>
            </a:r>
          </a:p>
          <a:p>
            <a:pPr defTabSz="449262">
              <a:defRPr sz="3700">
                <a:solidFill>
                  <a:srgbClr val="FFFFFF"/>
                </a:solidFill>
                <a:latin typeface="Century Gothic"/>
                <a:ea typeface="Century Gothic"/>
                <a:cs typeface="Century Gothic"/>
                <a:sym typeface="Century Gothic"/>
              </a:defRPr>
            </a:pPr>
            <a:r>
              <a:rPr lang="pt-BR" sz="3600" b="1" dirty="0"/>
              <a:t>* Ondas naturais </a:t>
            </a:r>
            <a:endParaRPr lang="pt-BR" sz="5400" dirty="0"/>
          </a:p>
        </p:txBody>
      </p:sp>
      <p:sp>
        <p:nvSpPr>
          <p:cNvPr id="779" name="Forma"/>
          <p:cNvSpPr/>
          <p:nvPr/>
        </p:nvSpPr>
        <p:spPr>
          <a:xfrm>
            <a:off x="3274341" y="2641841"/>
            <a:ext cx="477505" cy="446585"/>
          </a:xfrm>
          <a:custGeom>
            <a:avLst/>
            <a:gdLst/>
            <a:ahLst/>
            <a:cxnLst>
              <a:cxn ang="0">
                <a:pos x="wd2" y="hd2"/>
              </a:cxn>
              <a:cxn ang="5400000">
                <a:pos x="wd2" y="hd2"/>
              </a:cxn>
              <a:cxn ang="10800000">
                <a:pos x="wd2" y="hd2"/>
              </a:cxn>
              <a:cxn ang="16200000">
                <a:pos x="wd2" y="hd2"/>
              </a:cxn>
            </a:cxnLst>
            <a:rect l="0" t="0" r="r" b="b"/>
            <a:pathLst>
              <a:path w="19950" h="20418" extrusionOk="0">
                <a:moveTo>
                  <a:pt x="17907" y="672"/>
                </a:moveTo>
                <a:cubicBezTo>
                  <a:pt x="16584" y="1400"/>
                  <a:pt x="9752" y="9894"/>
                  <a:pt x="6005" y="14020"/>
                </a:cubicBezTo>
                <a:cubicBezTo>
                  <a:pt x="3140" y="10865"/>
                  <a:pt x="3140" y="10865"/>
                  <a:pt x="3140" y="10865"/>
                </a:cubicBezTo>
                <a:cubicBezTo>
                  <a:pt x="2699" y="10380"/>
                  <a:pt x="2037" y="8924"/>
                  <a:pt x="1376" y="9894"/>
                </a:cubicBezTo>
                <a:cubicBezTo>
                  <a:pt x="274" y="11593"/>
                  <a:pt x="274" y="11593"/>
                  <a:pt x="274" y="11593"/>
                </a:cubicBezTo>
                <a:cubicBezTo>
                  <a:pt x="-387" y="12564"/>
                  <a:pt x="274" y="14020"/>
                  <a:pt x="935" y="14506"/>
                </a:cubicBezTo>
                <a:cubicBezTo>
                  <a:pt x="5564" y="20330"/>
                  <a:pt x="5564" y="20330"/>
                  <a:pt x="5564" y="20330"/>
                </a:cubicBezTo>
                <a:cubicBezTo>
                  <a:pt x="6005" y="20573"/>
                  <a:pt x="7107" y="20330"/>
                  <a:pt x="7768" y="19360"/>
                </a:cubicBezTo>
                <a:cubicBezTo>
                  <a:pt x="8209" y="18631"/>
                  <a:pt x="8209" y="18631"/>
                  <a:pt x="8209" y="18631"/>
                </a:cubicBezTo>
                <a:cubicBezTo>
                  <a:pt x="8209" y="18631"/>
                  <a:pt x="8209" y="18631"/>
                  <a:pt x="8209" y="18631"/>
                </a:cubicBezTo>
                <a:cubicBezTo>
                  <a:pt x="19009" y="1885"/>
                  <a:pt x="19009" y="1885"/>
                  <a:pt x="19009" y="1885"/>
                </a:cubicBezTo>
                <a:cubicBezTo>
                  <a:pt x="19670" y="915"/>
                  <a:pt x="21213" y="-1027"/>
                  <a:pt x="17907" y="672"/>
                </a:cubicBezTo>
                <a:close/>
              </a:path>
            </a:pathLst>
          </a:custGeom>
          <a:solidFill>
            <a:srgbClr val="FFFFFF"/>
          </a:solidFill>
          <a:ln w="12700">
            <a:miter lim="400000"/>
          </a:ln>
        </p:spPr>
        <p:txBody>
          <a:bodyPr lIns="91392" tIns="91392" rIns="91392" bIns="91392" anchor="ctr"/>
          <a:lstStyle/>
          <a:p>
            <a:pPr algn="l" defTabSz="1828800">
              <a:defRPr sz="3600">
                <a:solidFill>
                  <a:srgbClr val="FFFFFF"/>
                </a:solidFill>
                <a:latin typeface="+mn-lt"/>
                <a:ea typeface="+mn-ea"/>
                <a:cs typeface="+mn-cs"/>
                <a:sym typeface="Helvetica"/>
              </a:defRPr>
            </a:pPr>
            <a:endParaRPr/>
          </a:p>
        </p:txBody>
      </p:sp>
      <p:pic>
        <p:nvPicPr>
          <p:cNvPr id="25" name="Imagem" descr="Imagem"/>
          <p:cNvPicPr>
            <a:picLocks noChangeAspect="1"/>
          </p:cNvPicPr>
          <p:nvPr/>
        </p:nvPicPr>
        <p:blipFill>
          <a:blip r:embed="rId2">
            <a:extLst/>
          </a:blip>
          <a:stretch>
            <a:fillRect/>
          </a:stretch>
        </p:blipFill>
        <p:spPr>
          <a:xfrm>
            <a:off x="10576560" y="6297821"/>
            <a:ext cx="13807440" cy="7248906"/>
          </a:xfrm>
          <a:prstGeom prst="rect">
            <a:avLst/>
          </a:prstGeom>
          <a:ln w="12700">
            <a:miter lim="400000"/>
          </a:ln>
        </p:spPr>
      </p:pic>
      <p:pic>
        <p:nvPicPr>
          <p:cNvPr id="26" name="Imagem" descr="Imagem"/>
          <p:cNvPicPr>
            <a:picLocks noChangeAspect="1"/>
          </p:cNvPicPr>
          <p:nvPr/>
        </p:nvPicPr>
        <p:blipFill>
          <a:blip r:embed="rId3">
            <a:extLst/>
          </a:blip>
          <a:stretch>
            <a:fillRect/>
          </a:stretch>
        </p:blipFill>
        <p:spPr>
          <a:xfrm>
            <a:off x="7248273" y="327772"/>
            <a:ext cx="16842756" cy="77799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64">
                                            <p:bg/>
                                          </p:spTgt>
                                        </p:tgtEl>
                                        <p:attrNameLst>
                                          <p:attrName>style.visibility</p:attrName>
                                        </p:attrNameLst>
                                      </p:cBhvr>
                                      <p:to>
                                        <p:strVal val="visible"/>
                                      </p:to>
                                    </p:set>
                                    <p:animEffect transition="in" filter="dissolve">
                                      <p:cBhvr>
                                        <p:cTn id="7" dur="800"/>
                                        <p:tgtEl>
                                          <p:spTgt spid="764">
                                            <p:bg/>
                                          </p:spTgt>
                                        </p:tgtEl>
                                      </p:cBhvr>
                                    </p:animEffect>
                                  </p:childTnLst>
                                </p:cTn>
                              </p:par>
                              <p:par>
                                <p:cTn id="8" presetID="9" presetClass="entr" presetSubtype="0" fill="hold" grpId="1" nodeType="withEffect">
                                  <p:stCondLst>
                                    <p:cond delay="0"/>
                                  </p:stCondLst>
                                  <p:iterate>
                                    <p:tmAbs val="0"/>
                                  </p:iterate>
                                  <p:childTnLst>
                                    <p:set>
                                      <p:cBhvr>
                                        <p:cTn id="9" fill="hold"/>
                                        <p:tgtEl>
                                          <p:spTgt spid="764">
                                            <p:txEl>
                                              <p:pRg st="0" end="0"/>
                                            </p:txEl>
                                          </p:spTgt>
                                        </p:tgtEl>
                                        <p:attrNameLst>
                                          <p:attrName>style.visibility</p:attrName>
                                        </p:attrNameLst>
                                      </p:cBhvr>
                                      <p:to>
                                        <p:strVal val="visible"/>
                                      </p:to>
                                    </p:set>
                                    <p:animEffect transition="in" filter="dissolve">
                                      <p:cBhvr>
                                        <p:cTn id="10" dur="800"/>
                                        <p:tgtEl>
                                          <p:spTgt spid="764">
                                            <p:txEl>
                                              <p:pRg st="0" end="0"/>
                                            </p:txEl>
                                          </p:spTgt>
                                        </p:tgtEl>
                                      </p:cBhvr>
                                    </p:animEffect>
                                  </p:childTnLst>
                                </p:cTn>
                              </p:par>
                            </p:childTnLst>
                          </p:cTn>
                        </p:par>
                        <p:par>
                          <p:cTn id="11" fill="hold">
                            <p:stCondLst>
                              <p:cond delay="1600"/>
                            </p:stCondLst>
                            <p:childTnLst>
                              <p:par>
                                <p:cTn id="12" presetID="2" presetClass="entr" presetSubtype="8" fill="hold" grpId="2" nodeType="afterEffect">
                                  <p:stCondLst>
                                    <p:cond delay="0"/>
                                  </p:stCondLst>
                                  <p:iterate>
                                    <p:tmAbs val="0"/>
                                  </p:iterate>
                                  <p:childTnLst>
                                    <p:set>
                                      <p:cBhvr>
                                        <p:cTn id="13" fill="hold"/>
                                        <p:tgtEl>
                                          <p:spTgt spid="762"/>
                                        </p:tgtEl>
                                        <p:attrNameLst>
                                          <p:attrName>style.visibility</p:attrName>
                                        </p:attrNameLst>
                                      </p:cBhvr>
                                      <p:to>
                                        <p:strVal val="visible"/>
                                      </p:to>
                                    </p:set>
                                    <p:anim calcmode="lin" valueType="num">
                                      <p:cBhvr>
                                        <p:cTn id="14" dur="800" fill="hold"/>
                                        <p:tgtEl>
                                          <p:spTgt spid="762"/>
                                        </p:tgtEl>
                                        <p:attrNameLst>
                                          <p:attrName>ppt_x</p:attrName>
                                        </p:attrNameLst>
                                      </p:cBhvr>
                                      <p:tavLst>
                                        <p:tav tm="0">
                                          <p:val>
                                            <p:strVal val="0-#ppt_w/2"/>
                                          </p:val>
                                        </p:tav>
                                        <p:tav tm="100000">
                                          <p:val>
                                            <p:strVal val="#ppt_x"/>
                                          </p:val>
                                        </p:tav>
                                      </p:tavLst>
                                    </p:anim>
                                    <p:anim calcmode="lin" valueType="num">
                                      <p:cBhvr>
                                        <p:cTn id="15" dur="800" fill="hold"/>
                                        <p:tgtEl>
                                          <p:spTgt spid="762"/>
                                        </p:tgtEl>
                                        <p:attrNameLst>
                                          <p:attrName>ppt_y</p:attrName>
                                        </p:attrNameLst>
                                      </p:cBhvr>
                                      <p:tavLst>
                                        <p:tav tm="0">
                                          <p:val>
                                            <p:strVal val="#ppt_y"/>
                                          </p:val>
                                        </p:tav>
                                        <p:tav tm="100000">
                                          <p:val>
                                            <p:strVal val="#ppt_y"/>
                                          </p:val>
                                        </p:tav>
                                      </p:tavLst>
                                    </p:anim>
                                  </p:childTnLst>
                                </p:cTn>
                              </p:par>
                              <p:par>
                                <p:cTn id="16" presetID="2" presetClass="entr" presetSubtype="8" fill="hold" grpId="3" nodeType="withEffect">
                                  <p:stCondLst>
                                    <p:cond delay="0"/>
                                  </p:stCondLst>
                                  <p:iterate>
                                    <p:tmAbs val="0"/>
                                  </p:iterate>
                                  <p:childTnLst>
                                    <p:set>
                                      <p:cBhvr>
                                        <p:cTn id="17" fill="hold"/>
                                        <p:tgtEl>
                                          <p:spTgt spid="779"/>
                                        </p:tgtEl>
                                        <p:attrNameLst>
                                          <p:attrName>style.visibility</p:attrName>
                                        </p:attrNameLst>
                                      </p:cBhvr>
                                      <p:to>
                                        <p:strVal val="visible"/>
                                      </p:to>
                                    </p:set>
                                    <p:anim calcmode="lin" valueType="num">
                                      <p:cBhvr>
                                        <p:cTn id="18" dur="800" fill="hold"/>
                                        <p:tgtEl>
                                          <p:spTgt spid="779"/>
                                        </p:tgtEl>
                                        <p:attrNameLst>
                                          <p:attrName>ppt_x</p:attrName>
                                        </p:attrNameLst>
                                      </p:cBhvr>
                                      <p:tavLst>
                                        <p:tav tm="0">
                                          <p:val>
                                            <p:strVal val="0-#ppt_w/2"/>
                                          </p:val>
                                        </p:tav>
                                        <p:tav tm="100000">
                                          <p:val>
                                            <p:strVal val="#ppt_x"/>
                                          </p:val>
                                        </p:tav>
                                      </p:tavLst>
                                    </p:anim>
                                    <p:anim calcmode="lin" valueType="num">
                                      <p:cBhvr>
                                        <p:cTn id="19" dur="800" fill="hold"/>
                                        <p:tgtEl>
                                          <p:spTgt spid="779"/>
                                        </p:tgtEl>
                                        <p:attrNameLst>
                                          <p:attrName>ppt_y</p:attrName>
                                        </p:attrNameLst>
                                      </p:cBhvr>
                                      <p:tavLst>
                                        <p:tav tm="0">
                                          <p:val>
                                            <p:strVal val="#ppt_y"/>
                                          </p:val>
                                        </p:tav>
                                        <p:tav tm="100000">
                                          <p:val>
                                            <p:strVal val="#ppt_y"/>
                                          </p:val>
                                        </p:tav>
                                      </p:tavLst>
                                    </p:anim>
                                  </p:childTnLst>
                                </p:cTn>
                              </p:par>
                            </p:childTnLst>
                          </p:cTn>
                        </p:par>
                        <p:par>
                          <p:cTn id="20" fill="hold">
                            <p:stCondLst>
                              <p:cond delay="2400"/>
                            </p:stCondLst>
                            <p:childTnLst>
                              <p:par>
                                <p:cTn id="21" presetID="2" presetClass="entr" presetSubtype="4" fill="hold" grpId="4" nodeType="afterEffect">
                                  <p:stCondLst>
                                    <p:cond delay="0"/>
                                  </p:stCondLst>
                                  <p:childTnLst>
                                    <p:set>
                                      <p:cBhvr>
                                        <p:cTn id="22" dur="1" fill="hold">
                                          <p:stCondLst>
                                            <p:cond delay="0"/>
                                          </p:stCondLst>
                                        </p:cTn>
                                        <p:tgtEl>
                                          <p:spTgt spid="777">
                                            <p:bg/>
                                          </p:spTgt>
                                        </p:tgtEl>
                                        <p:attrNameLst>
                                          <p:attrName>style.visibility</p:attrName>
                                        </p:attrNameLst>
                                      </p:cBhvr>
                                      <p:to>
                                        <p:strVal val="visible"/>
                                      </p:to>
                                    </p:set>
                                    <p:anim calcmode="lin" valueType="num">
                                      <p:cBhvr additive="base">
                                        <p:cTn id="23" dur="500" fill="hold"/>
                                        <p:tgtEl>
                                          <p:spTgt spid="777">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777">
                                            <p:bg/>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5" fill="hold" grpId="5" nodeType="clickEffect">
                                  <p:stCondLst>
                                    <p:cond delay="0"/>
                                  </p:stCondLst>
                                  <p:iterate type="wd">
                                    <p:tmPct val="10000"/>
                                  </p:iterate>
                                  <p:childTnLst>
                                    <p:set>
                                      <p:cBhvr>
                                        <p:cTn id="28" dur="1" fill="hold">
                                          <p:stCondLst>
                                            <p:cond delay="0"/>
                                          </p:stCondLst>
                                        </p:cTn>
                                        <p:tgtEl>
                                          <p:spTgt spid="777"/>
                                        </p:tgtEl>
                                        <p:attrNameLst>
                                          <p:attrName>style.visibility</p:attrName>
                                        </p:attrNameLst>
                                      </p:cBhvr>
                                      <p:to>
                                        <p:strVal val="visible"/>
                                      </p:to>
                                    </p:set>
                                    <p:animEffect transition="in" filter="checkerboard(down)">
                                      <p:cBhvr>
                                        <p:cTn id="29" dur="500"/>
                                        <p:tgtEl>
                                          <p:spTgt spid="777"/>
                                        </p:tgtEl>
                                      </p:cBhvr>
                                    </p:animEffect>
                                  </p:childTnLst>
                                </p:cTn>
                              </p:par>
                            </p:childTnLst>
                          </p:cTn>
                        </p:par>
                        <p:par>
                          <p:cTn id="30" fill="hold">
                            <p:stCondLst>
                              <p:cond delay="1600"/>
                            </p:stCondLst>
                            <p:childTnLst>
                              <p:par>
                                <p:cTn id="31" presetID="37"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900" decel="100000" fill="hold"/>
                                        <p:tgtEl>
                                          <p:spTgt spid="26"/>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37" fill="hold">
                            <p:stCondLst>
                              <p:cond delay="2600"/>
                            </p:stCondLst>
                            <p:childTnLst>
                              <p:par>
                                <p:cTn id="38" presetID="7" presetClass="entr" presetSubtype="2" fill="hold" grpId="0" nodeType="afterEffect">
                                  <p:stCondLst>
                                    <p:cond delay="0"/>
                                  </p:stCondLst>
                                  <p:iterate>
                                    <p:tmAbs val="0"/>
                                  </p:iterate>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2000" fill="hold"/>
                                        <p:tgtEl>
                                          <p:spTgt spid="25"/>
                                        </p:tgtEl>
                                        <p:attrNameLst>
                                          <p:attrName>ppt_x</p:attrName>
                                        </p:attrNameLst>
                                      </p:cBhvr>
                                      <p:tavLst>
                                        <p:tav tm="0">
                                          <p:val>
                                            <p:strVal val="1+#ppt_w/2"/>
                                          </p:val>
                                        </p:tav>
                                        <p:tav tm="100000">
                                          <p:val>
                                            <p:strVal val="#ppt_x"/>
                                          </p:val>
                                        </p:tav>
                                      </p:tavLst>
                                    </p:anim>
                                    <p:anim calcmode="lin" valueType="num">
                                      <p:cBhvr additive="base">
                                        <p:cTn id="41" dur="2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2" animBg="1" advAuto="0"/>
      <p:bldP spid="764" grpId="1" build="p" animBg="1" advAuto="0"/>
      <p:bldP spid="777" grpId="4" uiExpand="1" build="p" bldLvl="4" animBg="1" advAuto="0"/>
      <p:bldP spid="777" grpId="5" animBg="1"/>
      <p:bldP spid="779" grpId="3" animBg="1" advAuto="0"/>
      <p:bldP spid="25" grpId="0" animBg="1" advAuto="0"/>
      <p:bldP spid="26"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tângulo"/>
          <p:cNvSpPr/>
          <p:nvPr/>
        </p:nvSpPr>
        <p:spPr>
          <a:xfrm>
            <a:off x="0" y="61325"/>
            <a:ext cx="24371301" cy="13654675"/>
          </a:xfrm>
          <a:prstGeom prst="rect">
            <a:avLst/>
          </a:prstGeom>
          <a:gradFill>
            <a:gsLst>
              <a:gs pos="0">
                <a:srgbClr val="6ACBE0"/>
              </a:gs>
              <a:gs pos="0">
                <a:srgbClr val="58BEE3">
                  <a:alpha val="93000"/>
                </a:srgbClr>
              </a:gs>
              <a:gs pos="29696">
                <a:srgbClr val="45B0E6">
                  <a:alpha val="86000"/>
                </a:srgbClr>
              </a:gs>
              <a:gs pos="61748">
                <a:srgbClr val="5B70C3">
                  <a:alpha val="93000"/>
                </a:srgbClr>
              </a:gs>
              <a:gs pos="100000">
                <a:srgbClr val="7030A0"/>
              </a:gs>
            </a:gsLst>
            <a:lin ang="6599999"/>
          </a:gradFill>
          <a:ln w="12700">
            <a:miter lim="400000"/>
          </a:ln>
          <a:effectLst>
            <a:reflection stA="43556" endPos="40000" dir="5400000" sy="-100000" algn="bl" rotWithShape="0"/>
          </a:effectLst>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266" name="Planejamento…"/>
          <p:cNvSpPr txBox="1"/>
          <p:nvPr/>
        </p:nvSpPr>
        <p:spPr>
          <a:xfrm>
            <a:off x="531723" y="546761"/>
            <a:ext cx="8638963" cy="4031776"/>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spAutoFit/>
          </a:bodyPr>
          <a:lstStyle/>
          <a:p>
            <a:pPr algn="l" defTabSz="1828800">
              <a:defRPr>
                <a:solidFill>
                  <a:srgbClr val="FFFFFF"/>
                </a:solidFill>
                <a:latin typeface="+mn-lt"/>
                <a:ea typeface="+mn-ea"/>
                <a:cs typeface="+mn-cs"/>
                <a:sym typeface="Helvetica"/>
              </a:defRPr>
            </a:pPr>
            <a:r>
              <a:rPr lang="pt-BR" dirty="0" smtClean="0"/>
              <a:t>Devemos lutar contra o mercado?</a:t>
            </a:r>
          </a:p>
          <a:p>
            <a:pPr algn="l" defTabSz="1828800">
              <a:defRPr>
                <a:solidFill>
                  <a:srgbClr val="FFFFFF"/>
                </a:solidFill>
                <a:latin typeface="+mn-lt"/>
                <a:ea typeface="+mn-ea"/>
                <a:cs typeface="+mn-cs"/>
                <a:sym typeface="Helvetica"/>
              </a:defRPr>
            </a:pPr>
            <a:r>
              <a:rPr lang="pt-BR" dirty="0" smtClean="0"/>
              <a:t>E se devemos, podemos?</a:t>
            </a:r>
          </a:p>
          <a:p>
            <a:pPr algn="l" defTabSz="1828800">
              <a:defRPr>
                <a:solidFill>
                  <a:srgbClr val="FFFFFF"/>
                </a:solidFill>
                <a:latin typeface="+mn-lt"/>
                <a:ea typeface="+mn-ea"/>
                <a:cs typeface="+mn-cs"/>
                <a:sym typeface="Helvetica"/>
              </a:defRPr>
            </a:pPr>
            <a:r>
              <a:rPr lang="pt-BR" b="1" dirty="0" smtClean="0">
                <a:solidFill>
                  <a:srgbClr val="6ACBE0"/>
                </a:solidFill>
              </a:rPr>
              <a:t>Cases: Uber, </a:t>
            </a:r>
            <a:r>
              <a:rPr lang="pt-BR" b="1" dirty="0" err="1" smtClean="0">
                <a:solidFill>
                  <a:srgbClr val="6ACBE0"/>
                </a:solidFill>
              </a:rPr>
              <a:t>Netflix</a:t>
            </a:r>
            <a:r>
              <a:rPr lang="pt-BR" b="1" dirty="0" smtClean="0">
                <a:solidFill>
                  <a:srgbClr val="6ACBE0"/>
                </a:solidFill>
              </a:rPr>
              <a:t>, </a:t>
            </a:r>
            <a:r>
              <a:rPr lang="pt-BR" b="1" dirty="0" err="1" smtClean="0">
                <a:solidFill>
                  <a:srgbClr val="6ACBE0"/>
                </a:solidFill>
              </a:rPr>
              <a:t>Amazon</a:t>
            </a:r>
            <a:r>
              <a:rPr lang="pt-BR" b="1" dirty="0" smtClean="0">
                <a:solidFill>
                  <a:srgbClr val="6ACBE0"/>
                </a:solidFill>
              </a:rPr>
              <a:t>, </a:t>
            </a:r>
            <a:r>
              <a:rPr lang="pt-BR" b="1" dirty="0" err="1" smtClean="0">
                <a:solidFill>
                  <a:srgbClr val="6ACBE0"/>
                </a:solidFill>
              </a:rPr>
              <a:t>Alibaba</a:t>
            </a:r>
            <a:r>
              <a:rPr lang="pt-BR" b="1" dirty="0" smtClean="0">
                <a:solidFill>
                  <a:srgbClr val="6ACBE0"/>
                </a:solidFill>
              </a:rPr>
              <a:t>, </a:t>
            </a:r>
            <a:r>
              <a:rPr lang="pt-BR" b="1" dirty="0" err="1" smtClean="0">
                <a:solidFill>
                  <a:srgbClr val="6ACBE0"/>
                </a:solidFill>
              </a:rPr>
              <a:t>AirBnb</a:t>
            </a:r>
            <a:endParaRPr dirty="0"/>
          </a:p>
        </p:txBody>
      </p:sp>
      <p:pic>
        <p:nvPicPr>
          <p:cNvPr id="20" name="Captura de Tela 2018-08-08 às 05.50.40.png" descr="Captura de Tela 2018-08-08 às 05.50.40.png"/>
          <p:cNvPicPr>
            <a:picLocks noChangeAspect="1"/>
          </p:cNvPicPr>
          <p:nvPr/>
        </p:nvPicPr>
        <p:blipFill>
          <a:blip r:embed="rId2">
            <a:extLst/>
          </a:blip>
          <a:stretch>
            <a:fillRect/>
          </a:stretch>
        </p:blipFill>
        <p:spPr>
          <a:xfrm>
            <a:off x="16075023" y="546761"/>
            <a:ext cx="7896702" cy="12704075"/>
          </a:xfrm>
          <a:prstGeom prst="rect">
            <a:avLst/>
          </a:prstGeom>
          <a:ln w="12700">
            <a:miter lim="400000"/>
          </a:ln>
        </p:spPr>
      </p:pic>
      <p:pic>
        <p:nvPicPr>
          <p:cNvPr id="21" name="Captura de Tela 2018-08-08 às 05.53.36.png" descr="Captura de Tela 2018-08-08 às 05.53.36.png"/>
          <p:cNvPicPr>
            <a:picLocks noChangeAspect="1"/>
          </p:cNvPicPr>
          <p:nvPr/>
        </p:nvPicPr>
        <p:blipFill>
          <a:blip r:embed="rId3">
            <a:extLst/>
          </a:blip>
          <a:stretch>
            <a:fillRect/>
          </a:stretch>
        </p:blipFill>
        <p:spPr>
          <a:xfrm>
            <a:off x="715336" y="4993352"/>
            <a:ext cx="8318403" cy="8307833"/>
          </a:xfrm>
          <a:prstGeom prst="rect">
            <a:avLst/>
          </a:prstGeom>
          <a:ln w="12700">
            <a:miter lim="400000"/>
          </a:ln>
        </p:spPr>
      </p:pic>
      <p:pic>
        <p:nvPicPr>
          <p:cNvPr id="22" name="Captura de Tela 2018-08-08 às 05.58.12.png" descr="Captura de Tela 2018-08-08 às 05.58.12.png"/>
          <p:cNvPicPr>
            <a:picLocks noChangeAspect="1"/>
          </p:cNvPicPr>
          <p:nvPr/>
        </p:nvPicPr>
        <p:blipFill>
          <a:blip r:embed="rId4">
            <a:extLst/>
          </a:blip>
          <a:stretch>
            <a:fillRect/>
          </a:stretch>
        </p:blipFill>
        <p:spPr>
          <a:xfrm>
            <a:off x="10050192" y="826309"/>
            <a:ext cx="4734058" cy="1247487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0"/>
                                  </p:stCondLst>
                                  <p:iterate>
                                    <p:tmAbs val="0"/>
                                  </p:iterate>
                                  <p:childTnLst>
                                    <p:set>
                                      <p:cBhvr>
                                        <p:cTn id="6" fill="hold"/>
                                        <p:tgtEl>
                                          <p:spTgt spid="266"/>
                                        </p:tgtEl>
                                        <p:attrNameLst>
                                          <p:attrName>style.visibility</p:attrName>
                                        </p:attrNameLst>
                                      </p:cBhvr>
                                      <p:to>
                                        <p:strVal val="visible"/>
                                      </p:to>
                                    </p:set>
                                    <p:animEffect transition="in" filter="dissolve">
                                      <p:cBhvr>
                                        <p:cTn id="7" dur="5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p:tmAbs val="0"/>
                                  </p:iterate>
                                  <p:childTnLst>
                                    <p:set>
                                      <p:cBhvr>
                                        <p:cTn id="11" fill="hold"/>
                                        <p:tgtEl>
                                          <p:spTgt spid="21"/>
                                        </p:tgtEl>
                                        <p:attrNameLst>
                                          <p:attrName>style.visibility</p:attrName>
                                        </p:attrNameLst>
                                      </p:cBhvr>
                                      <p:to>
                                        <p:strVal val="visible"/>
                                      </p:to>
                                    </p:se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iterate>
                                    <p:tmAbs val="0"/>
                                  </p:iterate>
                                  <p:childTnLst>
                                    <p:set>
                                      <p:cBhvr>
                                        <p:cTn id="15" fill="hold"/>
                                        <p:tgtEl>
                                          <p:spTgt spid="20"/>
                                        </p:tgtEl>
                                        <p:attrNameLst>
                                          <p:attrName>style.visibility</p:attrName>
                                        </p:attrNameLst>
                                      </p:cBhvr>
                                      <p:to>
                                        <p:strVal val="visible"/>
                                      </p:to>
                                    </p:set>
                                    <p:anim calcmode="lin" valueType="num">
                                      <p:cBhvr>
                                        <p:cTn id="16" dur="750" fill="hold"/>
                                        <p:tgtEl>
                                          <p:spTgt spid="20"/>
                                        </p:tgtEl>
                                        <p:attrNameLst>
                                          <p:attrName>ppt_x</p:attrName>
                                        </p:attrNameLst>
                                      </p:cBhvr>
                                      <p:tavLst>
                                        <p:tav tm="0">
                                          <p:val>
                                            <p:strVal val="#ppt_x"/>
                                          </p:val>
                                        </p:tav>
                                        <p:tav tm="100000">
                                          <p:val>
                                            <p:strVal val="#ppt_x"/>
                                          </p:val>
                                        </p:tav>
                                      </p:tavLst>
                                    </p:anim>
                                    <p:anim calcmode="lin" valueType="num">
                                      <p:cBhvr>
                                        <p:cTn id="17" dur="75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750"/>
                            </p:stCondLst>
                            <p:childTnLst>
                              <p:par>
                                <p:cTn id="19" presetID="2" presetClass="entr" presetSubtype="4" fill="hold" grpId="0" nodeType="afterEffect">
                                  <p:stCondLst>
                                    <p:cond delay="0"/>
                                  </p:stCondLst>
                                  <p:iterate>
                                    <p:tmAbs val="0"/>
                                  </p:iterate>
                                  <p:childTnLst>
                                    <p:set>
                                      <p:cBhvr>
                                        <p:cTn id="20" fill="hold"/>
                                        <p:tgtEl>
                                          <p:spTgt spid="22"/>
                                        </p:tgtEl>
                                        <p:attrNameLst>
                                          <p:attrName>style.visibility</p:attrName>
                                        </p:attrNameLst>
                                      </p:cBhvr>
                                      <p:to>
                                        <p:strVal val="visible"/>
                                      </p:to>
                                    </p:set>
                                    <p:anim calcmode="lin" valueType="num">
                                      <p:cBhvr>
                                        <p:cTn id="21" dur="1250" fill="hold"/>
                                        <p:tgtEl>
                                          <p:spTgt spid="22"/>
                                        </p:tgtEl>
                                        <p:attrNameLst>
                                          <p:attrName>ppt_x</p:attrName>
                                        </p:attrNameLst>
                                      </p:cBhvr>
                                      <p:tavLst>
                                        <p:tav tm="0">
                                          <p:val>
                                            <p:strVal val="#ppt_x"/>
                                          </p:val>
                                        </p:tav>
                                        <p:tav tm="100000">
                                          <p:val>
                                            <p:strVal val="#ppt_x"/>
                                          </p:val>
                                        </p:tav>
                                      </p:tavLst>
                                    </p:anim>
                                    <p:anim calcmode="lin" valueType="num">
                                      <p:cBhvr>
                                        <p:cTn id="22" dur="1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2" animBg="1" advAuto="0"/>
      <p:bldP spid="20" grpId="0" animBg="1" advAuto="0"/>
      <p:bldP spid="21" grpId="0" animBg="1" advAuto="0"/>
      <p:bldP spid="2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Retângulo Arredondado"/>
          <p:cNvSpPr/>
          <p:nvPr/>
        </p:nvSpPr>
        <p:spPr>
          <a:xfrm>
            <a:off x="1" y="3571"/>
            <a:ext cx="13599032" cy="13708858"/>
          </a:xfrm>
          <a:prstGeom prst="roundRect">
            <a:avLst>
              <a:gd name="adj" fmla="val 1084"/>
            </a:avLst>
          </a:prstGeom>
          <a:gradFill>
            <a:gsLst>
              <a:gs pos="0">
                <a:srgbClr val="6ACBE0"/>
              </a:gs>
              <a:gs pos="23000">
                <a:srgbClr val="45B0E6"/>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764" name="Tecnologia nas remoções"/>
          <p:cNvSpPr txBox="1">
            <a:spLocks noGrp="1"/>
          </p:cNvSpPr>
          <p:nvPr>
            <p:ph type="body" sz="quarter" idx="1"/>
          </p:nvPr>
        </p:nvSpPr>
        <p:spPr>
          <a:xfrm>
            <a:off x="666168" y="442605"/>
            <a:ext cx="11647752" cy="2469094"/>
          </a:xfrm>
          <a:prstGeom prst="rect">
            <a:avLst/>
          </a:prstGeom>
        </p:spPr>
        <p:txBody>
          <a:bodyPr>
            <a:normAutofit lnSpcReduction="10000"/>
          </a:bodyPr>
          <a:lstStyle>
            <a:lvl1pPr defTabSz="1645919">
              <a:spcBef>
                <a:spcPts val="1800"/>
              </a:spcBef>
              <a:defRPr sz="5760"/>
            </a:lvl1pPr>
          </a:lstStyle>
          <a:p>
            <a:r>
              <a:rPr lang="pt-BR" dirty="0" smtClean="0"/>
              <a:t>Como construirmos uma nova lei que </a:t>
            </a:r>
            <a:r>
              <a:rPr lang="pt-BR" smtClean="0"/>
              <a:t>se relacione </a:t>
            </a:r>
            <a:r>
              <a:rPr lang="pt-BR" dirty="0" smtClean="0"/>
              <a:t>com as novas tecnologias e novas realidades?</a:t>
            </a:r>
            <a:endParaRPr dirty="0"/>
          </a:p>
        </p:txBody>
      </p:sp>
      <p:sp>
        <p:nvSpPr>
          <p:cNvPr id="769" name="Número do Slide"/>
          <p:cNvSpPr txBox="1">
            <a:spLocks noGrp="1"/>
          </p:cNvSpPr>
          <p:nvPr>
            <p:ph type="sldNum" sz="quarter" idx="4294967295"/>
          </p:nvPr>
        </p:nvSpPr>
        <p:spPr>
          <a:xfrm>
            <a:off x="22899690" y="12224935"/>
            <a:ext cx="485295" cy="525508"/>
          </a:xfrm>
          <a:prstGeom prst="rect">
            <a:avLst/>
          </a:prstGeom>
          <a:extLst>
            <a:ext uri="{C572A759-6A51-4108-AA02-DFA0A04FC94B}">
              <ma14:wrappingTextBoxFlag xmlns="" xmlns:ma14="http://schemas.microsoft.com/office/mac/drawingml/2011/main" val="1"/>
            </a:ext>
          </a:extLst>
        </p:spPr>
        <p:txBody>
          <a:bodyPr wrap="none"/>
          <a:lstStyle>
            <a:lvl1pPr algn="ctr">
              <a:defRPr sz="2000" b="1"/>
            </a:lvl1pPr>
          </a:lstStyle>
          <a:p>
            <a:fld id="{86CB4B4D-7CA3-9044-876B-883B54F8677D}" type="slidenum">
              <a:t>8</a:t>
            </a:fld>
            <a:endParaRPr/>
          </a:p>
        </p:txBody>
      </p:sp>
      <p:grpSp>
        <p:nvGrpSpPr>
          <p:cNvPr id="4" name="Grupo 3"/>
          <p:cNvGrpSpPr/>
          <p:nvPr/>
        </p:nvGrpSpPr>
        <p:grpSpPr>
          <a:xfrm>
            <a:off x="12812474" y="-722290"/>
            <a:ext cx="15785864" cy="14438290"/>
            <a:chOff x="10816473" y="-725861"/>
            <a:chExt cx="15785864" cy="14438290"/>
          </a:xfrm>
        </p:grpSpPr>
        <p:pic>
          <p:nvPicPr>
            <p:cNvPr id="770" name="image1.png" descr="image1.png"/>
            <p:cNvPicPr>
              <a:picLocks noChangeAspect="1"/>
            </p:cNvPicPr>
            <p:nvPr/>
          </p:nvPicPr>
          <p:blipFill>
            <a:blip r:embed="rId2">
              <a:extLst/>
            </a:blip>
            <a:stretch>
              <a:fillRect/>
            </a:stretch>
          </p:blipFill>
          <p:spPr>
            <a:xfrm>
              <a:off x="10816473" y="-725861"/>
              <a:ext cx="15785864" cy="14438290"/>
            </a:xfrm>
            <a:prstGeom prst="rect">
              <a:avLst/>
            </a:prstGeom>
            <a:ln w="12700">
              <a:miter lim="400000"/>
            </a:ln>
          </p:spPr>
        </p:pic>
        <p:grpSp>
          <p:nvGrpSpPr>
            <p:cNvPr id="3" name="Grupo 2"/>
            <p:cNvGrpSpPr/>
            <p:nvPr/>
          </p:nvGrpSpPr>
          <p:grpSpPr>
            <a:xfrm>
              <a:off x="13280410" y="4122836"/>
              <a:ext cx="4530168" cy="4436712"/>
              <a:chOff x="15688669" y="4835612"/>
              <a:chExt cx="2957560" cy="2957560"/>
            </a:xfrm>
          </p:grpSpPr>
          <p:graphicFrame>
            <p:nvGraphicFramePr>
              <p:cNvPr id="23" name="Gráfico de Pizza 2D"/>
              <p:cNvGraphicFramePr/>
              <p:nvPr>
                <p:extLst>
                  <p:ext uri="{D42A27DB-BD31-4B8C-83A1-F6EECF244321}">
                    <p14:modId xmlns:p14="http://schemas.microsoft.com/office/powerpoint/2010/main" val="1066286960"/>
                  </p:ext>
                </p:extLst>
              </p:nvPr>
            </p:nvGraphicFramePr>
            <p:xfrm>
              <a:off x="15688669" y="4835612"/>
              <a:ext cx="2957560" cy="2957560"/>
            </p:xfrm>
            <a:graphic>
              <a:graphicData uri="http://schemas.openxmlformats.org/drawingml/2006/chart">
                <c:chart xmlns:c="http://schemas.openxmlformats.org/drawingml/2006/chart" xmlns:r="http://schemas.openxmlformats.org/officeDocument/2006/relationships" r:id="rId3"/>
              </a:graphicData>
            </a:graphic>
          </p:graphicFrame>
          <p:sp>
            <p:nvSpPr>
              <p:cNvPr id="24" name="Círculo"/>
              <p:cNvSpPr/>
              <p:nvPr/>
            </p:nvSpPr>
            <p:spPr>
              <a:xfrm>
                <a:off x="16141012" y="5321523"/>
                <a:ext cx="2008059" cy="2008058"/>
              </a:xfrm>
              <a:prstGeom prst="ellipse">
                <a:avLst/>
              </a:prstGeom>
              <a:solidFill>
                <a:srgbClr val="3F3F3F"/>
              </a:soli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25" name="Фигура"/>
              <p:cNvSpPr/>
              <p:nvPr/>
            </p:nvSpPr>
            <p:spPr>
              <a:xfrm>
                <a:off x="16569479" y="5859022"/>
                <a:ext cx="1151126" cy="933061"/>
              </a:xfrm>
              <a:custGeom>
                <a:avLst/>
                <a:gdLst/>
                <a:ahLst/>
                <a:cxnLst>
                  <a:cxn ang="0">
                    <a:pos x="wd2" y="hd2"/>
                  </a:cxn>
                  <a:cxn ang="5400000">
                    <a:pos x="wd2" y="hd2"/>
                  </a:cxn>
                  <a:cxn ang="10800000">
                    <a:pos x="wd2" y="hd2"/>
                  </a:cxn>
                  <a:cxn ang="16200000">
                    <a:pos x="wd2" y="hd2"/>
                  </a:cxn>
                </a:cxnLst>
                <a:rect l="0" t="0" r="r" b="b"/>
                <a:pathLst>
                  <a:path w="21600" h="21600" extrusionOk="0">
                    <a:moveTo>
                      <a:pt x="6990" y="0"/>
                    </a:moveTo>
                    <a:cubicBezTo>
                      <a:pt x="6527" y="0"/>
                      <a:pt x="6063" y="180"/>
                      <a:pt x="5710" y="538"/>
                    </a:cubicBezTo>
                    <a:cubicBezTo>
                      <a:pt x="5003" y="1256"/>
                      <a:pt x="5003" y="2419"/>
                      <a:pt x="5710" y="3136"/>
                    </a:cubicBezTo>
                    <a:cubicBezTo>
                      <a:pt x="6417" y="3853"/>
                      <a:pt x="7564" y="3853"/>
                      <a:pt x="8271" y="3136"/>
                    </a:cubicBezTo>
                    <a:cubicBezTo>
                      <a:pt x="8978" y="2419"/>
                      <a:pt x="8978" y="1256"/>
                      <a:pt x="8271" y="538"/>
                    </a:cubicBezTo>
                    <a:cubicBezTo>
                      <a:pt x="7917" y="180"/>
                      <a:pt x="7454" y="0"/>
                      <a:pt x="6990" y="0"/>
                    </a:cubicBezTo>
                    <a:close/>
                    <a:moveTo>
                      <a:pt x="15288" y="0"/>
                    </a:moveTo>
                    <a:cubicBezTo>
                      <a:pt x="14825" y="0"/>
                      <a:pt x="14361" y="180"/>
                      <a:pt x="14007" y="538"/>
                    </a:cubicBezTo>
                    <a:cubicBezTo>
                      <a:pt x="13300" y="1256"/>
                      <a:pt x="13300" y="2419"/>
                      <a:pt x="14007" y="3136"/>
                    </a:cubicBezTo>
                    <a:cubicBezTo>
                      <a:pt x="14714" y="3853"/>
                      <a:pt x="15861" y="3853"/>
                      <a:pt x="16568" y="3136"/>
                    </a:cubicBezTo>
                    <a:cubicBezTo>
                      <a:pt x="17275" y="2419"/>
                      <a:pt x="17275" y="1256"/>
                      <a:pt x="16568" y="538"/>
                    </a:cubicBezTo>
                    <a:cubicBezTo>
                      <a:pt x="16214" y="180"/>
                      <a:pt x="15751" y="0"/>
                      <a:pt x="15288" y="0"/>
                    </a:cubicBezTo>
                    <a:close/>
                    <a:moveTo>
                      <a:pt x="6990" y="833"/>
                    </a:moveTo>
                    <a:cubicBezTo>
                      <a:pt x="7244" y="833"/>
                      <a:pt x="7497" y="931"/>
                      <a:pt x="7690" y="1127"/>
                    </a:cubicBezTo>
                    <a:cubicBezTo>
                      <a:pt x="8076" y="1519"/>
                      <a:pt x="8076" y="2155"/>
                      <a:pt x="7690" y="2547"/>
                    </a:cubicBezTo>
                    <a:cubicBezTo>
                      <a:pt x="7304" y="2939"/>
                      <a:pt x="6677" y="2939"/>
                      <a:pt x="6291" y="2547"/>
                    </a:cubicBezTo>
                    <a:cubicBezTo>
                      <a:pt x="5904" y="2155"/>
                      <a:pt x="5904" y="1519"/>
                      <a:pt x="6291" y="1127"/>
                    </a:cubicBezTo>
                    <a:cubicBezTo>
                      <a:pt x="6484" y="931"/>
                      <a:pt x="6737" y="833"/>
                      <a:pt x="6990" y="833"/>
                    </a:cubicBezTo>
                    <a:close/>
                    <a:moveTo>
                      <a:pt x="15288" y="833"/>
                    </a:moveTo>
                    <a:cubicBezTo>
                      <a:pt x="15541" y="833"/>
                      <a:pt x="15794" y="931"/>
                      <a:pt x="15987" y="1127"/>
                    </a:cubicBezTo>
                    <a:cubicBezTo>
                      <a:pt x="16374" y="1519"/>
                      <a:pt x="16374" y="2155"/>
                      <a:pt x="15987" y="2547"/>
                    </a:cubicBezTo>
                    <a:cubicBezTo>
                      <a:pt x="15601" y="2939"/>
                      <a:pt x="14975" y="2939"/>
                      <a:pt x="14588" y="2547"/>
                    </a:cubicBezTo>
                    <a:cubicBezTo>
                      <a:pt x="14202" y="2155"/>
                      <a:pt x="14202" y="1519"/>
                      <a:pt x="14588" y="1127"/>
                    </a:cubicBezTo>
                    <a:cubicBezTo>
                      <a:pt x="14781" y="931"/>
                      <a:pt x="15035" y="833"/>
                      <a:pt x="15288" y="833"/>
                    </a:cubicBezTo>
                    <a:close/>
                    <a:moveTo>
                      <a:pt x="11139" y="2290"/>
                    </a:moveTo>
                    <a:cubicBezTo>
                      <a:pt x="10580" y="2290"/>
                      <a:pt x="10022" y="2506"/>
                      <a:pt x="9596" y="2938"/>
                    </a:cubicBezTo>
                    <a:cubicBezTo>
                      <a:pt x="8743" y="3803"/>
                      <a:pt x="8743" y="5206"/>
                      <a:pt x="9596" y="6072"/>
                    </a:cubicBezTo>
                    <a:cubicBezTo>
                      <a:pt x="9642" y="6119"/>
                      <a:pt x="9691" y="6162"/>
                      <a:pt x="9740" y="6204"/>
                    </a:cubicBezTo>
                    <a:cubicBezTo>
                      <a:pt x="8800" y="6564"/>
                      <a:pt x="8020" y="7247"/>
                      <a:pt x="7530" y="8122"/>
                    </a:cubicBezTo>
                    <a:cubicBezTo>
                      <a:pt x="7354" y="8036"/>
                      <a:pt x="7173" y="7964"/>
                      <a:pt x="6987" y="7905"/>
                    </a:cubicBezTo>
                    <a:cubicBezTo>
                      <a:pt x="7760" y="7121"/>
                      <a:pt x="7760" y="5850"/>
                      <a:pt x="6987" y="5067"/>
                    </a:cubicBezTo>
                    <a:cubicBezTo>
                      <a:pt x="6601" y="4675"/>
                      <a:pt x="6095" y="4479"/>
                      <a:pt x="5589" y="4479"/>
                    </a:cubicBezTo>
                    <a:cubicBezTo>
                      <a:pt x="5083" y="4479"/>
                      <a:pt x="4577" y="4675"/>
                      <a:pt x="4190" y="5067"/>
                    </a:cubicBezTo>
                    <a:cubicBezTo>
                      <a:pt x="3418" y="5850"/>
                      <a:pt x="3418" y="7121"/>
                      <a:pt x="4190" y="7905"/>
                    </a:cubicBezTo>
                    <a:cubicBezTo>
                      <a:pt x="4214" y="7929"/>
                      <a:pt x="4239" y="7950"/>
                      <a:pt x="4263" y="7972"/>
                    </a:cubicBezTo>
                    <a:cubicBezTo>
                      <a:pt x="3845" y="8130"/>
                      <a:pt x="3458" y="8356"/>
                      <a:pt x="3123" y="8648"/>
                    </a:cubicBezTo>
                    <a:cubicBezTo>
                      <a:pt x="2319" y="9348"/>
                      <a:pt x="1833" y="10388"/>
                      <a:pt x="1855" y="11520"/>
                    </a:cubicBezTo>
                    <a:lnTo>
                      <a:pt x="1855" y="13401"/>
                    </a:lnTo>
                    <a:cubicBezTo>
                      <a:pt x="1861" y="13642"/>
                      <a:pt x="2062" y="13831"/>
                      <a:pt x="2300" y="13819"/>
                    </a:cubicBezTo>
                    <a:cubicBezTo>
                      <a:pt x="2520" y="13808"/>
                      <a:pt x="2694" y="13625"/>
                      <a:pt x="2696" y="13401"/>
                    </a:cubicBezTo>
                    <a:lnTo>
                      <a:pt x="2696" y="11540"/>
                    </a:lnTo>
                    <a:cubicBezTo>
                      <a:pt x="2721" y="9869"/>
                      <a:pt x="4049" y="8519"/>
                      <a:pt x="5697" y="8492"/>
                    </a:cubicBezTo>
                    <a:cubicBezTo>
                      <a:pt x="6223" y="8484"/>
                      <a:pt x="6739" y="8627"/>
                      <a:pt x="7188" y="8903"/>
                    </a:cubicBezTo>
                    <a:cubicBezTo>
                      <a:pt x="7047" y="9338"/>
                      <a:pt x="6968" y="9802"/>
                      <a:pt x="6971" y="10285"/>
                    </a:cubicBezTo>
                    <a:lnTo>
                      <a:pt x="6955" y="20716"/>
                    </a:lnTo>
                    <a:lnTo>
                      <a:pt x="4353" y="20716"/>
                    </a:lnTo>
                    <a:lnTo>
                      <a:pt x="4353" y="11486"/>
                    </a:lnTo>
                    <a:cubicBezTo>
                      <a:pt x="4353" y="11270"/>
                      <a:pt x="4180" y="11095"/>
                      <a:pt x="3968" y="11095"/>
                    </a:cubicBezTo>
                    <a:cubicBezTo>
                      <a:pt x="3755" y="11095"/>
                      <a:pt x="3582" y="11270"/>
                      <a:pt x="3582" y="11486"/>
                    </a:cubicBezTo>
                    <a:lnTo>
                      <a:pt x="3582" y="20716"/>
                    </a:lnTo>
                    <a:lnTo>
                      <a:pt x="435" y="20716"/>
                    </a:lnTo>
                    <a:cubicBezTo>
                      <a:pt x="195" y="20716"/>
                      <a:pt x="0" y="20914"/>
                      <a:pt x="0" y="21158"/>
                    </a:cubicBezTo>
                    <a:cubicBezTo>
                      <a:pt x="0" y="21402"/>
                      <a:pt x="195" y="21600"/>
                      <a:pt x="435" y="21600"/>
                    </a:cubicBezTo>
                    <a:lnTo>
                      <a:pt x="21165" y="21600"/>
                    </a:lnTo>
                    <a:cubicBezTo>
                      <a:pt x="21405" y="21600"/>
                      <a:pt x="21600" y="21402"/>
                      <a:pt x="21600" y="21158"/>
                    </a:cubicBezTo>
                    <a:cubicBezTo>
                      <a:pt x="21600" y="20914"/>
                      <a:pt x="21405" y="20716"/>
                      <a:pt x="21165" y="20716"/>
                    </a:cubicBezTo>
                    <a:lnTo>
                      <a:pt x="18979" y="20716"/>
                    </a:lnTo>
                    <a:lnTo>
                      <a:pt x="18979" y="11486"/>
                    </a:lnTo>
                    <a:cubicBezTo>
                      <a:pt x="18979" y="11270"/>
                      <a:pt x="18807" y="11095"/>
                      <a:pt x="18594" y="11095"/>
                    </a:cubicBezTo>
                    <a:cubicBezTo>
                      <a:pt x="18381" y="11095"/>
                      <a:pt x="18208" y="11270"/>
                      <a:pt x="18208" y="11486"/>
                    </a:cubicBezTo>
                    <a:lnTo>
                      <a:pt x="18208" y="20716"/>
                    </a:lnTo>
                    <a:lnTo>
                      <a:pt x="15522" y="20716"/>
                    </a:lnTo>
                    <a:lnTo>
                      <a:pt x="15522" y="10108"/>
                    </a:lnTo>
                    <a:cubicBezTo>
                      <a:pt x="15507" y="9697"/>
                      <a:pt x="15433" y="9302"/>
                      <a:pt x="15314" y="8929"/>
                    </a:cubicBezTo>
                    <a:cubicBezTo>
                      <a:pt x="15769" y="8644"/>
                      <a:pt x="16294" y="8496"/>
                      <a:pt x="16830" y="8504"/>
                    </a:cubicBezTo>
                    <a:cubicBezTo>
                      <a:pt x="18477" y="8531"/>
                      <a:pt x="19805" y="9881"/>
                      <a:pt x="19830" y="11552"/>
                    </a:cubicBezTo>
                    <a:lnTo>
                      <a:pt x="19830" y="13413"/>
                    </a:lnTo>
                    <a:cubicBezTo>
                      <a:pt x="19832" y="13637"/>
                      <a:pt x="20006" y="13820"/>
                      <a:pt x="20227" y="13832"/>
                    </a:cubicBezTo>
                    <a:cubicBezTo>
                      <a:pt x="20464" y="13844"/>
                      <a:pt x="20665" y="13654"/>
                      <a:pt x="20670" y="13413"/>
                    </a:cubicBezTo>
                    <a:lnTo>
                      <a:pt x="20670" y="11532"/>
                    </a:lnTo>
                    <a:cubicBezTo>
                      <a:pt x="20692" y="10400"/>
                      <a:pt x="20207" y="9360"/>
                      <a:pt x="19403" y="8660"/>
                    </a:cubicBezTo>
                    <a:cubicBezTo>
                      <a:pt x="19022" y="8328"/>
                      <a:pt x="18574" y="8083"/>
                      <a:pt x="18089" y="7925"/>
                    </a:cubicBezTo>
                    <a:cubicBezTo>
                      <a:pt x="18096" y="7918"/>
                      <a:pt x="18104" y="7912"/>
                      <a:pt x="18111" y="7905"/>
                    </a:cubicBezTo>
                    <a:cubicBezTo>
                      <a:pt x="18883" y="7121"/>
                      <a:pt x="18883" y="5850"/>
                      <a:pt x="18111" y="5067"/>
                    </a:cubicBezTo>
                    <a:cubicBezTo>
                      <a:pt x="17725" y="4675"/>
                      <a:pt x="17218" y="4479"/>
                      <a:pt x="16712" y="4479"/>
                    </a:cubicBezTo>
                    <a:cubicBezTo>
                      <a:pt x="16206" y="4479"/>
                      <a:pt x="15700" y="4675"/>
                      <a:pt x="15314" y="5067"/>
                    </a:cubicBezTo>
                    <a:cubicBezTo>
                      <a:pt x="14541" y="5850"/>
                      <a:pt x="14541" y="7121"/>
                      <a:pt x="15314" y="7905"/>
                    </a:cubicBezTo>
                    <a:cubicBezTo>
                      <a:pt x="15336" y="7927"/>
                      <a:pt x="15360" y="7947"/>
                      <a:pt x="15383" y="7968"/>
                    </a:cubicBezTo>
                    <a:cubicBezTo>
                      <a:pt x="15245" y="8019"/>
                      <a:pt x="15109" y="8077"/>
                      <a:pt x="14976" y="8143"/>
                    </a:cubicBezTo>
                    <a:cubicBezTo>
                      <a:pt x="14459" y="7207"/>
                      <a:pt x="13611" y="6492"/>
                      <a:pt x="12598" y="6149"/>
                    </a:cubicBezTo>
                    <a:cubicBezTo>
                      <a:pt x="12626" y="6123"/>
                      <a:pt x="12655" y="6099"/>
                      <a:pt x="12683" y="6072"/>
                    </a:cubicBezTo>
                    <a:cubicBezTo>
                      <a:pt x="13535" y="5206"/>
                      <a:pt x="13535" y="3803"/>
                      <a:pt x="12683" y="2938"/>
                    </a:cubicBezTo>
                    <a:cubicBezTo>
                      <a:pt x="12256" y="2506"/>
                      <a:pt x="11697" y="2290"/>
                      <a:pt x="11139" y="2290"/>
                    </a:cubicBezTo>
                    <a:close/>
                    <a:moveTo>
                      <a:pt x="11139" y="3127"/>
                    </a:moveTo>
                    <a:cubicBezTo>
                      <a:pt x="11486" y="3127"/>
                      <a:pt x="11834" y="3262"/>
                      <a:pt x="12100" y="3531"/>
                    </a:cubicBezTo>
                    <a:cubicBezTo>
                      <a:pt x="12630" y="4069"/>
                      <a:pt x="12630" y="4941"/>
                      <a:pt x="12100" y="5479"/>
                    </a:cubicBezTo>
                    <a:cubicBezTo>
                      <a:pt x="11569" y="6017"/>
                      <a:pt x="10709" y="6017"/>
                      <a:pt x="10179" y="5479"/>
                    </a:cubicBezTo>
                    <a:cubicBezTo>
                      <a:pt x="9648" y="4941"/>
                      <a:pt x="9648" y="4069"/>
                      <a:pt x="10179" y="3531"/>
                    </a:cubicBezTo>
                    <a:cubicBezTo>
                      <a:pt x="10444" y="3262"/>
                      <a:pt x="10791" y="3127"/>
                      <a:pt x="11139" y="3127"/>
                    </a:cubicBezTo>
                    <a:close/>
                    <a:moveTo>
                      <a:pt x="5589" y="5295"/>
                    </a:moveTo>
                    <a:cubicBezTo>
                      <a:pt x="5889" y="5295"/>
                      <a:pt x="6190" y="5411"/>
                      <a:pt x="6419" y="5643"/>
                    </a:cubicBezTo>
                    <a:cubicBezTo>
                      <a:pt x="6878" y="6108"/>
                      <a:pt x="6878" y="6863"/>
                      <a:pt x="6419" y="7328"/>
                    </a:cubicBezTo>
                    <a:cubicBezTo>
                      <a:pt x="5961" y="7793"/>
                      <a:pt x="5217" y="7793"/>
                      <a:pt x="4759" y="7328"/>
                    </a:cubicBezTo>
                    <a:cubicBezTo>
                      <a:pt x="4300" y="6863"/>
                      <a:pt x="4300" y="6108"/>
                      <a:pt x="4759" y="5643"/>
                    </a:cubicBezTo>
                    <a:cubicBezTo>
                      <a:pt x="4988" y="5411"/>
                      <a:pt x="5288" y="5295"/>
                      <a:pt x="5589" y="5295"/>
                    </a:cubicBezTo>
                    <a:close/>
                    <a:moveTo>
                      <a:pt x="16712" y="5295"/>
                    </a:moveTo>
                    <a:cubicBezTo>
                      <a:pt x="17013" y="5295"/>
                      <a:pt x="17313" y="5411"/>
                      <a:pt x="17542" y="5643"/>
                    </a:cubicBezTo>
                    <a:cubicBezTo>
                      <a:pt x="18001" y="6108"/>
                      <a:pt x="18001" y="6863"/>
                      <a:pt x="17542" y="7328"/>
                    </a:cubicBezTo>
                    <a:cubicBezTo>
                      <a:pt x="17084" y="7793"/>
                      <a:pt x="16340" y="7793"/>
                      <a:pt x="15882" y="7328"/>
                    </a:cubicBezTo>
                    <a:cubicBezTo>
                      <a:pt x="15423" y="6863"/>
                      <a:pt x="15423" y="6108"/>
                      <a:pt x="15882" y="5643"/>
                    </a:cubicBezTo>
                    <a:cubicBezTo>
                      <a:pt x="16111" y="5411"/>
                      <a:pt x="16412" y="5295"/>
                      <a:pt x="16712" y="5295"/>
                    </a:cubicBezTo>
                    <a:close/>
                    <a:moveTo>
                      <a:pt x="11285" y="6757"/>
                    </a:moveTo>
                    <a:cubicBezTo>
                      <a:pt x="13138" y="6769"/>
                      <a:pt x="14655" y="8257"/>
                      <a:pt x="14729" y="10135"/>
                    </a:cubicBezTo>
                    <a:lnTo>
                      <a:pt x="14729" y="14160"/>
                    </a:lnTo>
                    <a:cubicBezTo>
                      <a:pt x="14646" y="14381"/>
                      <a:pt x="14508" y="14578"/>
                      <a:pt x="14324" y="14730"/>
                    </a:cubicBezTo>
                    <a:cubicBezTo>
                      <a:pt x="14136" y="14885"/>
                      <a:pt x="13911" y="14981"/>
                      <a:pt x="13674" y="15016"/>
                    </a:cubicBezTo>
                    <a:lnTo>
                      <a:pt x="13674" y="10224"/>
                    </a:lnTo>
                    <a:cubicBezTo>
                      <a:pt x="13674" y="10008"/>
                      <a:pt x="13501" y="9833"/>
                      <a:pt x="13288" y="9833"/>
                    </a:cubicBezTo>
                    <a:cubicBezTo>
                      <a:pt x="13075" y="9833"/>
                      <a:pt x="12903" y="10008"/>
                      <a:pt x="12903" y="10224"/>
                    </a:cubicBezTo>
                    <a:lnTo>
                      <a:pt x="12903" y="20716"/>
                    </a:lnTo>
                    <a:lnTo>
                      <a:pt x="11666" y="20716"/>
                    </a:lnTo>
                    <a:lnTo>
                      <a:pt x="11666" y="15560"/>
                    </a:lnTo>
                    <a:cubicBezTo>
                      <a:pt x="11666" y="15344"/>
                      <a:pt x="11493" y="15168"/>
                      <a:pt x="11280" y="15168"/>
                    </a:cubicBezTo>
                    <a:cubicBezTo>
                      <a:pt x="11067" y="15168"/>
                      <a:pt x="10895" y="15344"/>
                      <a:pt x="10895" y="15560"/>
                    </a:cubicBezTo>
                    <a:lnTo>
                      <a:pt x="10895" y="20716"/>
                    </a:lnTo>
                    <a:lnTo>
                      <a:pt x="9706" y="20716"/>
                    </a:lnTo>
                    <a:lnTo>
                      <a:pt x="9706" y="10224"/>
                    </a:lnTo>
                    <a:cubicBezTo>
                      <a:pt x="9706" y="10008"/>
                      <a:pt x="9533" y="9833"/>
                      <a:pt x="9320" y="9833"/>
                    </a:cubicBezTo>
                    <a:cubicBezTo>
                      <a:pt x="9107" y="9833"/>
                      <a:pt x="8935" y="10008"/>
                      <a:pt x="8935" y="10224"/>
                    </a:cubicBezTo>
                    <a:lnTo>
                      <a:pt x="8935" y="15022"/>
                    </a:lnTo>
                    <a:cubicBezTo>
                      <a:pt x="8679" y="14994"/>
                      <a:pt x="8435" y="14896"/>
                      <a:pt x="8234" y="14730"/>
                    </a:cubicBezTo>
                    <a:cubicBezTo>
                      <a:pt x="8022" y="14555"/>
                      <a:pt x="7870" y="14320"/>
                      <a:pt x="7793" y="14058"/>
                    </a:cubicBezTo>
                    <a:lnTo>
                      <a:pt x="7793" y="10135"/>
                    </a:lnTo>
                    <a:cubicBezTo>
                      <a:pt x="7871" y="8239"/>
                      <a:pt x="9414" y="6746"/>
                      <a:pt x="11285" y="6757"/>
                    </a:cubicBezTo>
                    <a:close/>
                    <a:moveTo>
                      <a:pt x="2283" y="14639"/>
                    </a:moveTo>
                    <a:cubicBezTo>
                      <a:pt x="2171" y="14639"/>
                      <a:pt x="2060" y="14682"/>
                      <a:pt x="1975" y="14768"/>
                    </a:cubicBezTo>
                    <a:cubicBezTo>
                      <a:pt x="1805" y="14941"/>
                      <a:pt x="1805" y="15220"/>
                      <a:pt x="1975" y="15393"/>
                    </a:cubicBezTo>
                    <a:cubicBezTo>
                      <a:pt x="2145" y="15565"/>
                      <a:pt x="2420" y="15565"/>
                      <a:pt x="2590" y="15393"/>
                    </a:cubicBezTo>
                    <a:cubicBezTo>
                      <a:pt x="2760" y="15220"/>
                      <a:pt x="2760" y="14941"/>
                      <a:pt x="2590" y="14768"/>
                    </a:cubicBezTo>
                    <a:cubicBezTo>
                      <a:pt x="2505" y="14682"/>
                      <a:pt x="2394" y="14639"/>
                      <a:pt x="2283" y="14639"/>
                    </a:cubicBezTo>
                    <a:close/>
                    <a:moveTo>
                      <a:pt x="20278" y="14639"/>
                    </a:moveTo>
                    <a:cubicBezTo>
                      <a:pt x="20167" y="14639"/>
                      <a:pt x="20055" y="14682"/>
                      <a:pt x="19970" y="14768"/>
                    </a:cubicBezTo>
                    <a:cubicBezTo>
                      <a:pt x="19800" y="14941"/>
                      <a:pt x="19800" y="15220"/>
                      <a:pt x="19970" y="15393"/>
                    </a:cubicBezTo>
                    <a:cubicBezTo>
                      <a:pt x="20140" y="15565"/>
                      <a:pt x="20416" y="15565"/>
                      <a:pt x="20586" y="15393"/>
                    </a:cubicBezTo>
                    <a:cubicBezTo>
                      <a:pt x="20756" y="15220"/>
                      <a:pt x="20756" y="14941"/>
                      <a:pt x="20586" y="14768"/>
                    </a:cubicBezTo>
                    <a:cubicBezTo>
                      <a:pt x="20501" y="14682"/>
                      <a:pt x="20390" y="14639"/>
                      <a:pt x="20278" y="14639"/>
                    </a:cubicBezTo>
                    <a:close/>
                    <a:moveTo>
                      <a:pt x="7793" y="15382"/>
                    </a:moveTo>
                    <a:cubicBezTo>
                      <a:pt x="7950" y="15542"/>
                      <a:pt x="8136" y="15668"/>
                      <a:pt x="8342" y="15752"/>
                    </a:cubicBezTo>
                    <a:cubicBezTo>
                      <a:pt x="8531" y="15828"/>
                      <a:pt x="8732" y="15865"/>
                      <a:pt x="8935" y="15865"/>
                    </a:cubicBezTo>
                    <a:lnTo>
                      <a:pt x="8935" y="20716"/>
                    </a:lnTo>
                    <a:lnTo>
                      <a:pt x="7793" y="20716"/>
                    </a:lnTo>
                    <a:lnTo>
                      <a:pt x="7793" y="15382"/>
                    </a:lnTo>
                    <a:close/>
                    <a:moveTo>
                      <a:pt x="14729" y="15419"/>
                    </a:moveTo>
                    <a:lnTo>
                      <a:pt x="14729" y="20716"/>
                    </a:lnTo>
                    <a:lnTo>
                      <a:pt x="13674" y="20716"/>
                    </a:lnTo>
                    <a:lnTo>
                      <a:pt x="13674" y="15866"/>
                    </a:lnTo>
                    <a:cubicBezTo>
                      <a:pt x="13859" y="15860"/>
                      <a:pt x="14042" y="15821"/>
                      <a:pt x="14215" y="15752"/>
                    </a:cubicBezTo>
                    <a:cubicBezTo>
                      <a:pt x="14407" y="15675"/>
                      <a:pt x="14580" y="15561"/>
                      <a:pt x="14729" y="15419"/>
                    </a:cubicBezTo>
                    <a:close/>
                  </a:path>
                </a:pathLst>
              </a:custGeom>
              <a:gradFill>
                <a:gsLst>
                  <a:gs pos="0">
                    <a:srgbClr val="009193"/>
                  </a:gs>
                  <a:gs pos="50000">
                    <a:srgbClr val="9090D6"/>
                  </a:gs>
                  <a:gs pos="100000">
                    <a:srgbClr val="7C7CD4"/>
                  </a:gs>
                </a:gsLst>
                <a:lin ang="5400000"/>
              </a:gradFill>
              <a:ln w="12700">
                <a:miter lim="400000"/>
              </a:ln>
            </p:spPr>
            <p:txBody>
              <a:bodyPr lIns="38080" tIns="38080" rIns="38080" bIns="38080" anchor="ctr"/>
              <a:lstStyle/>
              <a:p>
                <a:pPr algn="l">
                  <a:defRPr sz="3200">
                    <a:solidFill>
                      <a:srgbClr val="FFFFFF"/>
                    </a:solidFill>
                    <a:latin typeface="Arial"/>
                    <a:ea typeface="Arial"/>
                    <a:cs typeface="Arial"/>
                    <a:sym typeface="Arial"/>
                  </a:defRPr>
                </a:pPr>
                <a:endParaRPr/>
              </a:p>
            </p:txBody>
          </p:sp>
        </p:grpSp>
      </p:grpSp>
      <p:sp>
        <p:nvSpPr>
          <p:cNvPr id="36" name="Forma"/>
          <p:cNvSpPr/>
          <p:nvPr/>
        </p:nvSpPr>
        <p:spPr>
          <a:xfrm>
            <a:off x="359089" y="4991797"/>
            <a:ext cx="5528494" cy="7991305"/>
          </a:xfrm>
          <a:custGeom>
            <a:avLst/>
            <a:gdLst/>
            <a:ahLst/>
            <a:cxnLst>
              <a:cxn ang="0">
                <a:pos x="wd2" y="hd2"/>
              </a:cxn>
              <a:cxn ang="5400000">
                <a:pos x="wd2" y="hd2"/>
              </a:cxn>
              <a:cxn ang="10800000">
                <a:pos x="wd2" y="hd2"/>
              </a:cxn>
              <a:cxn ang="16200000">
                <a:pos x="wd2" y="hd2"/>
              </a:cxn>
            </a:cxnLst>
            <a:rect l="0" t="0" r="r" b="b"/>
            <a:pathLst>
              <a:path w="21600" h="21600" extrusionOk="0">
                <a:moveTo>
                  <a:pt x="15506" y="0"/>
                </a:moveTo>
                <a:cubicBezTo>
                  <a:pt x="6954" y="0"/>
                  <a:pt x="0" y="4846"/>
                  <a:pt x="0" y="10807"/>
                </a:cubicBezTo>
                <a:cubicBezTo>
                  <a:pt x="0" y="16712"/>
                  <a:pt x="7173" y="21516"/>
                  <a:pt x="15606" y="21600"/>
                </a:cubicBezTo>
                <a:cubicBezTo>
                  <a:pt x="15606" y="19372"/>
                  <a:pt x="15606" y="19372"/>
                  <a:pt x="15606" y="19372"/>
                </a:cubicBezTo>
                <a:cubicBezTo>
                  <a:pt x="8912" y="19288"/>
                  <a:pt x="3177" y="15486"/>
                  <a:pt x="3177" y="10807"/>
                </a:cubicBezTo>
                <a:cubicBezTo>
                  <a:pt x="3177" y="10807"/>
                  <a:pt x="3177" y="10807"/>
                  <a:pt x="3177" y="10807"/>
                </a:cubicBezTo>
                <a:cubicBezTo>
                  <a:pt x="3177" y="10807"/>
                  <a:pt x="3177" y="10807"/>
                  <a:pt x="3177" y="10807"/>
                </a:cubicBezTo>
                <a:cubicBezTo>
                  <a:pt x="3177" y="6086"/>
                  <a:pt x="8672" y="2242"/>
                  <a:pt x="15446" y="2242"/>
                </a:cubicBezTo>
                <a:cubicBezTo>
                  <a:pt x="17184" y="2242"/>
                  <a:pt x="18843" y="2493"/>
                  <a:pt x="20341" y="2952"/>
                </a:cubicBezTo>
                <a:cubicBezTo>
                  <a:pt x="20341" y="2952"/>
                  <a:pt x="20341" y="2952"/>
                  <a:pt x="20341" y="2952"/>
                </a:cubicBezTo>
                <a:cubicBezTo>
                  <a:pt x="21600" y="877"/>
                  <a:pt x="21600" y="877"/>
                  <a:pt x="21600" y="877"/>
                </a:cubicBezTo>
                <a:cubicBezTo>
                  <a:pt x="19742" y="320"/>
                  <a:pt x="17664" y="0"/>
                  <a:pt x="15506" y="0"/>
                </a:cubicBezTo>
              </a:path>
            </a:pathLst>
          </a:custGeom>
          <a:solidFill>
            <a:srgbClr val="FFFFFF">
              <a:alpha val="20000"/>
            </a:srgbClr>
          </a:solidFill>
          <a:ln w="12700">
            <a:miter lim="400000"/>
          </a:ln>
        </p:spPr>
        <p:txBody>
          <a:bodyPr lIns="91392" tIns="91392" rIns="91392" bIns="91392" anchor="ctr"/>
          <a:lstStyle/>
          <a:p>
            <a:pPr algn="l" defTabSz="1828800">
              <a:defRPr sz="3600">
                <a:solidFill>
                  <a:srgbClr val="FFFFFF"/>
                </a:solidFill>
                <a:latin typeface="+mn-lt"/>
                <a:ea typeface="+mn-ea"/>
                <a:cs typeface="+mn-cs"/>
                <a:sym typeface="Helvetica"/>
              </a:defRPr>
            </a:pPr>
            <a:endParaRPr/>
          </a:p>
        </p:txBody>
      </p:sp>
      <p:sp>
        <p:nvSpPr>
          <p:cNvPr id="37" name="Forma"/>
          <p:cNvSpPr/>
          <p:nvPr/>
        </p:nvSpPr>
        <p:spPr>
          <a:xfrm>
            <a:off x="1194508" y="5821099"/>
            <a:ext cx="5769639" cy="6336779"/>
          </a:xfrm>
          <a:custGeom>
            <a:avLst/>
            <a:gdLst/>
            <a:ahLst/>
            <a:cxnLst>
              <a:cxn ang="0">
                <a:pos x="wd2" y="hd2"/>
              </a:cxn>
              <a:cxn ang="5400000">
                <a:pos x="wd2" y="hd2"/>
              </a:cxn>
              <a:cxn ang="10800000">
                <a:pos x="wd2" y="hd2"/>
              </a:cxn>
              <a:cxn ang="16200000">
                <a:pos x="wd2" y="hd2"/>
              </a:cxn>
            </a:cxnLst>
            <a:rect l="0" t="0" r="r" b="b"/>
            <a:pathLst>
              <a:path w="21600" h="21600" extrusionOk="0">
                <a:moveTo>
                  <a:pt x="11757" y="0"/>
                </a:moveTo>
                <a:cubicBezTo>
                  <a:pt x="5266" y="0"/>
                  <a:pt x="0" y="4847"/>
                  <a:pt x="0" y="10800"/>
                </a:cubicBezTo>
                <a:cubicBezTo>
                  <a:pt x="0" y="16700"/>
                  <a:pt x="5496" y="21495"/>
                  <a:pt x="11911" y="21600"/>
                </a:cubicBezTo>
                <a:cubicBezTo>
                  <a:pt x="11911" y="20511"/>
                  <a:pt x="11911" y="20511"/>
                  <a:pt x="11911" y="20511"/>
                </a:cubicBezTo>
                <a:cubicBezTo>
                  <a:pt x="11911" y="18773"/>
                  <a:pt x="11911" y="18773"/>
                  <a:pt x="11911" y="18773"/>
                </a:cubicBezTo>
                <a:cubicBezTo>
                  <a:pt x="7200" y="18667"/>
                  <a:pt x="3083" y="15138"/>
                  <a:pt x="3083" y="10800"/>
                </a:cubicBezTo>
                <a:cubicBezTo>
                  <a:pt x="3083" y="10800"/>
                  <a:pt x="3083" y="10800"/>
                  <a:pt x="3083" y="10800"/>
                </a:cubicBezTo>
                <a:cubicBezTo>
                  <a:pt x="3083" y="10800"/>
                  <a:pt x="3083" y="10800"/>
                  <a:pt x="3083" y="10800"/>
                </a:cubicBezTo>
                <a:cubicBezTo>
                  <a:pt x="3083" y="6392"/>
                  <a:pt x="6970" y="2827"/>
                  <a:pt x="11757" y="2827"/>
                </a:cubicBezTo>
                <a:cubicBezTo>
                  <a:pt x="14802" y="2827"/>
                  <a:pt x="17483" y="4267"/>
                  <a:pt x="19034" y="6427"/>
                </a:cubicBezTo>
                <a:cubicBezTo>
                  <a:pt x="19034" y="6427"/>
                  <a:pt x="19034" y="6427"/>
                  <a:pt x="19034" y="6427"/>
                </a:cubicBezTo>
                <a:cubicBezTo>
                  <a:pt x="21600" y="4864"/>
                  <a:pt x="21600" y="4864"/>
                  <a:pt x="21600" y="4864"/>
                </a:cubicBezTo>
                <a:cubicBezTo>
                  <a:pt x="20336" y="3126"/>
                  <a:pt x="18555" y="1739"/>
                  <a:pt x="16449" y="896"/>
                </a:cubicBezTo>
                <a:cubicBezTo>
                  <a:pt x="16449" y="896"/>
                  <a:pt x="16449" y="896"/>
                  <a:pt x="16449" y="896"/>
                </a:cubicBezTo>
                <a:cubicBezTo>
                  <a:pt x="15013" y="316"/>
                  <a:pt x="13423" y="0"/>
                  <a:pt x="11757" y="0"/>
                </a:cubicBezTo>
              </a:path>
            </a:pathLst>
          </a:custGeom>
          <a:solidFill>
            <a:srgbClr val="FFFFFF">
              <a:alpha val="40000"/>
            </a:srgbClr>
          </a:solidFill>
          <a:ln w="12700">
            <a:miter lim="400000"/>
          </a:ln>
        </p:spPr>
        <p:txBody>
          <a:bodyPr lIns="91392" tIns="91392" rIns="91392" bIns="91392" anchor="ctr"/>
          <a:lstStyle/>
          <a:p>
            <a:pPr algn="l" defTabSz="1828800">
              <a:defRPr sz="3600">
                <a:solidFill>
                  <a:srgbClr val="FFFFFF"/>
                </a:solidFill>
                <a:latin typeface="+mn-lt"/>
                <a:ea typeface="+mn-ea"/>
                <a:cs typeface="+mn-cs"/>
                <a:sym typeface="Helvetica"/>
              </a:defRPr>
            </a:pPr>
            <a:endParaRPr/>
          </a:p>
        </p:txBody>
      </p:sp>
      <p:sp>
        <p:nvSpPr>
          <p:cNvPr id="38" name="Forma"/>
          <p:cNvSpPr/>
          <p:nvPr/>
        </p:nvSpPr>
        <p:spPr>
          <a:xfrm>
            <a:off x="1990969" y="6681184"/>
            <a:ext cx="4639828" cy="4677780"/>
          </a:xfrm>
          <a:custGeom>
            <a:avLst/>
            <a:gdLst/>
            <a:ahLst/>
            <a:cxnLst>
              <a:cxn ang="0">
                <a:pos x="wd2" y="hd2"/>
              </a:cxn>
              <a:cxn ang="5400000">
                <a:pos x="wd2" y="hd2"/>
              </a:cxn>
              <a:cxn ang="10800000">
                <a:pos x="wd2" y="hd2"/>
              </a:cxn>
              <a:cxn ang="16200000">
                <a:pos x="wd2" y="hd2"/>
              </a:cxn>
            </a:cxnLst>
            <a:rect l="0" t="0" r="r" b="b"/>
            <a:pathLst>
              <a:path w="21600" h="21600" extrusionOk="0">
                <a:moveTo>
                  <a:pt x="10788" y="0"/>
                </a:moveTo>
                <a:cubicBezTo>
                  <a:pt x="4834" y="0"/>
                  <a:pt x="0" y="4829"/>
                  <a:pt x="0" y="10800"/>
                </a:cubicBezTo>
                <a:cubicBezTo>
                  <a:pt x="0" y="16676"/>
                  <a:pt x="5120" y="21457"/>
                  <a:pt x="10979" y="21600"/>
                </a:cubicBezTo>
                <a:cubicBezTo>
                  <a:pt x="10979" y="20553"/>
                  <a:pt x="10979" y="20553"/>
                  <a:pt x="10979" y="20553"/>
                </a:cubicBezTo>
                <a:cubicBezTo>
                  <a:pt x="10979" y="17841"/>
                  <a:pt x="10979" y="17841"/>
                  <a:pt x="10979" y="17841"/>
                </a:cubicBezTo>
                <a:cubicBezTo>
                  <a:pt x="7192" y="17722"/>
                  <a:pt x="3739" y="14606"/>
                  <a:pt x="3739" y="10800"/>
                </a:cubicBezTo>
                <a:cubicBezTo>
                  <a:pt x="3739" y="6899"/>
                  <a:pt x="6906" y="3759"/>
                  <a:pt x="10788" y="3759"/>
                </a:cubicBezTo>
                <a:cubicBezTo>
                  <a:pt x="14694" y="3759"/>
                  <a:pt x="17861" y="6899"/>
                  <a:pt x="17861" y="10800"/>
                </a:cubicBezTo>
                <a:cubicBezTo>
                  <a:pt x="17861" y="10871"/>
                  <a:pt x="17861" y="10943"/>
                  <a:pt x="17837" y="11014"/>
                </a:cubicBezTo>
                <a:cubicBezTo>
                  <a:pt x="21600" y="11014"/>
                  <a:pt x="21600" y="11014"/>
                  <a:pt x="21600" y="11014"/>
                </a:cubicBezTo>
                <a:cubicBezTo>
                  <a:pt x="21600" y="10943"/>
                  <a:pt x="21600" y="10871"/>
                  <a:pt x="21600" y="10800"/>
                </a:cubicBezTo>
                <a:cubicBezTo>
                  <a:pt x="21600" y="8611"/>
                  <a:pt x="20957" y="6589"/>
                  <a:pt x="19838" y="4877"/>
                </a:cubicBezTo>
                <a:cubicBezTo>
                  <a:pt x="19838" y="4877"/>
                  <a:pt x="19838" y="4877"/>
                  <a:pt x="19838" y="4877"/>
                </a:cubicBezTo>
                <a:cubicBezTo>
                  <a:pt x="17909" y="1951"/>
                  <a:pt x="14575" y="0"/>
                  <a:pt x="10788" y="0"/>
                </a:cubicBezTo>
              </a:path>
            </a:pathLst>
          </a:custGeom>
          <a:solidFill>
            <a:srgbClr val="FFFFFF">
              <a:alpha val="60000"/>
            </a:srgbClr>
          </a:solidFill>
          <a:ln w="12700">
            <a:miter lim="400000"/>
          </a:ln>
        </p:spPr>
        <p:txBody>
          <a:bodyPr lIns="91392" tIns="91392" rIns="91392" bIns="91392" anchor="ctr"/>
          <a:lstStyle/>
          <a:p>
            <a:pPr algn="l" defTabSz="1828800">
              <a:defRPr sz="3600">
                <a:solidFill>
                  <a:srgbClr val="FFFFFF"/>
                </a:solidFill>
                <a:latin typeface="+mn-lt"/>
                <a:ea typeface="+mn-ea"/>
                <a:cs typeface="+mn-cs"/>
                <a:sym typeface="Helvetica"/>
              </a:defRPr>
            </a:pPr>
            <a:endParaRPr/>
          </a:p>
        </p:txBody>
      </p:sp>
      <p:sp>
        <p:nvSpPr>
          <p:cNvPr id="39" name="PROCESSO AUTOMATIZADO"/>
          <p:cNvSpPr txBox="1"/>
          <p:nvPr/>
        </p:nvSpPr>
        <p:spPr>
          <a:xfrm>
            <a:off x="5848328" y="4353331"/>
            <a:ext cx="6048277" cy="1661897"/>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spAutoFit/>
          </a:bodyPr>
          <a:lstStyle>
            <a:lvl1pPr algn="l" defTabSz="1828800">
              <a:lnSpc>
                <a:spcPct val="150000"/>
              </a:lnSpc>
              <a:defRPr sz="3200">
                <a:solidFill>
                  <a:srgbClr val="FFFFFF"/>
                </a:solidFill>
                <a:latin typeface="+mn-lt"/>
                <a:ea typeface="+mn-ea"/>
                <a:cs typeface="+mn-cs"/>
                <a:sym typeface="Helvetica"/>
              </a:defRPr>
            </a:lvl1pPr>
          </a:lstStyle>
          <a:p>
            <a:r>
              <a:rPr lang="pt-BR" dirty="0" smtClean="0"/>
              <a:t>GARANTIR A SEGURANÇA DE TODOS OS ENVOLVIDOS</a:t>
            </a:r>
            <a:endParaRPr dirty="0"/>
          </a:p>
        </p:txBody>
      </p:sp>
      <p:sp>
        <p:nvSpPr>
          <p:cNvPr id="40" name="MEDIR DIARIAMENTE"/>
          <p:cNvSpPr txBox="1"/>
          <p:nvPr/>
        </p:nvSpPr>
        <p:spPr>
          <a:xfrm>
            <a:off x="7022481" y="6429398"/>
            <a:ext cx="4457384" cy="1661897"/>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spAutoFit/>
          </a:bodyPr>
          <a:lstStyle>
            <a:lvl1pPr algn="l" defTabSz="1828800">
              <a:lnSpc>
                <a:spcPct val="150000"/>
              </a:lnSpc>
              <a:defRPr sz="3200">
                <a:solidFill>
                  <a:srgbClr val="FFFFFF"/>
                </a:solidFill>
                <a:latin typeface="+mn-lt"/>
                <a:ea typeface="+mn-ea"/>
                <a:cs typeface="+mn-cs"/>
                <a:sym typeface="Helvetica"/>
              </a:defRPr>
            </a:lvl1pPr>
          </a:lstStyle>
          <a:p>
            <a:r>
              <a:rPr lang="pt-BR" dirty="0" smtClean="0"/>
              <a:t>PERMITIR MEIOS DE DESENVOLVIMENTO</a:t>
            </a:r>
            <a:endParaRPr dirty="0"/>
          </a:p>
        </p:txBody>
      </p:sp>
      <p:sp>
        <p:nvSpPr>
          <p:cNvPr id="41" name="AUDITAR CONSTANTEMENTE"/>
          <p:cNvSpPr txBox="1"/>
          <p:nvPr/>
        </p:nvSpPr>
        <p:spPr>
          <a:xfrm>
            <a:off x="5937631" y="9016420"/>
            <a:ext cx="5954389" cy="1661897"/>
          </a:xfrm>
          <a:prstGeom prst="rect">
            <a:avLst/>
          </a:prstGeom>
          <a:ln w="12700">
            <a:miter lim="400000"/>
          </a:ln>
          <a:extLst>
            <a:ext uri="{C572A759-6A51-4108-AA02-DFA0A04FC94B}">
              <ma14:wrappingTextBoxFlag xmlns="" xmlns:ma14="http://schemas.microsoft.com/office/mac/drawingml/2011/main" val="1"/>
            </a:ext>
          </a:extLst>
        </p:spPr>
        <p:txBody>
          <a:bodyPr lIns="91392" tIns="91392" rIns="91392" bIns="91392">
            <a:spAutoFit/>
          </a:bodyPr>
          <a:lstStyle>
            <a:lvl1pPr algn="l" defTabSz="1828800">
              <a:lnSpc>
                <a:spcPct val="150000"/>
              </a:lnSpc>
              <a:defRPr sz="3200">
                <a:solidFill>
                  <a:srgbClr val="FFFFFF"/>
                </a:solidFill>
                <a:latin typeface="+mn-lt"/>
                <a:ea typeface="+mn-ea"/>
                <a:cs typeface="+mn-cs"/>
                <a:sym typeface="Helvetica"/>
              </a:defRPr>
            </a:lvl1pPr>
          </a:lstStyle>
          <a:p>
            <a:r>
              <a:rPr lang="pt-BR" dirty="0" smtClean="0"/>
              <a:t>CONHECER O MERCADO</a:t>
            </a:r>
          </a:p>
          <a:p>
            <a:r>
              <a:rPr lang="pt-BR" dirty="0" smtClean="0"/>
              <a:t>(Práticas atuais </a:t>
            </a:r>
            <a:r>
              <a:rPr lang="mr-IN" dirty="0" smtClean="0"/>
              <a:t>–</a:t>
            </a:r>
            <a:r>
              <a:rPr lang="pt-BR" dirty="0" smtClean="0"/>
              <a:t> boas e ruins)</a:t>
            </a:r>
            <a:endParaRPr dirty="0"/>
          </a:p>
        </p:txBody>
      </p:sp>
      <p:sp>
        <p:nvSpPr>
          <p:cNvPr id="42" name="Фигура"/>
          <p:cNvSpPr/>
          <p:nvPr/>
        </p:nvSpPr>
        <p:spPr>
          <a:xfrm>
            <a:off x="3318241" y="8084411"/>
            <a:ext cx="1985287" cy="1864018"/>
          </a:xfrm>
          <a:custGeom>
            <a:avLst/>
            <a:gdLst/>
            <a:ahLst/>
            <a:cxnLst>
              <a:cxn ang="0">
                <a:pos x="wd2" y="hd2"/>
              </a:cxn>
              <a:cxn ang="5400000">
                <a:pos x="wd2" y="hd2"/>
              </a:cxn>
              <a:cxn ang="10800000">
                <a:pos x="wd2" y="hd2"/>
              </a:cxn>
              <a:cxn ang="16200000">
                <a:pos x="wd2" y="hd2"/>
              </a:cxn>
            </a:cxnLst>
            <a:rect l="0" t="0" r="r" b="b"/>
            <a:pathLst>
              <a:path w="21595" h="21600" extrusionOk="0">
                <a:moveTo>
                  <a:pt x="9540" y="0"/>
                </a:moveTo>
                <a:cubicBezTo>
                  <a:pt x="9103" y="39"/>
                  <a:pt x="8698" y="248"/>
                  <a:pt x="8416" y="584"/>
                </a:cubicBezTo>
                <a:cubicBezTo>
                  <a:pt x="8178" y="866"/>
                  <a:pt x="8042" y="1220"/>
                  <a:pt x="8028" y="1588"/>
                </a:cubicBezTo>
                <a:lnTo>
                  <a:pt x="7913" y="2587"/>
                </a:lnTo>
                <a:lnTo>
                  <a:pt x="7024" y="2933"/>
                </a:lnTo>
                <a:lnTo>
                  <a:pt x="5971" y="2164"/>
                </a:lnTo>
                <a:cubicBezTo>
                  <a:pt x="5630" y="1934"/>
                  <a:pt x="5212" y="1849"/>
                  <a:pt x="4808" y="1926"/>
                </a:cubicBezTo>
                <a:cubicBezTo>
                  <a:pt x="4494" y="1985"/>
                  <a:pt x="4207" y="2141"/>
                  <a:pt x="3985" y="2370"/>
                </a:cubicBezTo>
                <a:lnTo>
                  <a:pt x="2276" y="4099"/>
                </a:lnTo>
                <a:cubicBezTo>
                  <a:pt x="2008" y="4392"/>
                  <a:pt x="1863" y="4777"/>
                  <a:pt x="1874" y="5174"/>
                </a:cubicBezTo>
                <a:cubicBezTo>
                  <a:pt x="1881" y="5475"/>
                  <a:pt x="1978" y="5766"/>
                  <a:pt x="2152" y="6011"/>
                </a:cubicBezTo>
                <a:lnTo>
                  <a:pt x="2934" y="7059"/>
                </a:lnTo>
                <a:lnTo>
                  <a:pt x="2597" y="7905"/>
                </a:lnTo>
                <a:lnTo>
                  <a:pt x="1415" y="8055"/>
                </a:lnTo>
                <a:cubicBezTo>
                  <a:pt x="1036" y="8102"/>
                  <a:pt x="686" y="8283"/>
                  <a:pt x="427" y="8564"/>
                </a:cubicBezTo>
                <a:cubicBezTo>
                  <a:pt x="170" y="8842"/>
                  <a:pt x="19" y="9202"/>
                  <a:pt x="0" y="9580"/>
                </a:cubicBezTo>
                <a:lnTo>
                  <a:pt x="0" y="11919"/>
                </a:lnTo>
                <a:cubicBezTo>
                  <a:pt x="-5" y="12359"/>
                  <a:pt x="167" y="12783"/>
                  <a:pt x="478" y="13094"/>
                </a:cubicBezTo>
                <a:cubicBezTo>
                  <a:pt x="749" y="13366"/>
                  <a:pt x="1108" y="13533"/>
                  <a:pt x="1490" y="13566"/>
                </a:cubicBezTo>
                <a:lnTo>
                  <a:pt x="2550" y="13700"/>
                </a:lnTo>
                <a:lnTo>
                  <a:pt x="2922" y="14559"/>
                </a:lnTo>
                <a:lnTo>
                  <a:pt x="2188" y="15522"/>
                </a:lnTo>
                <a:cubicBezTo>
                  <a:pt x="1990" y="15825"/>
                  <a:pt x="1891" y="16183"/>
                  <a:pt x="1905" y="16545"/>
                </a:cubicBezTo>
                <a:cubicBezTo>
                  <a:pt x="1920" y="16960"/>
                  <a:pt x="2083" y="17358"/>
                  <a:pt x="2364" y="17665"/>
                </a:cubicBezTo>
                <a:lnTo>
                  <a:pt x="4095" y="19343"/>
                </a:lnTo>
                <a:cubicBezTo>
                  <a:pt x="4399" y="19606"/>
                  <a:pt x="4793" y="19743"/>
                  <a:pt x="5196" y="19724"/>
                </a:cubicBezTo>
                <a:cubicBezTo>
                  <a:pt x="5531" y="19708"/>
                  <a:pt x="5852" y="19584"/>
                  <a:pt x="6112" y="19371"/>
                </a:cubicBezTo>
                <a:lnTo>
                  <a:pt x="7010" y="18670"/>
                </a:lnTo>
                <a:lnTo>
                  <a:pt x="7884" y="19049"/>
                </a:lnTo>
                <a:lnTo>
                  <a:pt x="8027" y="20211"/>
                </a:lnTo>
                <a:cubicBezTo>
                  <a:pt x="8087" y="20544"/>
                  <a:pt x="8246" y="20852"/>
                  <a:pt x="8484" y="21094"/>
                </a:cubicBezTo>
                <a:cubicBezTo>
                  <a:pt x="8765" y="21381"/>
                  <a:pt x="9140" y="21558"/>
                  <a:pt x="9540" y="21595"/>
                </a:cubicBezTo>
                <a:lnTo>
                  <a:pt x="12011" y="21600"/>
                </a:lnTo>
                <a:cubicBezTo>
                  <a:pt x="12409" y="21565"/>
                  <a:pt x="12783" y="21390"/>
                  <a:pt x="13063" y="21105"/>
                </a:cubicBezTo>
                <a:cubicBezTo>
                  <a:pt x="13274" y="20890"/>
                  <a:pt x="13422" y="20621"/>
                  <a:pt x="13493" y="20328"/>
                </a:cubicBezTo>
                <a:lnTo>
                  <a:pt x="13684" y="19029"/>
                </a:lnTo>
                <a:lnTo>
                  <a:pt x="14561" y="18693"/>
                </a:lnTo>
                <a:lnTo>
                  <a:pt x="15563" y="19445"/>
                </a:lnTo>
                <a:cubicBezTo>
                  <a:pt x="15881" y="19656"/>
                  <a:pt x="16265" y="19748"/>
                  <a:pt x="16644" y="19702"/>
                </a:cubicBezTo>
                <a:cubicBezTo>
                  <a:pt x="17026" y="19656"/>
                  <a:pt x="17379" y="19474"/>
                  <a:pt x="17638" y="19189"/>
                </a:cubicBezTo>
                <a:lnTo>
                  <a:pt x="19318" y="17514"/>
                </a:lnTo>
                <a:cubicBezTo>
                  <a:pt x="19546" y="17238"/>
                  <a:pt x="19675" y="16895"/>
                  <a:pt x="19686" y="16537"/>
                </a:cubicBezTo>
                <a:cubicBezTo>
                  <a:pt x="19697" y="16208"/>
                  <a:pt x="19606" y="15884"/>
                  <a:pt x="19426" y="15609"/>
                </a:cubicBezTo>
                <a:lnTo>
                  <a:pt x="18638" y="14591"/>
                </a:lnTo>
                <a:lnTo>
                  <a:pt x="19018" y="13712"/>
                </a:lnTo>
                <a:lnTo>
                  <a:pt x="20171" y="13566"/>
                </a:lnTo>
                <a:cubicBezTo>
                  <a:pt x="20534" y="13519"/>
                  <a:pt x="20871" y="13351"/>
                  <a:pt x="21127" y="13089"/>
                </a:cubicBezTo>
                <a:cubicBezTo>
                  <a:pt x="21416" y="12794"/>
                  <a:pt x="21583" y="12401"/>
                  <a:pt x="21595" y="11989"/>
                </a:cubicBezTo>
                <a:lnTo>
                  <a:pt x="21588" y="9605"/>
                </a:lnTo>
                <a:cubicBezTo>
                  <a:pt x="21566" y="9188"/>
                  <a:pt x="21384" y="8796"/>
                  <a:pt x="21081" y="8509"/>
                </a:cubicBezTo>
                <a:cubicBezTo>
                  <a:pt x="20860" y="8299"/>
                  <a:pt x="20584" y="8156"/>
                  <a:pt x="20285" y="8096"/>
                </a:cubicBezTo>
                <a:lnTo>
                  <a:pt x="19019" y="7931"/>
                </a:lnTo>
                <a:lnTo>
                  <a:pt x="18664" y="7040"/>
                </a:lnTo>
                <a:lnTo>
                  <a:pt x="19423" y="6063"/>
                </a:lnTo>
                <a:cubicBezTo>
                  <a:pt x="19612" y="5786"/>
                  <a:pt x="19711" y="5457"/>
                  <a:pt x="19705" y="5121"/>
                </a:cubicBezTo>
                <a:cubicBezTo>
                  <a:pt x="19699" y="4739"/>
                  <a:pt x="19559" y="4372"/>
                  <a:pt x="19310" y="4083"/>
                </a:cubicBezTo>
                <a:lnTo>
                  <a:pt x="17469" y="2265"/>
                </a:lnTo>
                <a:cubicBezTo>
                  <a:pt x="17169" y="2018"/>
                  <a:pt x="16788" y="1889"/>
                  <a:pt x="16400" y="1903"/>
                </a:cubicBezTo>
                <a:cubicBezTo>
                  <a:pt x="16086" y="1913"/>
                  <a:pt x="15783" y="2018"/>
                  <a:pt x="15528" y="2202"/>
                </a:cubicBezTo>
                <a:lnTo>
                  <a:pt x="14568" y="2951"/>
                </a:lnTo>
                <a:lnTo>
                  <a:pt x="13679" y="2595"/>
                </a:lnTo>
                <a:lnTo>
                  <a:pt x="13526" y="1308"/>
                </a:lnTo>
                <a:cubicBezTo>
                  <a:pt x="13457" y="957"/>
                  <a:pt x="13275" y="639"/>
                  <a:pt x="13006" y="403"/>
                </a:cubicBezTo>
                <a:cubicBezTo>
                  <a:pt x="12733" y="162"/>
                  <a:pt x="12388" y="20"/>
                  <a:pt x="12025" y="0"/>
                </a:cubicBezTo>
                <a:lnTo>
                  <a:pt x="9540" y="0"/>
                </a:lnTo>
                <a:close/>
                <a:moveTo>
                  <a:pt x="12039" y="841"/>
                </a:moveTo>
                <a:cubicBezTo>
                  <a:pt x="12198" y="848"/>
                  <a:pt x="12350" y="906"/>
                  <a:pt x="12472" y="1008"/>
                </a:cubicBezTo>
                <a:cubicBezTo>
                  <a:pt x="12606" y="1120"/>
                  <a:pt x="12696" y="1277"/>
                  <a:pt x="12723" y="1449"/>
                </a:cubicBezTo>
                <a:lnTo>
                  <a:pt x="12892" y="2956"/>
                </a:lnTo>
                <a:cubicBezTo>
                  <a:pt x="12890" y="3026"/>
                  <a:pt x="12910" y="3095"/>
                  <a:pt x="12951" y="3152"/>
                </a:cubicBezTo>
                <a:cubicBezTo>
                  <a:pt x="12986" y="3202"/>
                  <a:pt x="13034" y="3241"/>
                  <a:pt x="13090" y="3264"/>
                </a:cubicBezTo>
                <a:lnTo>
                  <a:pt x="14427" y="3788"/>
                </a:lnTo>
                <a:cubicBezTo>
                  <a:pt x="14514" y="3815"/>
                  <a:pt x="14606" y="3821"/>
                  <a:pt x="14696" y="3805"/>
                </a:cubicBezTo>
                <a:cubicBezTo>
                  <a:pt x="14785" y="3789"/>
                  <a:pt x="14868" y="3753"/>
                  <a:pt x="14940" y="3699"/>
                </a:cubicBezTo>
                <a:lnTo>
                  <a:pt x="15883" y="2927"/>
                </a:lnTo>
                <a:cubicBezTo>
                  <a:pt x="16022" y="2807"/>
                  <a:pt x="16196" y="2736"/>
                  <a:pt x="16379" y="2725"/>
                </a:cubicBezTo>
                <a:cubicBezTo>
                  <a:pt x="16596" y="2711"/>
                  <a:pt x="16810" y="2782"/>
                  <a:pt x="16976" y="2923"/>
                </a:cubicBezTo>
                <a:lnTo>
                  <a:pt x="18673" y="4609"/>
                </a:lnTo>
                <a:cubicBezTo>
                  <a:pt x="18785" y="4719"/>
                  <a:pt x="18858" y="4864"/>
                  <a:pt x="18879" y="5021"/>
                </a:cubicBezTo>
                <a:cubicBezTo>
                  <a:pt x="18900" y="5177"/>
                  <a:pt x="18868" y="5336"/>
                  <a:pt x="18788" y="5472"/>
                </a:cubicBezTo>
                <a:lnTo>
                  <a:pt x="17849" y="6737"/>
                </a:lnTo>
                <a:cubicBezTo>
                  <a:pt x="17797" y="6791"/>
                  <a:pt x="17762" y="6859"/>
                  <a:pt x="17751" y="6933"/>
                </a:cubicBezTo>
                <a:cubicBezTo>
                  <a:pt x="17741" y="7001"/>
                  <a:pt x="17751" y="7072"/>
                  <a:pt x="17780" y="7135"/>
                </a:cubicBezTo>
                <a:lnTo>
                  <a:pt x="18361" y="8527"/>
                </a:lnTo>
                <a:cubicBezTo>
                  <a:pt x="18403" y="8600"/>
                  <a:pt x="18465" y="8659"/>
                  <a:pt x="18541" y="8695"/>
                </a:cubicBezTo>
                <a:cubicBezTo>
                  <a:pt x="18591" y="8720"/>
                  <a:pt x="18646" y="8733"/>
                  <a:pt x="18702" y="8735"/>
                </a:cubicBezTo>
                <a:lnTo>
                  <a:pt x="20061" y="8874"/>
                </a:lnTo>
                <a:cubicBezTo>
                  <a:pt x="20243" y="8894"/>
                  <a:pt x="20413" y="8977"/>
                  <a:pt x="20541" y="9107"/>
                </a:cubicBezTo>
                <a:cubicBezTo>
                  <a:pt x="20685" y="9255"/>
                  <a:pt x="20765" y="9453"/>
                  <a:pt x="20766" y="9660"/>
                </a:cubicBezTo>
                <a:lnTo>
                  <a:pt x="20766" y="11986"/>
                </a:lnTo>
                <a:cubicBezTo>
                  <a:pt x="20753" y="12161"/>
                  <a:pt x="20682" y="12328"/>
                  <a:pt x="20566" y="12460"/>
                </a:cubicBezTo>
                <a:cubicBezTo>
                  <a:pt x="20436" y="12608"/>
                  <a:pt x="20256" y="12703"/>
                  <a:pt x="20061" y="12729"/>
                </a:cubicBezTo>
                <a:lnTo>
                  <a:pt x="18692" y="12895"/>
                </a:lnTo>
                <a:cubicBezTo>
                  <a:pt x="18618" y="12899"/>
                  <a:pt x="18546" y="12925"/>
                  <a:pt x="18487" y="12968"/>
                </a:cubicBezTo>
                <a:cubicBezTo>
                  <a:pt x="18434" y="13007"/>
                  <a:pt x="18392" y="13058"/>
                  <a:pt x="18364" y="13117"/>
                </a:cubicBezTo>
                <a:lnTo>
                  <a:pt x="17782" y="14466"/>
                </a:lnTo>
                <a:cubicBezTo>
                  <a:pt x="17761" y="14531"/>
                  <a:pt x="17756" y="14600"/>
                  <a:pt x="17766" y="14667"/>
                </a:cubicBezTo>
                <a:cubicBezTo>
                  <a:pt x="17777" y="14738"/>
                  <a:pt x="17805" y="14806"/>
                  <a:pt x="17848" y="14864"/>
                </a:cubicBezTo>
                <a:lnTo>
                  <a:pt x="18683" y="15944"/>
                </a:lnTo>
                <a:cubicBezTo>
                  <a:pt x="18799" y="16077"/>
                  <a:pt x="18868" y="16244"/>
                  <a:pt x="18879" y="16420"/>
                </a:cubicBezTo>
                <a:cubicBezTo>
                  <a:pt x="18890" y="16600"/>
                  <a:pt x="18840" y="16779"/>
                  <a:pt x="18738" y="16927"/>
                </a:cubicBezTo>
                <a:lnTo>
                  <a:pt x="16987" y="18710"/>
                </a:lnTo>
                <a:cubicBezTo>
                  <a:pt x="16827" y="18837"/>
                  <a:pt x="16626" y="18900"/>
                  <a:pt x="16422" y="18887"/>
                </a:cubicBezTo>
                <a:cubicBezTo>
                  <a:pt x="16267" y="18877"/>
                  <a:pt x="16117" y="18823"/>
                  <a:pt x="15991" y="18731"/>
                </a:cubicBezTo>
                <a:lnTo>
                  <a:pt x="14887" y="17837"/>
                </a:lnTo>
                <a:cubicBezTo>
                  <a:pt x="14827" y="17788"/>
                  <a:pt x="14752" y="17760"/>
                  <a:pt x="14675" y="17755"/>
                </a:cubicBezTo>
                <a:cubicBezTo>
                  <a:pt x="14611" y="17751"/>
                  <a:pt x="14548" y="17763"/>
                  <a:pt x="14491" y="17791"/>
                </a:cubicBezTo>
                <a:lnTo>
                  <a:pt x="13119" y="18336"/>
                </a:lnTo>
                <a:cubicBezTo>
                  <a:pt x="13047" y="18366"/>
                  <a:pt x="12985" y="18416"/>
                  <a:pt x="12942" y="18480"/>
                </a:cubicBezTo>
                <a:cubicBezTo>
                  <a:pt x="12901" y="18542"/>
                  <a:pt x="12877" y="18613"/>
                  <a:pt x="12875" y="18687"/>
                </a:cubicBezTo>
                <a:lnTo>
                  <a:pt x="12793" y="19863"/>
                </a:lnTo>
                <a:cubicBezTo>
                  <a:pt x="12783" y="20068"/>
                  <a:pt x="12707" y="20265"/>
                  <a:pt x="12577" y="20424"/>
                </a:cubicBezTo>
                <a:cubicBezTo>
                  <a:pt x="12401" y="20639"/>
                  <a:pt x="12140" y="20769"/>
                  <a:pt x="11862" y="20778"/>
                </a:cubicBezTo>
                <a:lnTo>
                  <a:pt x="9508" y="20770"/>
                </a:lnTo>
                <a:cubicBezTo>
                  <a:pt x="9312" y="20738"/>
                  <a:pt x="9135" y="20635"/>
                  <a:pt x="9009" y="20482"/>
                </a:cubicBezTo>
                <a:cubicBezTo>
                  <a:pt x="8895" y="20343"/>
                  <a:pt x="8830" y="20170"/>
                  <a:pt x="8824" y="19990"/>
                </a:cubicBezTo>
                <a:lnTo>
                  <a:pt x="8714" y="18743"/>
                </a:lnTo>
                <a:cubicBezTo>
                  <a:pt x="8706" y="18648"/>
                  <a:pt x="8671" y="18557"/>
                  <a:pt x="8612" y="18481"/>
                </a:cubicBezTo>
                <a:cubicBezTo>
                  <a:pt x="8550" y="18401"/>
                  <a:pt x="8465" y="18341"/>
                  <a:pt x="8369" y="18311"/>
                </a:cubicBezTo>
                <a:lnTo>
                  <a:pt x="7177" y="17814"/>
                </a:lnTo>
                <a:cubicBezTo>
                  <a:pt x="7114" y="17781"/>
                  <a:pt x="7044" y="17766"/>
                  <a:pt x="6974" y="17772"/>
                </a:cubicBezTo>
                <a:cubicBezTo>
                  <a:pt x="6901" y="17778"/>
                  <a:pt x="6831" y="17805"/>
                  <a:pt x="6773" y="17851"/>
                </a:cubicBezTo>
                <a:lnTo>
                  <a:pt x="5696" y="18669"/>
                </a:lnTo>
                <a:cubicBezTo>
                  <a:pt x="5535" y="18815"/>
                  <a:pt x="5323" y="18892"/>
                  <a:pt x="5106" y="18882"/>
                </a:cubicBezTo>
                <a:cubicBezTo>
                  <a:pt x="4940" y="18875"/>
                  <a:pt x="4780" y="18816"/>
                  <a:pt x="4648" y="18715"/>
                </a:cubicBezTo>
                <a:lnTo>
                  <a:pt x="2876" y="16938"/>
                </a:lnTo>
                <a:cubicBezTo>
                  <a:pt x="2746" y="16803"/>
                  <a:pt x="2677" y="16620"/>
                  <a:pt x="2686" y="16432"/>
                </a:cubicBezTo>
                <a:cubicBezTo>
                  <a:pt x="2693" y="16288"/>
                  <a:pt x="2746" y="16151"/>
                  <a:pt x="2836" y="16039"/>
                </a:cubicBezTo>
                <a:lnTo>
                  <a:pt x="3744" y="14849"/>
                </a:lnTo>
                <a:cubicBezTo>
                  <a:pt x="3786" y="14788"/>
                  <a:pt x="3811" y="14717"/>
                  <a:pt x="3818" y="14642"/>
                </a:cubicBezTo>
                <a:cubicBezTo>
                  <a:pt x="3824" y="14565"/>
                  <a:pt x="3810" y="14487"/>
                  <a:pt x="3776" y="14417"/>
                </a:cubicBezTo>
                <a:lnTo>
                  <a:pt x="3278" y="13165"/>
                </a:lnTo>
                <a:cubicBezTo>
                  <a:pt x="3247" y="13076"/>
                  <a:pt x="3182" y="13002"/>
                  <a:pt x="3098" y="12957"/>
                </a:cubicBezTo>
                <a:cubicBezTo>
                  <a:pt x="3051" y="12933"/>
                  <a:pt x="2999" y="12918"/>
                  <a:pt x="2946" y="12915"/>
                </a:cubicBezTo>
                <a:lnTo>
                  <a:pt x="1455" y="12742"/>
                </a:lnTo>
                <a:cubicBezTo>
                  <a:pt x="1281" y="12701"/>
                  <a:pt x="1126" y="12604"/>
                  <a:pt x="1012" y="12467"/>
                </a:cubicBezTo>
                <a:cubicBezTo>
                  <a:pt x="892" y="12323"/>
                  <a:pt x="825" y="12144"/>
                  <a:pt x="820" y="11957"/>
                </a:cubicBezTo>
                <a:lnTo>
                  <a:pt x="820" y="9621"/>
                </a:lnTo>
                <a:cubicBezTo>
                  <a:pt x="843" y="9426"/>
                  <a:pt x="930" y="9245"/>
                  <a:pt x="1070" y="9107"/>
                </a:cubicBezTo>
                <a:cubicBezTo>
                  <a:pt x="1213" y="8964"/>
                  <a:pt x="1402" y="8876"/>
                  <a:pt x="1604" y="8858"/>
                </a:cubicBezTo>
                <a:lnTo>
                  <a:pt x="2948" y="8687"/>
                </a:lnTo>
                <a:cubicBezTo>
                  <a:pt x="3016" y="8687"/>
                  <a:pt x="3081" y="8664"/>
                  <a:pt x="3134" y="8622"/>
                </a:cubicBezTo>
                <a:cubicBezTo>
                  <a:pt x="3178" y="8587"/>
                  <a:pt x="3212" y="8541"/>
                  <a:pt x="3231" y="8488"/>
                </a:cubicBezTo>
                <a:lnTo>
                  <a:pt x="3763" y="7206"/>
                </a:lnTo>
                <a:cubicBezTo>
                  <a:pt x="3803" y="7117"/>
                  <a:pt x="3816" y="7019"/>
                  <a:pt x="3803" y="6922"/>
                </a:cubicBezTo>
                <a:cubicBezTo>
                  <a:pt x="3793" y="6852"/>
                  <a:pt x="3770" y="6784"/>
                  <a:pt x="3732" y="6723"/>
                </a:cubicBezTo>
                <a:lnTo>
                  <a:pt x="2846" y="5551"/>
                </a:lnTo>
                <a:cubicBezTo>
                  <a:pt x="2750" y="5425"/>
                  <a:pt x="2697" y="5271"/>
                  <a:pt x="2697" y="5113"/>
                </a:cubicBezTo>
                <a:cubicBezTo>
                  <a:pt x="2697" y="4944"/>
                  <a:pt x="2757" y="4781"/>
                  <a:pt x="2864" y="4652"/>
                </a:cubicBezTo>
                <a:lnTo>
                  <a:pt x="4628" y="2895"/>
                </a:lnTo>
                <a:cubicBezTo>
                  <a:pt x="4760" y="2788"/>
                  <a:pt x="4924" y="2729"/>
                  <a:pt x="5094" y="2726"/>
                </a:cubicBezTo>
                <a:cubicBezTo>
                  <a:pt x="5271" y="2722"/>
                  <a:pt x="5444" y="2781"/>
                  <a:pt x="5583" y="2891"/>
                </a:cubicBezTo>
                <a:lnTo>
                  <a:pt x="6755" y="3788"/>
                </a:lnTo>
                <a:cubicBezTo>
                  <a:pt x="6799" y="3833"/>
                  <a:pt x="6855" y="3861"/>
                  <a:pt x="6917" y="3870"/>
                </a:cubicBezTo>
                <a:cubicBezTo>
                  <a:pt x="6966" y="3876"/>
                  <a:pt x="7016" y="3870"/>
                  <a:pt x="7062" y="3851"/>
                </a:cubicBezTo>
                <a:lnTo>
                  <a:pt x="8513" y="3217"/>
                </a:lnTo>
                <a:cubicBezTo>
                  <a:pt x="8572" y="3182"/>
                  <a:pt x="8619" y="3132"/>
                  <a:pt x="8651" y="3072"/>
                </a:cubicBezTo>
                <a:cubicBezTo>
                  <a:pt x="8670" y="3034"/>
                  <a:pt x="8684" y="2994"/>
                  <a:pt x="8689" y="2952"/>
                </a:cubicBezTo>
                <a:lnTo>
                  <a:pt x="8817" y="1604"/>
                </a:lnTo>
                <a:cubicBezTo>
                  <a:pt x="8838" y="1433"/>
                  <a:pt x="8910" y="1272"/>
                  <a:pt x="9023" y="1142"/>
                </a:cubicBezTo>
                <a:cubicBezTo>
                  <a:pt x="9181" y="961"/>
                  <a:pt x="9407" y="853"/>
                  <a:pt x="9648" y="844"/>
                </a:cubicBezTo>
                <a:lnTo>
                  <a:pt x="12039" y="841"/>
                </a:lnTo>
                <a:close/>
                <a:moveTo>
                  <a:pt x="10789" y="6597"/>
                </a:moveTo>
                <a:cubicBezTo>
                  <a:pt x="9711" y="6597"/>
                  <a:pt x="8633" y="7009"/>
                  <a:pt x="7811" y="7832"/>
                </a:cubicBezTo>
                <a:cubicBezTo>
                  <a:pt x="6165" y="9477"/>
                  <a:pt x="6165" y="12146"/>
                  <a:pt x="7811" y="13791"/>
                </a:cubicBezTo>
                <a:cubicBezTo>
                  <a:pt x="9456" y="15437"/>
                  <a:pt x="12123" y="15437"/>
                  <a:pt x="13768" y="13791"/>
                </a:cubicBezTo>
                <a:cubicBezTo>
                  <a:pt x="15414" y="12146"/>
                  <a:pt x="15414" y="9477"/>
                  <a:pt x="13768" y="7832"/>
                </a:cubicBezTo>
                <a:cubicBezTo>
                  <a:pt x="12946" y="7009"/>
                  <a:pt x="11868" y="6597"/>
                  <a:pt x="10789" y="6597"/>
                </a:cubicBezTo>
                <a:close/>
                <a:moveTo>
                  <a:pt x="10789" y="7426"/>
                </a:moveTo>
                <a:cubicBezTo>
                  <a:pt x="11656" y="7426"/>
                  <a:pt x="12522" y="7756"/>
                  <a:pt x="13183" y="8417"/>
                </a:cubicBezTo>
                <a:cubicBezTo>
                  <a:pt x="14505" y="9740"/>
                  <a:pt x="14505" y="11884"/>
                  <a:pt x="13183" y="13206"/>
                </a:cubicBezTo>
                <a:cubicBezTo>
                  <a:pt x="11861" y="14528"/>
                  <a:pt x="9718" y="14528"/>
                  <a:pt x="8396" y="13206"/>
                </a:cubicBezTo>
                <a:cubicBezTo>
                  <a:pt x="7074" y="11884"/>
                  <a:pt x="7074" y="9740"/>
                  <a:pt x="8396" y="8417"/>
                </a:cubicBezTo>
                <a:cubicBezTo>
                  <a:pt x="9057" y="7756"/>
                  <a:pt x="9923" y="7426"/>
                  <a:pt x="10789" y="7426"/>
                </a:cubicBezTo>
                <a:close/>
                <a:moveTo>
                  <a:pt x="16887" y="10316"/>
                </a:moveTo>
                <a:cubicBezTo>
                  <a:pt x="16677" y="10336"/>
                  <a:pt x="16518" y="10516"/>
                  <a:pt x="16524" y="10728"/>
                </a:cubicBezTo>
                <a:cubicBezTo>
                  <a:pt x="16503" y="11912"/>
                  <a:pt x="16129" y="13064"/>
                  <a:pt x="15450" y="14035"/>
                </a:cubicBezTo>
                <a:cubicBezTo>
                  <a:pt x="14708" y="15093"/>
                  <a:pt x="13643" y="15882"/>
                  <a:pt x="12415" y="16283"/>
                </a:cubicBezTo>
                <a:cubicBezTo>
                  <a:pt x="12217" y="16346"/>
                  <a:pt x="12103" y="16554"/>
                  <a:pt x="12157" y="16755"/>
                </a:cubicBezTo>
                <a:cubicBezTo>
                  <a:pt x="12213" y="16962"/>
                  <a:pt x="12424" y="17085"/>
                  <a:pt x="12631" y="17033"/>
                </a:cubicBezTo>
                <a:cubicBezTo>
                  <a:pt x="14027" y="16641"/>
                  <a:pt x="15251" y="15789"/>
                  <a:pt x="16104" y="14616"/>
                </a:cubicBezTo>
                <a:cubicBezTo>
                  <a:pt x="16920" y="13494"/>
                  <a:pt x="17352" y="12139"/>
                  <a:pt x="17337" y="10752"/>
                </a:cubicBezTo>
                <a:cubicBezTo>
                  <a:pt x="17353" y="10499"/>
                  <a:pt x="17139" y="10293"/>
                  <a:pt x="16887" y="10316"/>
                </a:cubicBezTo>
                <a:close/>
                <a:moveTo>
                  <a:pt x="10675" y="16423"/>
                </a:moveTo>
                <a:cubicBezTo>
                  <a:pt x="10576" y="16423"/>
                  <a:pt x="10476" y="16461"/>
                  <a:pt x="10400" y="16537"/>
                </a:cubicBezTo>
                <a:cubicBezTo>
                  <a:pt x="10248" y="16689"/>
                  <a:pt x="10248" y="16935"/>
                  <a:pt x="10400" y="17087"/>
                </a:cubicBezTo>
                <a:cubicBezTo>
                  <a:pt x="10552" y="17239"/>
                  <a:pt x="10798" y="17239"/>
                  <a:pt x="10950" y="17087"/>
                </a:cubicBezTo>
                <a:cubicBezTo>
                  <a:pt x="11102" y="16935"/>
                  <a:pt x="11102" y="16689"/>
                  <a:pt x="10950" y="16537"/>
                </a:cubicBezTo>
                <a:cubicBezTo>
                  <a:pt x="10874" y="16461"/>
                  <a:pt x="10775" y="16423"/>
                  <a:pt x="10675" y="16423"/>
                </a:cubicBezTo>
                <a:close/>
              </a:path>
            </a:pathLst>
          </a:custGeom>
          <a:gradFill>
            <a:gsLst>
              <a:gs pos="0">
                <a:srgbClr val="5151C3"/>
              </a:gs>
              <a:gs pos="50000">
                <a:srgbClr val="2626C0"/>
              </a:gs>
              <a:gs pos="100000">
                <a:srgbClr val="1B1BB0"/>
              </a:gs>
            </a:gsLst>
            <a:lin ang="5400000"/>
          </a:gradFill>
          <a:ln w="12700">
            <a:miter lim="400000"/>
          </a:ln>
          <a:effectLst>
            <a:outerShdw blurRad="63500" dist="12700" dir="5400000" rotWithShape="0">
              <a:srgbClr val="000000">
                <a:alpha val="63000"/>
              </a:srgbClr>
            </a:outerShdw>
          </a:effectLst>
        </p:spPr>
        <p:txBody>
          <a:bodyPr lIns="38080" tIns="38080" rIns="38080" bIns="38080" anchor="ctr"/>
          <a:lstStyle/>
          <a:p>
            <a:pPr algn="l" defTabSz="449262">
              <a:defRPr sz="1800">
                <a:solidFill>
                  <a:srgbClr val="FFFFFF"/>
                </a:solidFill>
                <a:latin typeface="Arial"/>
                <a:ea typeface="Arial"/>
                <a:cs typeface="Arial"/>
                <a:sym typeface="Arial"/>
              </a:defRPr>
            </a:pPr>
            <a:endParaRPr/>
          </a:p>
        </p:txBody>
      </p:sp>
    </p:spTree>
    <p:extLst>
      <p:ext uri="{BB962C8B-B14F-4D97-AF65-F5344CB8AC3E}">
        <p14:creationId xmlns:p14="http://schemas.microsoft.com/office/powerpoint/2010/main" val="141252269"/>
      </p:ext>
    </p:extLst>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764">
                                            <p:bg/>
                                          </p:spTgt>
                                        </p:tgtEl>
                                        <p:attrNameLst>
                                          <p:attrName>style.visibility</p:attrName>
                                        </p:attrNameLst>
                                      </p:cBhvr>
                                      <p:to>
                                        <p:strVal val="visible"/>
                                      </p:to>
                                    </p:set>
                                    <p:animEffect transition="in" filter="dissolve">
                                      <p:cBhvr>
                                        <p:cTn id="7" dur="800"/>
                                        <p:tgtEl>
                                          <p:spTgt spid="764">
                                            <p:bg/>
                                          </p:spTgt>
                                        </p:tgtEl>
                                      </p:cBhvr>
                                    </p:animEffect>
                                  </p:childTnLst>
                                </p:cTn>
                              </p:par>
                              <p:par>
                                <p:cTn id="8" presetID="9" presetClass="entr" presetSubtype="0" fill="hold" grpId="0" nodeType="withEffect">
                                  <p:stCondLst>
                                    <p:cond delay="0"/>
                                  </p:stCondLst>
                                  <p:iterate>
                                    <p:tmAbs val="0"/>
                                  </p:iterate>
                                  <p:childTnLst>
                                    <p:set>
                                      <p:cBhvr>
                                        <p:cTn id="9" fill="hold"/>
                                        <p:tgtEl>
                                          <p:spTgt spid="764">
                                            <p:txEl>
                                              <p:pRg st="0" end="0"/>
                                            </p:txEl>
                                          </p:spTgt>
                                        </p:tgtEl>
                                        <p:attrNameLst>
                                          <p:attrName>style.visibility</p:attrName>
                                        </p:attrNameLst>
                                      </p:cBhvr>
                                      <p:to>
                                        <p:strVal val="visible"/>
                                      </p:to>
                                    </p:set>
                                    <p:animEffect transition="in" filter="dissolve">
                                      <p:cBhvr>
                                        <p:cTn id="10" dur="800"/>
                                        <p:tgtEl>
                                          <p:spTgt spid="764">
                                            <p:txEl>
                                              <p:pRg st="0" end="0"/>
                                            </p:txEl>
                                          </p:spTgt>
                                        </p:tgtEl>
                                      </p:cBhvr>
                                    </p:animEffect>
                                  </p:childTnLst>
                                </p:cTn>
                              </p:par>
                            </p:childTnLst>
                          </p:cTn>
                        </p:par>
                        <p:par>
                          <p:cTn id="11" fill="hold">
                            <p:stCondLst>
                              <p:cond delay="800"/>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300"/>
                            </p:stCondLst>
                            <p:childTnLst>
                              <p:par>
                                <p:cTn id="17" presetID="53" presetClass="entr" presetSubtype="16"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childTnLst>
                          </p:cTn>
                        </p:par>
                        <p:par>
                          <p:cTn id="22" fill="hold">
                            <p:stCondLst>
                              <p:cond delay="1800"/>
                            </p:stCondLst>
                            <p:childTnLst>
                              <p:par>
                                <p:cTn id="23" presetID="53" presetClass="entr" presetSubtype="16"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par>
                          <p:cTn id="28" fill="hold">
                            <p:stCondLst>
                              <p:cond delay="2300"/>
                            </p:stCondLst>
                            <p:childTnLst>
                              <p:par>
                                <p:cTn id="29" presetID="53" presetClass="entr" presetSubtype="16"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childTnLst>
                          </p:cTn>
                        </p:par>
                        <p:par>
                          <p:cTn id="34" fill="hold">
                            <p:stCondLst>
                              <p:cond delay="28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300"/>
                            </p:stCondLst>
                            <p:childTnLst>
                              <p:par>
                                <p:cTn id="41" presetID="9" presetClass="entr" fill="hold" grpId="0" nodeType="afterEffect">
                                  <p:stCondLst>
                                    <p:cond delay="0"/>
                                  </p:stCondLst>
                                  <p:iterate>
                                    <p:tmAbs val="0"/>
                                  </p:iterate>
                                  <p:childTnLst>
                                    <p:set>
                                      <p:cBhvr>
                                        <p:cTn id="42" fill="hold"/>
                                        <p:tgtEl>
                                          <p:spTgt spid="39"/>
                                        </p:tgtEl>
                                        <p:attrNameLst>
                                          <p:attrName>style.visibility</p:attrName>
                                        </p:attrNameLst>
                                      </p:cBhvr>
                                      <p:to>
                                        <p:strVal val="visible"/>
                                      </p:to>
                                    </p:set>
                                    <p:animEffect transition="in" filter="dissolve">
                                      <p:cBhvr>
                                        <p:cTn id="43" dur="400"/>
                                        <p:tgtEl>
                                          <p:spTgt spid="39"/>
                                        </p:tgtEl>
                                      </p:cBhvr>
                                    </p:animEffect>
                                  </p:childTnLst>
                                </p:cTn>
                              </p:par>
                            </p:childTnLst>
                          </p:cTn>
                        </p:par>
                        <p:par>
                          <p:cTn id="44" fill="hold">
                            <p:stCondLst>
                              <p:cond delay="3700"/>
                            </p:stCondLst>
                            <p:childTnLst>
                              <p:par>
                                <p:cTn id="45" presetID="9" presetClass="entr" fill="hold" grpId="0" nodeType="afterEffect">
                                  <p:stCondLst>
                                    <p:cond delay="0"/>
                                  </p:stCondLst>
                                  <p:iterate>
                                    <p:tmAbs val="0"/>
                                  </p:iterate>
                                  <p:childTnLst>
                                    <p:set>
                                      <p:cBhvr>
                                        <p:cTn id="46" fill="hold"/>
                                        <p:tgtEl>
                                          <p:spTgt spid="40"/>
                                        </p:tgtEl>
                                        <p:attrNameLst>
                                          <p:attrName>style.visibility</p:attrName>
                                        </p:attrNameLst>
                                      </p:cBhvr>
                                      <p:to>
                                        <p:strVal val="visible"/>
                                      </p:to>
                                    </p:set>
                                    <p:animEffect transition="in" filter="dissolve">
                                      <p:cBhvr>
                                        <p:cTn id="47" dur="400"/>
                                        <p:tgtEl>
                                          <p:spTgt spid="40"/>
                                        </p:tgtEl>
                                      </p:cBhvr>
                                    </p:animEffect>
                                  </p:childTnLst>
                                </p:cTn>
                              </p:par>
                            </p:childTnLst>
                          </p:cTn>
                        </p:par>
                        <p:par>
                          <p:cTn id="48" fill="hold">
                            <p:stCondLst>
                              <p:cond delay="4100"/>
                            </p:stCondLst>
                            <p:childTnLst>
                              <p:par>
                                <p:cTn id="49" presetID="9" presetClass="entr" fill="hold" grpId="0" nodeType="afterEffect">
                                  <p:stCondLst>
                                    <p:cond delay="0"/>
                                  </p:stCondLst>
                                  <p:iterate>
                                    <p:tmAbs val="0"/>
                                  </p:iterate>
                                  <p:childTnLst>
                                    <p:set>
                                      <p:cBhvr>
                                        <p:cTn id="50" fill="hold"/>
                                        <p:tgtEl>
                                          <p:spTgt spid="41"/>
                                        </p:tgtEl>
                                        <p:attrNameLst>
                                          <p:attrName>style.visibility</p:attrName>
                                        </p:attrNameLst>
                                      </p:cBhvr>
                                      <p:to>
                                        <p:strVal val="visible"/>
                                      </p:to>
                                    </p:set>
                                    <p:animEffect transition="in" filter="dissolve">
                                      <p:cBhvr>
                                        <p:cTn id="51" dur="4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build="p" animBg="1" advAuto="0"/>
      <p:bldP spid="36" grpId="0" animBg="1" advAuto="0"/>
      <p:bldP spid="37" grpId="0" animBg="1" advAuto="0"/>
      <p:bldP spid="38" grpId="0" animBg="1" advAuto="0"/>
      <p:bldP spid="39" grpId="0" animBg="1" advAuto="0"/>
      <p:bldP spid="40" grpId="0" animBg="1" advAuto="0"/>
      <p:bldP spid="41" grpId="0" animBg="1" advAuto="0"/>
      <p:bldP spid="4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Retângulo Arredondado"/>
          <p:cNvSpPr/>
          <p:nvPr/>
        </p:nvSpPr>
        <p:spPr>
          <a:xfrm>
            <a:off x="0" y="0"/>
            <a:ext cx="12679680" cy="13708858"/>
          </a:xfrm>
          <a:prstGeom prst="roundRect">
            <a:avLst>
              <a:gd name="adj" fmla="val 1084"/>
            </a:avLst>
          </a:prstGeom>
          <a:gradFill>
            <a:gsLst>
              <a:gs pos="0">
                <a:srgbClr val="6ACBE0"/>
              </a:gs>
              <a:gs pos="23000">
                <a:srgbClr val="45B0E6"/>
              </a:gs>
              <a:gs pos="100000">
                <a:srgbClr val="7030A0"/>
              </a:gs>
            </a:gsLst>
            <a:lin ang="6599999"/>
          </a:gradFill>
          <a:ln w="12700">
            <a:miter lim="400000"/>
          </a:ln>
        </p:spPr>
        <p:txBody>
          <a:bodyPr lIns="91392" tIns="91392" rIns="91392" bIns="91392" anchor="ctr"/>
          <a:lstStyle/>
          <a:p>
            <a:pPr defTabSz="1828800">
              <a:defRPr sz="3600">
                <a:solidFill>
                  <a:srgbClr val="3F3F3F"/>
                </a:solidFill>
                <a:latin typeface="+mn-lt"/>
                <a:ea typeface="+mn-ea"/>
                <a:cs typeface="+mn-cs"/>
                <a:sym typeface="Helvetica"/>
              </a:defRPr>
            </a:pPr>
            <a:endParaRPr/>
          </a:p>
        </p:txBody>
      </p:sp>
      <p:sp>
        <p:nvSpPr>
          <p:cNvPr id="764" name="Tecnologia nas remoções"/>
          <p:cNvSpPr txBox="1">
            <a:spLocks noGrp="1"/>
          </p:cNvSpPr>
          <p:nvPr>
            <p:ph type="body" sz="quarter" idx="1"/>
          </p:nvPr>
        </p:nvSpPr>
        <p:spPr>
          <a:xfrm>
            <a:off x="777734" y="1265564"/>
            <a:ext cx="11647752" cy="3580755"/>
          </a:xfrm>
          <a:prstGeom prst="rect">
            <a:avLst/>
          </a:prstGeom>
        </p:spPr>
        <p:txBody>
          <a:bodyPr>
            <a:normAutofit/>
          </a:bodyPr>
          <a:lstStyle>
            <a:lvl1pPr defTabSz="1645919">
              <a:spcBef>
                <a:spcPts val="1800"/>
              </a:spcBef>
              <a:defRPr sz="5760"/>
            </a:lvl1pPr>
          </a:lstStyle>
          <a:p>
            <a:r>
              <a:rPr lang="pt-BR" dirty="0" smtClean="0"/>
              <a:t>Vamos debater, ponderar, estudar e corrigir o PLC 175, pois nada será possível ao leiloeiro neste cenário proposto</a:t>
            </a:r>
            <a:endParaRPr dirty="0"/>
          </a:p>
        </p:txBody>
      </p:sp>
      <p:sp>
        <p:nvSpPr>
          <p:cNvPr id="769" name="Número do Slide"/>
          <p:cNvSpPr txBox="1">
            <a:spLocks noGrp="1"/>
          </p:cNvSpPr>
          <p:nvPr>
            <p:ph type="sldNum" sz="quarter" idx="4294967295"/>
          </p:nvPr>
        </p:nvSpPr>
        <p:spPr>
          <a:xfrm>
            <a:off x="22899690" y="12224935"/>
            <a:ext cx="485295" cy="525508"/>
          </a:xfrm>
          <a:prstGeom prst="rect">
            <a:avLst/>
          </a:prstGeom>
          <a:extLst>
            <a:ext uri="{C572A759-6A51-4108-AA02-DFA0A04FC94B}">
              <ma14:wrappingTextBoxFlag xmlns="" xmlns:ma14="http://schemas.microsoft.com/office/mac/drawingml/2011/main" val="1"/>
            </a:ext>
          </a:extLst>
        </p:spPr>
        <p:txBody>
          <a:bodyPr wrap="none"/>
          <a:lstStyle>
            <a:lvl1pPr algn="ctr">
              <a:defRPr sz="2000" b="1"/>
            </a:lvl1pPr>
          </a:lstStyle>
          <a:p>
            <a:fld id="{86CB4B4D-7CA3-9044-876B-883B54F8677D}" type="slidenum">
              <a:t>9</a:t>
            </a:fld>
            <a:endParaRPr/>
          </a:p>
        </p:txBody>
      </p:sp>
      <p:sp>
        <p:nvSpPr>
          <p:cNvPr id="19" name="O que esperamos das Juntas?…"/>
          <p:cNvSpPr txBox="1"/>
          <p:nvPr/>
        </p:nvSpPr>
        <p:spPr>
          <a:xfrm>
            <a:off x="355406" y="5562720"/>
            <a:ext cx="12070080" cy="698652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449262">
              <a:defRPr sz="6400" b="1">
                <a:solidFill>
                  <a:srgbClr val="FFFFFF"/>
                </a:solidFill>
                <a:latin typeface="Century Gothic"/>
                <a:ea typeface="Century Gothic"/>
                <a:cs typeface="Century Gothic"/>
                <a:sym typeface="Century Gothic"/>
              </a:defRPr>
            </a:pPr>
            <a:r>
              <a:rPr lang="pt-BR" dirty="0" smtClean="0"/>
              <a:t>CRÍTICAS</a:t>
            </a:r>
            <a:endParaRPr dirty="0"/>
          </a:p>
          <a:p>
            <a:pPr algn="r" defTabSz="449262">
              <a:defRPr sz="3200" b="1">
                <a:solidFill>
                  <a:srgbClr val="FFFFFF"/>
                </a:solidFill>
                <a:latin typeface="Century Gothic"/>
                <a:ea typeface="Century Gothic"/>
                <a:cs typeface="Century Gothic"/>
                <a:sym typeface="Century Gothic"/>
              </a:defRPr>
            </a:pPr>
            <a:endParaRPr dirty="0"/>
          </a:p>
          <a:p>
            <a:pPr marL="571500" indent="-571500" algn="l" defTabSz="449262">
              <a:buFontTx/>
              <a:buChar char="-"/>
              <a:defRPr sz="3200" b="1">
                <a:solidFill>
                  <a:srgbClr val="FFFFFF"/>
                </a:solidFill>
                <a:latin typeface="Century Gothic"/>
                <a:ea typeface="Century Gothic"/>
                <a:cs typeface="Century Gothic"/>
                <a:sym typeface="Century Gothic"/>
              </a:defRPr>
            </a:pPr>
            <a:r>
              <a:rPr lang="pt-BR" sz="4400" dirty="0" smtClean="0"/>
              <a:t>LIMITA A LIVRE INICIATIVA DO LEILOEIRO, SÓ DO LEILOEIRO;</a:t>
            </a:r>
          </a:p>
          <a:p>
            <a:pPr marL="571500" indent="-571500" algn="l" defTabSz="449262">
              <a:buFontTx/>
              <a:buChar char="-"/>
              <a:defRPr sz="3200" b="1">
                <a:solidFill>
                  <a:srgbClr val="FFFFFF"/>
                </a:solidFill>
                <a:latin typeface="Century Gothic"/>
                <a:ea typeface="Century Gothic"/>
                <a:cs typeface="Century Gothic"/>
                <a:sym typeface="Century Gothic"/>
              </a:defRPr>
            </a:pPr>
            <a:endParaRPr lang="pt-BR" sz="4400" dirty="0" smtClean="0"/>
          </a:p>
          <a:p>
            <a:pPr marL="571500" indent="-571500" algn="l" defTabSz="449262">
              <a:buFontTx/>
              <a:buChar char="-"/>
              <a:defRPr sz="3200" b="1">
                <a:solidFill>
                  <a:srgbClr val="FFFFFF"/>
                </a:solidFill>
                <a:latin typeface="Century Gothic"/>
                <a:ea typeface="Century Gothic"/>
                <a:cs typeface="Century Gothic"/>
                <a:sym typeface="Century Gothic"/>
              </a:defRPr>
            </a:pPr>
            <a:r>
              <a:rPr lang="pt-BR" sz="4400" dirty="0" smtClean="0"/>
              <a:t>NÃO INOVA EM NENHUM PONTO - REPETE </a:t>
            </a:r>
          </a:p>
          <a:p>
            <a:pPr algn="l" defTabSz="449262">
              <a:defRPr sz="3200" b="1">
                <a:solidFill>
                  <a:srgbClr val="FFFFFF"/>
                </a:solidFill>
                <a:latin typeface="Century Gothic"/>
                <a:ea typeface="Century Gothic"/>
                <a:cs typeface="Century Gothic"/>
                <a:sym typeface="Century Gothic"/>
              </a:defRPr>
            </a:pPr>
            <a:endParaRPr lang="pt-BR" sz="4400" dirty="0" smtClean="0"/>
          </a:p>
          <a:p>
            <a:pPr marL="571500" indent="-571500" algn="l" defTabSz="449262">
              <a:buFontTx/>
              <a:buChar char="-"/>
              <a:defRPr sz="3200" b="1">
                <a:solidFill>
                  <a:srgbClr val="FFFFFF"/>
                </a:solidFill>
                <a:latin typeface="Century Gothic"/>
                <a:ea typeface="Century Gothic"/>
                <a:cs typeface="Century Gothic"/>
                <a:sym typeface="Century Gothic"/>
              </a:defRPr>
            </a:pPr>
            <a:r>
              <a:rPr lang="pt-BR" sz="4400" dirty="0" smtClean="0"/>
              <a:t>DESCONSIDERA AS REGRAS DE MERCADO</a:t>
            </a:r>
          </a:p>
          <a:p>
            <a:pPr marL="571500" indent="-571500" algn="l" defTabSz="449262">
              <a:buFontTx/>
              <a:buChar char="-"/>
              <a:defRPr sz="3200" b="1">
                <a:solidFill>
                  <a:srgbClr val="FFFFFF"/>
                </a:solidFill>
                <a:latin typeface="Century Gothic"/>
                <a:ea typeface="Century Gothic"/>
                <a:cs typeface="Century Gothic"/>
                <a:sym typeface="Century Gothic"/>
              </a:defRPr>
            </a:pPr>
            <a:endParaRPr lang="pt-BR" sz="4400" dirty="0" smtClean="0"/>
          </a:p>
          <a:p>
            <a:pPr algn="l" defTabSz="449262">
              <a:defRPr sz="3200" b="1">
                <a:solidFill>
                  <a:srgbClr val="FFFFFF"/>
                </a:solidFill>
                <a:latin typeface="Century Gothic"/>
                <a:ea typeface="Century Gothic"/>
                <a:cs typeface="Century Gothic"/>
                <a:sym typeface="Century Gothic"/>
              </a:defRPr>
            </a:pPr>
            <a:r>
              <a:rPr lang="pt-BR" sz="4400" dirty="0" smtClean="0"/>
              <a:t>-  INCONSTITUCIONAL E INEXEQUÍVEL </a:t>
            </a:r>
          </a:p>
        </p:txBody>
      </p:sp>
      <p:pic>
        <p:nvPicPr>
          <p:cNvPr id="20" name="Imagem 19" descr="Imagem 1"/>
          <p:cNvPicPr>
            <a:picLocks noChangeAspect="1"/>
          </p:cNvPicPr>
          <p:nvPr/>
        </p:nvPicPr>
        <p:blipFill>
          <a:blip r:embed="rId2">
            <a:extLst/>
          </a:blip>
          <a:stretch>
            <a:fillRect/>
          </a:stretch>
        </p:blipFill>
        <p:spPr>
          <a:xfrm>
            <a:off x="13457414" y="1478924"/>
            <a:ext cx="10118798" cy="10269212"/>
          </a:xfrm>
          <a:prstGeom prst="rect">
            <a:avLst/>
          </a:prstGeom>
          <a:ln w="12700">
            <a:miter lim="400000"/>
          </a:ln>
        </p:spPr>
      </p:pic>
    </p:spTree>
    <p:extLst>
      <p:ext uri="{BB962C8B-B14F-4D97-AF65-F5344CB8AC3E}">
        <p14:creationId xmlns:p14="http://schemas.microsoft.com/office/powerpoint/2010/main" val="122405626"/>
      </p:ext>
    </p:extLst>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764">
                                            <p:bg/>
                                          </p:spTgt>
                                        </p:tgtEl>
                                        <p:attrNameLst>
                                          <p:attrName>style.visibility</p:attrName>
                                        </p:attrNameLst>
                                      </p:cBhvr>
                                      <p:to>
                                        <p:strVal val="visible"/>
                                      </p:to>
                                    </p:set>
                                    <p:animEffect transition="in" filter="dissolve">
                                      <p:cBhvr>
                                        <p:cTn id="7" dur="800"/>
                                        <p:tgtEl>
                                          <p:spTgt spid="764">
                                            <p:bg/>
                                          </p:spTgt>
                                        </p:tgtEl>
                                      </p:cBhvr>
                                    </p:animEffect>
                                  </p:childTnLst>
                                </p:cTn>
                              </p:par>
                              <p:par>
                                <p:cTn id="8" presetID="9" presetClass="entr" presetSubtype="0" fill="hold" grpId="0" nodeType="withEffect">
                                  <p:stCondLst>
                                    <p:cond delay="0"/>
                                  </p:stCondLst>
                                  <p:iterate>
                                    <p:tmAbs val="0"/>
                                  </p:iterate>
                                  <p:childTnLst>
                                    <p:set>
                                      <p:cBhvr>
                                        <p:cTn id="9" fill="hold"/>
                                        <p:tgtEl>
                                          <p:spTgt spid="764">
                                            <p:txEl>
                                              <p:pRg st="0" end="0"/>
                                            </p:txEl>
                                          </p:spTgt>
                                        </p:tgtEl>
                                        <p:attrNameLst>
                                          <p:attrName>style.visibility</p:attrName>
                                        </p:attrNameLst>
                                      </p:cBhvr>
                                      <p:to>
                                        <p:strVal val="visible"/>
                                      </p:to>
                                    </p:set>
                                    <p:animEffect transition="in" filter="dissolve">
                                      <p:cBhvr>
                                        <p:cTn id="10" dur="800"/>
                                        <p:tgtEl>
                                          <p:spTgt spid="7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9"/>
                                        </p:tgtEl>
                                        <p:attrNameLst>
                                          <p:attrName>style.visibility</p:attrName>
                                        </p:attrNameLst>
                                      </p:cBhvr>
                                      <p:to>
                                        <p:strVal val="visible"/>
                                      </p:to>
                                    </p:set>
                                    <p:animEffect transition="in" filter="wipe(left)">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build="p" animBg="1" advAuto="0"/>
      <p:bldP spid="19" grpId="0" animBg="1" advAuto="0"/>
    </p:bldLst>
  </p:timing>
</p:sld>
</file>

<file path=ppt/theme/theme1.xml><?xml version="1.0" encoding="utf-8"?>
<a:theme xmlns:a="http://schemas.openxmlformats.org/drawingml/2006/main" name="Parchment">
  <a:themeElements>
    <a:clrScheme name="Parchment">
      <a:dk1>
        <a:srgbClr val="3E231A"/>
      </a:dk1>
      <a:lt1>
        <a:srgbClr val="24383E"/>
      </a:lt1>
      <a:dk2>
        <a:srgbClr val="A7A7A7"/>
      </a:dk2>
      <a:lt2>
        <a:srgbClr val="535353"/>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Helvetica Neue"/>
        <a:ea typeface="Helvetica Neue"/>
        <a:cs typeface="Helvetica Neue"/>
      </a:majorFont>
      <a:minorFont>
        <a:latin typeface="Helvetica"/>
        <a:ea typeface="Helvetica"/>
        <a:cs typeface="Helvetica"/>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383E"/>
        </a:solidFill>
        <a:ln w="25400" cap="flat">
          <a:solidFill>
            <a:schemeClr val="accent1"/>
          </a:solidFill>
          <a:prstDash val="solid"/>
          <a:round/>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2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hment">
  <a:themeElements>
    <a:clrScheme name="Parchment">
      <a:dk1>
        <a:srgbClr val="000000"/>
      </a:dk1>
      <a:lt1>
        <a:srgbClr val="FFFFFF"/>
      </a:lt1>
      <a:dk2>
        <a:srgbClr val="A7A7A7"/>
      </a:dk2>
      <a:lt2>
        <a:srgbClr val="535353"/>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Helvetica Neue"/>
        <a:ea typeface="Helvetica Neue"/>
        <a:cs typeface="Helvetica Neue"/>
      </a:majorFont>
      <a:minorFont>
        <a:latin typeface="Helvetica"/>
        <a:ea typeface="Helvetica"/>
        <a:cs typeface="Helvetica"/>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383E"/>
        </a:solidFill>
        <a:ln w="25400" cap="flat">
          <a:solidFill>
            <a:schemeClr val="accent1"/>
          </a:solidFill>
          <a:prstDash val="solid"/>
          <a:round/>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2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10140</TotalTime>
  <Words>1420</Words>
  <Application>Microsoft Office PowerPoint</Application>
  <PresentationFormat>Personalizar</PresentationFormat>
  <Paragraphs>159</Paragraphs>
  <Slides>24</Slides>
  <Notes>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24</vt:i4>
      </vt:variant>
    </vt:vector>
  </HeadingPairs>
  <TitlesOfParts>
    <vt:vector size="35" baseType="lpstr">
      <vt:lpstr>Arial</vt:lpstr>
      <vt:lpstr>Arial Rounded MT Bold</vt:lpstr>
      <vt:lpstr>Century Gothic</vt:lpstr>
      <vt:lpstr>DIN Alternate</vt:lpstr>
      <vt:lpstr>DIN Condensed</vt:lpstr>
      <vt:lpstr>Helvetica</vt:lpstr>
      <vt:lpstr>Helvetica Light</vt:lpstr>
      <vt:lpstr>Helvetica Neue</vt:lpstr>
      <vt:lpstr>Papyrus</vt:lpstr>
      <vt:lpstr>Times New Roman</vt:lpstr>
      <vt:lpstr>Parchment</vt:lpstr>
      <vt:lpstr>Apresentação do PowerPoint</vt:lpstr>
      <vt:lpstr>Leiloaria Oficial no Brasil - O Início</vt:lpstr>
      <vt:lpstr>Regulamentação - Decreto 21.981 de 19 de outubro de 1932</vt:lpstr>
      <vt:lpstr>Timeline últimos 87 anos</vt:lpstr>
      <vt:lpstr>Conflitos do momento atual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LEILOARIA OFICIAL BRASILEIRA</vt:lpstr>
      <vt:lpstr>Apresentação do PowerPoint</vt:lpstr>
      <vt:lpstr>Apresentação do PowerPoint</vt:lpstr>
      <vt:lpstr>Primeira atualização em 80 anos</vt:lpstr>
      <vt:lpstr>Características</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LEILOARIA OFICIAL BRASILEIRA</dc:title>
  <dc:creator>Leandro Martins Zingaro</dc:creator>
  <cp:lastModifiedBy>Leandro Martins Zingaro</cp:lastModifiedBy>
  <cp:revision>50</cp:revision>
  <dcterms:modified xsi:type="dcterms:W3CDTF">2019-06-25T12:45:49Z</dcterms:modified>
</cp:coreProperties>
</file>