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97" r:id="rId5"/>
    <p:sldMasterId id="2147483917" r:id="rId6"/>
    <p:sldMasterId id="2147483827" r:id="rId7"/>
  </p:sldMasterIdLst>
  <p:notesMasterIdLst>
    <p:notesMasterId r:id="rId15"/>
  </p:notesMasterIdLst>
  <p:handoutMasterIdLst>
    <p:handoutMasterId r:id="rId16"/>
  </p:handoutMasterIdLst>
  <p:sldIdLst>
    <p:sldId id="4471" r:id="rId8"/>
    <p:sldId id="4498" r:id="rId9"/>
    <p:sldId id="4497" r:id="rId10"/>
    <p:sldId id="4488" r:id="rId11"/>
    <p:sldId id="4502" r:id="rId12"/>
    <p:sldId id="4501" r:id="rId13"/>
    <p:sldId id="4450" r:id="rId14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641154-3680-D504-A64F-6AEF6FE23DC3}" name="Mariana Oliveira" initials="MO" userId="Mariana Oliveira" providerId="None"/>
  <p188:author id="{36F55EBA-6BE3-070F-272C-8B4B719BCEEC}" name="Stephanie Sieber" initials="SS" userId="Stephanie Sieber" providerId="None"/>
  <p188:author id="{223536D0-50F9-7E20-1FCE-F9C7F50477F2}" name="Helena Loiola" initials="HL" userId="S::helena.loiola@brasscom.org.br::ec73c847-a614-4ae5-a9d9-e5dfa752dfed" providerId="AD"/>
  <p188:author id="{19E896EC-CDD1-35B8-28DF-E43C306B444C}" name="Iuri Silva" initials="IS" userId="Iuri Silva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na Oliveira" initials="MO" lastIdx="1" clrIdx="0">
    <p:extLst>
      <p:ext uri="{19B8F6BF-5375-455C-9EA6-DF929625EA0E}">
        <p15:presenceInfo xmlns:p15="http://schemas.microsoft.com/office/powerpoint/2012/main" userId="S::mariana.oliveira@brasscom.org.br::3b309bf6-0338-4975-bd94-c666df1d5e95" providerId="AD"/>
      </p:ext>
    </p:extLst>
  </p:cmAuthor>
  <p:cmAuthor id="2" name="Sergio Paulo Gallindo" initials="SPG" lastIdx="1" clrIdx="1">
    <p:extLst>
      <p:ext uri="{19B8F6BF-5375-455C-9EA6-DF929625EA0E}">
        <p15:presenceInfo xmlns:p15="http://schemas.microsoft.com/office/powerpoint/2012/main" userId="489505de77df6641" providerId="Windows Live"/>
      </p:ext>
    </p:extLst>
  </p:cmAuthor>
  <p:cmAuthor id="3" name="Lucas Gomes" initials="LG" lastIdx="2" clrIdx="2">
    <p:extLst>
      <p:ext uri="{19B8F6BF-5375-455C-9EA6-DF929625EA0E}">
        <p15:presenceInfo xmlns:p15="http://schemas.microsoft.com/office/powerpoint/2012/main" userId="S::lucas.gomes@brasscom15.onmicrosoft.com::efce84a3-8b13-4616-a0e5-5c62b783a6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517"/>
    <a:srgbClr val="66FF33"/>
    <a:srgbClr val="FCBE02"/>
    <a:srgbClr val="74B23B"/>
    <a:srgbClr val="00B050"/>
    <a:srgbClr val="FFC323"/>
    <a:srgbClr val="008000"/>
    <a:srgbClr val="00CC99"/>
    <a:srgbClr val="F98B14"/>
    <a:srgbClr val="124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4B2D0-1C12-4860-83E1-5C44ABA19996}" v="10" dt="2023-05-22T15:45:16.620"/>
    <p1510:client id="{2FD367AD-F3BD-48F1-B2DD-B4B5B30C638D}" v="14" dt="2023-05-22T17:44:57.2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7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862" y="0"/>
            <a:ext cx="2946275" cy="4971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D872B-6E0C-44BC-A65A-C4F607B9A2DB}" type="datetimeFigureOut">
              <a:rPr lang="pt-BR" smtClean="0"/>
              <a:pPr/>
              <a:t>23/05/2023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7744"/>
            <a:ext cx="2946275" cy="497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862" y="9427744"/>
            <a:ext cx="2946275" cy="497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6D553-3645-49BB-B623-829FF33A31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1131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E205C-CBEC-45C0-AE71-14733A03426C}" type="datetimeFigureOut">
              <a:rPr lang="pt-BR" smtClean="0"/>
              <a:pPr/>
              <a:t>23/05/2023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1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D0C34-F3B0-4B7D-A353-0725C5AB670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13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 pitchFamily="2" charset="0"/>
                <a:ea typeface="Segoe UI Symbol" panose="020B0502040204020203" pitchFamily="34" charset="0"/>
                <a:cs typeface="Arial"/>
              </a:rPr>
              <a:t>Nota metodológica: </a:t>
            </a:r>
            <a:r>
              <a:rPr kumimoji="0" lang="pt-BR" sz="1200" i="0" u="none" strike="noStrike" kern="0" cap="none" spc="0" normalizeH="0" baseline="0" noProof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 pitchFamily="2" charset="0"/>
                <a:ea typeface="Segoe UI Symbol" panose="020B0502040204020203" pitchFamily="34" charset="0"/>
                <a:cs typeface="Arial"/>
              </a:rPr>
              <a:t>para a classificação dos setores desonerados utilizou-se os CNAES que estão compreendidos na Lei 12.576/2011. Também foram compatibilizados os códigos NCM da tabela TIPI com os CNAES desonerados correspondentes. </a:t>
            </a:r>
            <a:r>
              <a:rPr lang="pt-BR" sz="1200" kern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Arial"/>
              </a:rPr>
              <a:t>Para o cálculo do número de empregos considerou-se apenas os CNAES desonerados </a:t>
            </a:r>
            <a:r>
              <a:rPr kumimoji="0" lang="pt-BR" sz="1200" i="0" u="none" strike="noStrike" kern="0" cap="none" spc="0" normalizeH="0" baseline="0" noProof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 pitchFamily="2" charset="0"/>
                <a:ea typeface="Segoe UI Symbol" panose="020B0502040204020203" pitchFamily="34" charset="0"/>
                <a:cs typeface="Arial"/>
              </a:rPr>
              <a:t>que compõem os setores que aparecem na tabela e os demais foram considerados como setores onerados.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 pitchFamily="2" charset="0"/>
                <a:ea typeface="Segoe UI Symbol" panose="020B0502040204020203" pitchFamily="34" charset="0"/>
                <a:cs typeface="Arial"/>
              </a:rPr>
              <a:t>Todos os setores indicados foram alcançados pela desoneração da folha seja na totalidade das atividades, ou parcialmente.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 pitchFamily="2" charset="0"/>
                <a:ea typeface="Segoe UI Symbol" panose="020B0502040204020203" pitchFamily="34" charset="0"/>
                <a:cs typeface="Arial"/>
              </a:rPr>
              <a:t>Fontes</a:t>
            </a:r>
            <a:r>
              <a:rPr kumimoji="0" lang="pt-BR" sz="1200" b="0" i="0" u="none" strike="noStrike" kern="0" cap="none" spc="0" normalizeH="0" baseline="0" noProof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 pitchFamily="2" charset="0"/>
                <a:ea typeface="Segoe UI Symbol" panose="020B0502040204020203" pitchFamily="34" charset="0"/>
                <a:cs typeface="Arial"/>
              </a:rPr>
              <a:t>: Brasscom, R</a:t>
            </a: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 pitchFamily="2" charset="0"/>
                <a:ea typeface="Segoe UI Symbol" panose="020B0502040204020203" pitchFamily="34" charset="0"/>
                <a:cs typeface="Arial"/>
              </a:rPr>
              <a:t>AIS, </a:t>
            </a:r>
            <a:r>
              <a:rPr kumimoji="0" lang="pt-BR" sz="1200" b="0" i="0" u="none" strike="noStrike" kern="1200" cap="none" spc="0" normalizeH="0" baseline="0" noProof="0" err="1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 pitchFamily="2" charset="0"/>
                <a:ea typeface="Segoe UI Symbol" panose="020B0502040204020203" pitchFamily="34" charset="0"/>
                <a:cs typeface="Arial"/>
              </a:rPr>
              <a:t>Caged</a:t>
            </a: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 pitchFamily="2" charset="0"/>
                <a:ea typeface="Segoe UI Symbol" panose="020B0502040204020203" pitchFamily="34" charset="0"/>
                <a:cs typeface="Arial"/>
              </a:rPr>
              <a:t> e Novo </a:t>
            </a:r>
            <a:r>
              <a:rPr kumimoji="0" lang="pt-BR" sz="1200" b="0" i="0" u="none" strike="noStrike" kern="1200" cap="none" spc="0" normalizeH="0" baseline="0" noProof="0" err="1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 pitchFamily="2" charset="0"/>
                <a:ea typeface="Segoe UI Symbol" panose="020B0502040204020203" pitchFamily="34" charset="0"/>
                <a:cs typeface="Arial"/>
              </a:rPr>
              <a:t>Caged</a:t>
            </a: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 pitchFamily="2" charset="0"/>
                <a:ea typeface="Segoe UI Symbol" panose="020B0502040204020203" pitchFamily="34" charset="0"/>
                <a:cs typeface="Arial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D0C34-F3B0-4B7D-A353-0725C5AB6705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679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Perda de emprego e remuneração calculadas assumindo as taxas de crescimento dos empregos e remunerações dos setores reonerados para os setores desonerados.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Dados do CAGED e RAIS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D0C34-F3B0-4B7D-A353-0725C5AB6705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337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Gasto tributário: Retirado de “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/>
                <a:ea typeface="Segoe UI Symbol"/>
                <a:cs typeface="Segoe UI Semilight"/>
              </a:rPr>
              <a:t>Análise da Arrecadação das Receitas Federais”, disponível no link https://www.gov.br/receitafederal/pt-br/centrais-de-conteudo/publicacoes/relatorios/arrecadacao-federal/2022/analise-mensal-dez-2022.pdf/view</a:t>
            </a:r>
          </a:p>
          <a:p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srgbClr val="1E465A"/>
              </a:solidFill>
              <a:effectLst/>
              <a:uLnTx/>
              <a:uFillTx/>
              <a:latin typeface="Segoe UI Variable Display"/>
              <a:ea typeface="Segoe UI Symbol"/>
              <a:cs typeface="Segoe UI Semilight"/>
            </a:endParaRPr>
          </a:p>
          <a:p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/>
                <a:ea typeface="Segoe UI Symbol"/>
                <a:cs typeface="Segoe UI Semilight"/>
              </a:rPr>
              <a:t>Arrecadação Compensatória: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srgbClr val="1E465A"/>
              </a:solidFill>
              <a:effectLst/>
              <a:uLnTx/>
              <a:uFillTx/>
              <a:latin typeface="Segoe UI Variable Display"/>
              <a:ea typeface="Segoe UI Symbol"/>
              <a:cs typeface="Segoe UI Semi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/>
                <a:ea typeface="Segoe UI Symbol"/>
                <a:cs typeface="Segoe UI Semilight"/>
              </a:rPr>
              <a:t>Pela alíquota de 1% adicional </a:t>
            </a:r>
            <a:r>
              <a:rPr kumimoji="0" lang="pt-B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/>
                <a:ea typeface="Segoe UI Symbol"/>
                <a:cs typeface="Segoe UI Semilight"/>
              </a:rPr>
              <a:t>Cofins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/>
                <a:ea typeface="Segoe UI Symbol"/>
                <a:cs typeface="Segoe UI Semilight"/>
              </a:rPr>
              <a:t>-importação: </a:t>
            </a:r>
            <a:r>
              <a:rPr lang="pt-BR" sz="1200" dirty="0">
                <a:solidFill>
                  <a:srgbClr val="1E465A"/>
                </a:solidFill>
                <a:effectLst/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Art. 8º da Lei 10.865/2004 são extraídas as alíquotas de PIS/Pasep-Importação e </a:t>
            </a:r>
            <a:r>
              <a:rPr lang="pt-BR" sz="1200" dirty="0" err="1">
                <a:solidFill>
                  <a:srgbClr val="1E465A"/>
                </a:solidFill>
                <a:effectLst/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Cofins</a:t>
            </a:r>
            <a:r>
              <a:rPr lang="pt-BR" sz="1200" dirty="0">
                <a:solidFill>
                  <a:srgbClr val="1E465A"/>
                </a:solidFill>
                <a:effectLst/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-Importação dos códigos NCM das mercadorias citadas no §21 do mesmo. </a:t>
            </a:r>
            <a:r>
              <a:rPr lang="pt-BR" sz="1200" dirty="0">
                <a:solidFill>
                  <a:srgbClr val="1E465A"/>
                </a:solidFill>
                <a:latin typeface="Segoe UI Variable Display" pitchFamily="2" charset="0"/>
                <a:cs typeface="Times New Roman" panose="02020603050405020304" pitchFamily="18" charset="0"/>
              </a:rPr>
              <a:t>A base de cálculo são os valores CIF retirados das Estatísticas de Comércio Exterior do Ministério da Economia² e transformados em reais com a taxa de câmbio retirada do Banco Central para o ano de 2020. Calcula-se então, para cada NCM, a receita bruta da incidência do PIS/</a:t>
            </a:r>
            <a:r>
              <a:rPr lang="pt-BR" sz="1200" dirty="0" err="1">
                <a:solidFill>
                  <a:srgbClr val="1E465A"/>
                </a:solidFill>
                <a:latin typeface="Segoe UI Variable Display" pitchFamily="2" charset="0"/>
                <a:cs typeface="Times New Roman" panose="02020603050405020304" pitchFamily="18" charset="0"/>
              </a:rPr>
              <a:t>Cofins</a:t>
            </a:r>
            <a:r>
              <a:rPr lang="pt-BR" sz="1200" dirty="0">
                <a:solidFill>
                  <a:srgbClr val="1E465A"/>
                </a:solidFill>
                <a:latin typeface="Segoe UI Variable Display" pitchFamily="2" charset="0"/>
                <a:cs typeface="Times New Roman" panose="02020603050405020304" pitchFamily="18" charset="0"/>
              </a:rPr>
              <a:t>-Importação sobre essa base. A arrecadação incremental da </a:t>
            </a:r>
            <a:r>
              <a:rPr lang="pt-BR" sz="1200" dirty="0" err="1">
                <a:solidFill>
                  <a:srgbClr val="1E465A"/>
                </a:solidFill>
                <a:latin typeface="Segoe UI Variable Display" pitchFamily="2" charset="0"/>
                <a:cs typeface="Times New Roman" panose="02020603050405020304" pitchFamily="18" charset="0"/>
              </a:rPr>
              <a:t>Cofins</a:t>
            </a:r>
            <a:r>
              <a:rPr lang="pt-BR" sz="1200" dirty="0">
                <a:solidFill>
                  <a:srgbClr val="1E465A"/>
                </a:solidFill>
                <a:latin typeface="Segoe UI Variable Display" pitchFamily="2" charset="0"/>
                <a:cs typeface="Times New Roman" panose="02020603050405020304" pitchFamily="18" charset="0"/>
              </a:rPr>
              <a:t>-importação é estimada pelo somatório da incidência do adicional de 1% sobre a receita bruta estimada de todos os códigos NCM. </a:t>
            </a:r>
          </a:p>
          <a:p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srgbClr val="1E465A"/>
              </a:solidFill>
              <a:effectLst/>
              <a:uLnTx/>
              <a:uFillTx/>
              <a:latin typeface="Segoe UI Variable Display"/>
              <a:ea typeface="Segoe UI Symbol"/>
              <a:cs typeface="Segoe UI Semilight"/>
            </a:endParaRPr>
          </a:p>
          <a:p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/>
                <a:ea typeface="Segoe UI Symbol"/>
                <a:cs typeface="Segoe UI Semilight"/>
              </a:rPr>
              <a:t>Pelo aumento da Renda e Emprego: 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 pitchFamily="2" charset="0"/>
                <a:ea typeface="Segoe UI Symbol"/>
                <a:cs typeface="Times New Roman" panose="02020603050405020304" pitchFamily="18" charset="0"/>
              </a:rPr>
              <a:t>e</a:t>
            </a:r>
            <a:r>
              <a:rPr lang="pt-BR" sz="1200" dirty="0" err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stimada</a:t>
            </a:r>
            <a:r>
              <a:rPr lang="pt-BR" sz="1200" dirty="0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segundo os parâmetros dos percentuais do crescimento do emprego e da remuneração entre 2018 e 2022 dos 13 setores </a:t>
            </a:r>
            <a:r>
              <a:rPr lang="pt-BR" sz="1200" dirty="0" err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Reonerados</a:t>
            </a:r>
            <a:r>
              <a:rPr lang="pt-BR" sz="1200" dirty="0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são aplicados nos 17 setores Desonerados.</a:t>
            </a:r>
            <a:r>
              <a:rPr lang="pt-BR" sz="1200" dirty="0">
                <a:solidFill>
                  <a:srgbClr val="1E465A"/>
                </a:solidFill>
                <a:effectLst/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arrecadações contabilizadas são: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1E465A"/>
                </a:solidFill>
                <a:effectLst/>
                <a:highlight>
                  <a:srgbClr val="FFFF00"/>
                </a:highlight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INSS do empregado (R$ 5,7 bi)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1E465A"/>
                </a:solidFill>
                <a:effectLst/>
                <a:highlight>
                  <a:srgbClr val="FFFF00"/>
                </a:highlight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IRPF, considerando apenas 50% destinada a União (R$1,2 bi)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1E465A"/>
                </a:solidFill>
                <a:effectLst/>
                <a:highlight>
                  <a:srgbClr val="FFFF00"/>
                </a:highlight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FGTS (R$ 5,1 bi)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solidFill>
                  <a:srgbClr val="1E465A"/>
                </a:solidFill>
                <a:highlight>
                  <a:srgbClr val="FFFF00"/>
                </a:highlight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1200" dirty="0">
                <a:solidFill>
                  <a:srgbClr val="1E465A"/>
                </a:solidFill>
                <a:effectLst/>
                <a:highlight>
                  <a:srgbClr val="FFFF00"/>
                </a:highlight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arrecadação indireta de PIS/</a:t>
            </a:r>
            <a:r>
              <a:rPr lang="pt-BR" sz="1200" dirty="0" err="1">
                <a:solidFill>
                  <a:srgbClr val="1E465A"/>
                </a:solidFill>
                <a:effectLst/>
                <a:highlight>
                  <a:srgbClr val="FFFF00"/>
                </a:highlight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Cofins</a:t>
            </a:r>
            <a:r>
              <a:rPr lang="pt-BR" sz="1200" dirty="0">
                <a:solidFill>
                  <a:srgbClr val="1E465A"/>
                </a:solidFill>
                <a:effectLst/>
                <a:highlight>
                  <a:srgbClr val="FFFF00"/>
                </a:highlight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gerada pelo consumo das famílias: </a:t>
            </a:r>
            <a:r>
              <a:rPr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1E465A"/>
                </a:solidFill>
                <a:effectLst/>
                <a:highlight>
                  <a:srgbClr val="FFFF00"/>
                </a:highlight>
                <a:uLnTx/>
                <a:uFillTx/>
                <a:latin typeface="Segoe UI Variable Display"/>
                <a:ea typeface="Segoe UI Symbol"/>
                <a:cs typeface="Segoe UI Semilight"/>
              </a:rPr>
              <a:t>p</a:t>
            </a:r>
            <a:r>
              <a:rPr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/>
                <a:ea typeface="Segoe UI Symbol"/>
                <a:cs typeface="Segoe UI Semilight"/>
              </a:rPr>
              <a:t>ara viabilizar a estimativa da referida arrecadação, foi utilizada, como base, a Pesquisa de Orçamentos Familiares, POF 2017-2018 divulgada em 2021 pelo IBGE , especificamente na sua Tabela 6, Distribuição da despesa monetária e não monetária média mensal familiar (%) </a:t>
            </a:r>
            <a:r>
              <a:rPr lang="pt-BR" sz="1600" dirty="0">
                <a:solidFill>
                  <a:srgbClr val="1E465A"/>
                </a:solidFill>
                <a:effectLst/>
                <a:highlight>
                  <a:srgbClr val="FFFF00"/>
                </a:highlight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(R$ 3,9 bi)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600" dirty="0">
              <a:solidFill>
                <a:srgbClr val="1E465A"/>
              </a:solidFill>
              <a:effectLst/>
              <a:highlight>
                <a:srgbClr val="FFFF00"/>
              </a:highlight>
              <a:latin typeface="Segoe UI Variable Display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600" dirty="0">
                <a:solidFill>
                  <a:srgbClr val="1E465A"/>
                </a:solidFill>
                <a:effectLst/>
                <a:highlight>
                  <a:srgbClr val="FFFF00"/>
                </a:highlight>
                <a:latin typeface="Segoe UI Variable Displ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final falar sobre aumento dos preços: exemplo transporte público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600" b="1" dirty="0">
              <a:solidFill>
                <a:srgbClr val="265569"/>
              </a:solidFill>
              <a:highlight>
                <a:srgbClr val="FFFF00"/>
              </a:highlight>
              <a:latin typeface="Segoe UI Variable Display" pitchFamily="2" charset="0"/>
              <a:ea typeface="Segoe UI Symbol" panose="020B0502040204020203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D0C34-F3B0-4B7D-A353-0725C5AB6705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2873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D465FE6C-E28C-4E49-A88D-E46B3C029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69081233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5E861324-4F00-4E25-8676-21C6C58D449E}"/>
              </a:ext>
            </a:extLst>
          </p:cNvPr>
          <p:cNvSpPr/>
          <p:nvPr userDrawn="1"/>
        </p:nvSpPr>
        <p:spPr>
          <a:xfrm>
            <a:off x="0" y="0"/>
            <a:ext cx="12216680" cy="914400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60404778-28F2-4C56-8A1E-039E6E54F1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8" y="1088571"/>
            <a:ext cx="11556511" cy="2717868"/>
          </a:xfrm>
          <a:prstGeom prst="roundRect">
            <a:avLst>
              <a:gd name="adj" fmla="val 5981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B75A48DC-07D8-442C-BF9C-504970C4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23" name="Espaço Reservado para Conteúdo 2">
            <a:extLst>
              <a:ext uri="{FF2B5EF4-FFF2-40B4-BE49-F238E27FC236}">
                <a16:creationId xmlns:a16="http://schemas.microsoft.com/office/drawing/2014/main" xmlns="" id="{5EAD592D-F379-48EF-B72D-9AAD5587FB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4128" y="3980610"/>
            <a:ext cx="11556511" cy="2717868"/>
          </a:xfrm>
          <a:prstGeom prst="roundRect">
            <a:avLst>
              <a:gd name="adj" fmla="val 5981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8BBDA2B7-8868-9CA7-BDD7-B8D5ED1CA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06732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5E861324-4F00-4E25-8676-21C6C58D449E}"/>
              </a:ext>
            </a:extLst>
          </p:cNvPr>
          <p:cNvSpPr/>
          <p:nvPr userDrawn="1"/>
        </p:nvSpPr>
        <p:spPr>
          <a:xfrm>
            <a:off x="0" y="0"/>
            <a:ext cx="12216680" cy="914400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60404778-28F2-4C56-8A1E-039E6E54F1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8" y="1088571"/>
            <a:ext cx="5664063" cy="2717868"/>
          </a:xfrm>
          <a:prstGeom prst="roundRect">
            <a:avLst>
              <a:gd name="adj" fmla="val 5981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B75A48DC-07D8-442C-BF9C-504970C4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23" name="Espaço Reservado para Conteúdo 2">
            <a:extLst>
              <a:ext uri="{FF2B5EF4-FFF2-40B4-BE49-F238E27FC236}">
                <a16:creationId xmlns:a16="http://schemas.microsoft.com/office/drawing/2014/main" xmlns="" id="{5EAD592D-F379-48EF-B72D-9AAD5587FB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4128" y="3980610"/>
            <a:ext cx="5664063" cy="2717868"/>
          </a:xfrm>
          <a:prstGeom prst="roundRect">
            <a:avLst>
              <a:gd name="adj" fmla="val 5981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xmlns="" id="{96E1D05B-175F-43B8-A466-797C68DA42D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90342" y="1088571"/>
            <a:ext cx="5664063" cy="2717868"/>
          </a:xfrm>
          <a:prstGeom prst="roundRect">
            <a:avLst>
              <a:gd name="adj" fmla="val 5981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xmlns="" id="{ABF4676D-2D5E-484D-9803-AF221F3EBA6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0342" y="3980610"/>
            <a:ext cx="5664063" cy="2717868"/>
          </a:xfrm>
          <a:prstGeom prst="roundRect">
            <a:avLst>
              <a:gd name="adj" fmla="val 5981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99B26CA1-D136-564D-C523-A63E300C7F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5071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3D20E0E-C46E-4561-B1FB-8F1143F868D0}"/>
              </a:ext>
            </a:extLst>
          </p:cNvPr>
          <p:cNvSpPr/>
          <p:nvPr userDrawn="1"/>
        </p:nvSpPr>
        <p:spPr>
          <a:xfrm>
            <a:off x="0" y="-4261"/>
            <a:ext cx="12216680" cy="918661"/>
          </a:xfrm>
          <a:prstGeom prst="rect">
            <a:avLst/>
          </a:prstGeom>
          <a:solidFill>
            <a:srgbClr val="1E4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rgbClr val="FFFFFF"/>
              </a:solidFill>
              <a:latin typeface="Segoe UI Variable Display" pitchFamily="2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7F8DA91-5541-4127-B735-61F6696578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xmlns="" id="{36DBB9BF-EF71-4AF7-B392-D81C9F6DA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77280" y="1493520"/>
            <a:ext cx="5354320" cy="492760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xmlns="" id="{1B3FC353-EB91-4477-9A0F-549C7C3741FB}"/>
              </a:ext>
            </a:extLst>
          </p:cNvPr>
          <p:cNvSpPr/>
          <p:nvPr userDrawn="1"/>
        </p:nvSpPr>
        <p:spPr>
          <a:xfrm>
            <a:off x="485197" y="1008640"/>
            <a:ext cx="5191472" cy="5412480"/>
          </a:xfrm>
          <a:prstGeom prst="roundRect">
            <a:avLst>
              <a:gd name="adj" fmla="val 23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xmlns="" id="{CF74C866-11F6-41DC-B160-750678F6A221}"/>
              </a:ext>
            </a:extLst>
          </p:cNvPr>
          <p:cNvSpPr/>
          <p:nvPr userDrawn="1"/>
        </p:nvSpPr>
        <p:spPr>
          <a:xfrm>
            <a:off x="306457" y="1791120"/>
            <a:ext cx="5214014" cy="4792560"/>
          </a:xfrm>
          <a:prstGeom prst="roundRect">
            <a:avLst>
              <a:gd name="adj" fmla="val 2792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xmlns="" id="{07455325-503B-4703-B718-1687AA10457F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50241" y="1131917"/>
            <a:ext cx="4656974" cy="591344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xmlns="" id="{780D4777-1324-4A6D-8070-CD50600C68D8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650242" y="2041236"/>
            <a:ext cx="4656974" cy="4147127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9A263401-FC30-CD6D-50C4-DBAFAA88FD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45177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xmlns="" id="{B0C9B449-DFF3-4538-BB29-BFB4904EC8DE}"/>
              </a:ext>
            </a:extLst>
          </p:cNvPr>
          <p:cNvSpPr/>
          <p:nvPr userDrawn="1"/>
        </p:nvSpPr>
        <p:spPr>
          <a:xfrm>
            <a:off x="6520237" y="1008640"/>
            <a:ext cx="5191472" cy="5432800"/>
          </a:xfrm>
          <a:prstGeom prst="roundRect">
            <a:avLst>
              <a:gd name="adj" fmla="val 23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xmlns="" id="{95E5F2B6-804F-40A3-9A44-6AA6603B4BAA}"/>
              </a:ext>
            </a:extLst>
          </p:cNvPr>
          <p:cNvSpPr/>
          <p:nvPr userDrawn="1"/>
        </p:nvSpPr>
        <p:spPr>
          <a:xfrm>
            <a:off x="6341497" y="1791120"/>
            <a:ext cx="5214014" cy="4836000"/>
          </a:xfrm>
          <a:prstGeom prst="roundRect">
            <a:avLst>
              <a:gd name="adj" fmla="val 2792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xmlns="" id="{641630FE-63E3-4E78-8FD3-0952734BD503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685281" y="1131917"/>
            <a:ext cx="4656974" cy="591344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B18C264-C709-400D-9D4E-2CEE9D662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 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xmlns="" id="{4ADBD7F8-4809-4740-A300-D45155B28F0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130" y="1131917"/>
            <a:ext cx="5806653" cy="229708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21FA4EAD-60B8-4841-A405-680B1C7279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9" y="3556001"/>
            <a:ext cx="5784111" cy="3029528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CFF69724-2506-4B42-BAB5-11BAF644363F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6685282" y="2041236"/>
            <a:ext cx="4656974" cy="4147127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1931539566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26D5D26-D49D-475B-B071-403297575D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C9062494-DCFC-4DCF-BA19-E74FADEA944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21864" y="1059239"/>
            <a:ext cx="11570319" cy="5483173"/>
          </a:xfrm>
          <a:prstGeom prst="roundRect">
            <a:avLst>
              <a:gd name="adj" fmla="val 2594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457200" indent="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164467553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A45D35EF-ADB9-45CF-BA59-CD96DC999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xmlns="" id="{7566476F-8B95-4024-813A-FCCF0DD2E1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8" y="3906981"/>
            <a:ext cx="11543072" cy="2728029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xmlns="" id="{5E15D8DF-E9EC-4E0B-BBCF-489A596AB5A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128" y="930749"/>
            <a:ext cx="11543072" cy="278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61960418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73505B0C-A73A-44C1-BB5C-D9ED0EDA3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B3C2664D-8D2E-4904-9378-A050E0DB32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5360" y="1154544"/>
            <a:ext cx="5635584" cy="5449455"/>
          </a:xfrm>
          <a:prstGeom prst="roundRect">
            <a:avLst>
              <a:gd name="adj" fmla="val 2611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8B543728-8F13-43E8-B2A1-F754743FE7C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200736" y="1154544"/>
            <a:ext cx="5635584" cy="5449455"/>
          </a:xfrm>
          <a:prstGeom prst="roundRect">
            <a:avLst>
              <a:gd name="adj" fmla="val 2611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2212729307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592AA07E-76C9-4833-B3DD-18F0D44D7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xmlns="" id="{A4FCDBF4-A3E2-40E0-B2E3-76B1AC1788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8" y="931711"/>
            <a:ext cx="11543072" cy="1794101"/>
          </a:xfrm>
          <a:prstGeom prst="roundRect">
            <a:avLst>
              <a:gd name="adj" fmla="val 6178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573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D8578E61-442A-418D-801A-834A30C7BE4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24464" y="2834563"/>
            <a:ext cx="11543072" cy="1794101"/>
          </a:xfrm>
          <a:prstGeom prst="roundRect">
            <a:avLst>
              <a:gd name="adj" fmla="val 6178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573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95335407-A886-4F29-99A0-C5067FFC50A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4464" y="4737415"/>
            <a:ext cx="11543072" cy="1794101"/>
          </a:xfrm>
          <a:prstGeom prst="roundRect">
            <a:avLst>
              <a:gd name="adj" fmla="val 6178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573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2586186664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6319A1B8-F0A7-401B-8B6D-F10195852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132532">
            <a:off x="-2472094" y="4679228"/>
            <a:ext cx="10504811" cy="2806628"/>
          </a:xfrm>
          <a:prstGeom prst="rect">
            <a:avLst/>
          </a:prstGeom>
        </p:spPr>
      </p:pic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xmlns="" id="{18DB1FC4-6692-42B2-AD8C-2152B1AB8E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969" y="1127161"/>
            <a:ext cx="1395882" cy="1395882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22005FF7-9692-4911-9184-5A330FE2BFE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46083" y="2184401"/>
            <a:ext cx="4787355" cy="3078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Imagem 2">
            <a:extLst>
              <a:ext uri="{FF2B5EF4-FFF2-40B4-BE49-F238E27FC236}">
                <a16:creationId xmlns:a16="http://schemas.microsoft.com/office/drawing/2014/main" xmlns="" id="{CC84DF49-5E21-4928-9797-55E34EC527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80478" y="2184400"/>
            <a:ext cx="4787354" cy="3078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E465A"/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120623D1-EE45-4734-B85D-23E3E277B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083" y="1127159"/>
            <a:ext cx="4787355" cy="834061"/>
          </a:xfrm>
          <a:prstGeom prst="rect">
            <a:avLst/>
          </a:prstGeom>
        </p:spPr>
        <p:txBody>
          <a:bodyPr anchor="ctr"/>
          <a:lstStyle>
            <a:lvl1pPr algn="l">
              <a:defRPr sz="28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197930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gradFill flip="none" rotWithShape="1">
          <a:gsLst>
            <a:gs pos="100000">
              <a:srgbClr val="0F6688"/>
            </a:gs>
            <a:gs pos="6000">
              <a:srgbClr val="142F3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D465FE6C-E28C-4E49-A88D-E46B3C029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28FF03D-2DC2-45D3-B561-B75701332165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43DDD156-FBF8-4EB7-954F-315AFC22CA0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9" y="3428999"/>
            <a:ext cx="11490820" cy="3168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xmlns="" id="{E8695B5D-C2D5-4233-AB44-C84FBC1E057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129" y="969818"/>
            <a:ext cx="11490820" cy="2373746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57609055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D465FE6C-E28C-4E49-A88D-E46B3C029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DA3623DF-9696-44A0-84D0-16A582369A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9" y="3428999"/>
            <a:ext cx="11490820" cy="3168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3B2941FA-BC2A-4F29-89D4-974D150E57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129" y="969818"/>
            <a:ext cx="11490820" cy="2373746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9987041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F215DACC-598C-4A0A-B5CB-30FA52077BF6}"/>
              </a:ext>
            </a:extLst>
          </p:cNvPr>
          <p:cNvSpPr/>
          <p:nvPr userDrawn="1"/>
        </p:nvSpPr>
        <p:spPr>
          <a:xfrm flipV="1">
            <a:off x="0" y="914400"/>
            <a:ext cx="12216680" cy="5943600"/>
          </a:xfrm>
          <a:prstGeom prst="rect">
            <a:avLst/>
          </a:prstGeom>
          <a:gradFill flip="none" rotWithShape="1"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latin typeface="Segoe UI Variable Display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2C11DF9A-CAC1-4A84-A784-EFFBBF260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213B2FE7-2D93-48B7-B070-63272CFBB7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1378" y="1168400"/>
            <a:ext cx="11596782" cy="5474156"/>
          </a:xfrm>
          <a:prstGeom prst="roundRect">
            <a:avLst>
              <a:gd name="adj" fmla="val 2581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2001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23766D3-3C56-4C57-A181-B587A63B7B6D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46434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DEAAC26-36CF-483A-8C6B-EE182AF923AA}"/>
              </a:ext>
            </a:extLst>
          </p:cNvPr>
          <p:cNvSpPr/>
          <p:nvPr userDrawn="1"/>
        </p:nvSpPr>
        <p:spPr>
          <a:xfrm flipH="1">
            <a:off x="0" y="-197"/>
            <a:ext cx="8122667" cy="6858000"/>
          </a:xfrm>
          <a:prstGeom prst="rect">
            <a:avLst/>
          </a:prstGeom>
          <a:gradFill flip="none" rotWithShape="1">
            <a:gsLst>
              <a:gs pos="100000">
                <a:srgbClr val="0F6688"/>
              </a:gs>
              <a:gs pos="6000">
                <a:srgbClr val="142F3C"/>
              </a:gs>
            </a:gsLst>
            <a:lin ang="1080000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latin typeface="Segoe UI Variable Display" pitchFamily="2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A159C023-9AA8-4BA1-886F-2627FF6E8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7610364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596BC74-6658-4060-A2DF-C5CBE3DF2A00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279D4D9B-6999-414B-99AD-8959DB3D4143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344131" y="1088570"/>
            <a:ext cx="7610363" cy="555398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457200" indent="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xmlns="" id="{3B44D86A-CF01-4542-96FB-DC4595125B1D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8203908" y="3646900"/>
            <a:ext cx="3812178" cy="299565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457200" indent="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8" name="Espaço Reservado para Texto 3">
            <a:extLst>
              <a:ext uri="{FF2B5EF4-FFF2-40B4-BE49-F238E27FC236}">
                <a16:creationId xmlns:a16="http://schemas.microsoft.com/office/drawing/2014/main" xmlns="" id="{4D2E379B-DC9C-4998-9364-7E6D5FEF17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03906" y="1088570"/>
            <a:ext cx="3812179" cy="2421247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45111276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DEAAC26-36CF-483A-8C6B-EE182AF923AA}"/>
              </a:ext>
            </a:extLst>
          </p:cNvPr>
          <p:cNvSpPr/>
          <p:nvPr userDrawn="1"/>
        </p:nvSpPr>
        <p:spPr>
          <a:xfrm flipH="1">
            <a:off x="0" y="-197"/>
            <a:ext cx="8122667" cy="6858000"/>
          </a:xfrm>
          <a:prstGeom prst="rect">
            <a:avLst/>
          </a:prstGeom>
          <a:gradFill flip="none" rotWithShape="1">
            <a:gsLst>
              <a:gs pos="100000">
                <a:srgbClr val="0F6688"/>
              </a:gs>
              <a:gs pos="6000">
                <a:srgbClr val="142F3C"/>
              </a:gs>
            </a:gsLst>
            <a:lin ang="1080000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latin typeface="Segoe UI Variable Display" pitchFamily="2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DF86E53A-2F7E-4160-9D14-0A13A8A45F23}"/>
              </a:ext>
            </a:extLst>
          </p:cNvPr>
          <p:cNvSpPr txBox="1"/>
          <p:nvPr userDrawn="1"/>
        </p:nvSpPr>
        <p:spPr>
          <a:xfrm>
            <a:off x="11662096" y="6597932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t>p. </a:t>
            </a:r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A159C023-9AA8-4BA1-886F-2627FF6E8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7610364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596BC74-6658-4060-A2DF-C5CBE3DF2A00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A8282D13-70F1-40EF-A2D9-5417234CE21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15629" y="822960"/>
            <a:ext cx="3744367" cy="2397760"/>
          </a:xfrm>
          <a:prstGeom prst="roundRect">
            <a:avLst>
              <a:gd name="adj" fmla="val 7216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6350">
            <a:solidFill>
              <a:srgbClr val="1E465A"/>
            </a:solidFill>
          </a:ln>
        </p:spPr>
        <p:txBody>
          <a:bodyPr/>
          <a:lstStyle>
            <a:lvl1pPr marL="0" indent="0">
              <a:buSzPct val="65000"/>
              <a:buFont typeface="Segoe UI Symbol" panose="020B0502040204020203" pitchFamily="34" charset="0"/>
              <a:buNone/>
              <a:defRPr sz="16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 typeface="Segoe UI Symbol" panose="020B0502040204020203" pitchFamily="34" charset="0"/>
              <a:buChar char="&gt;"/>
              <a:defRPr sz="20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SzPct val="80000"/>
              <a:buFont typeface="Segoe UI Symbol" panose="020B0502040204020203" pitchFamily="34" charset="0"/>
              <a:buChar char="≫"/>
              <a:defRPr sz="18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xmlns="" id="{FA85CEAC-9D5B-4300-B832-4FA210734CB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234388" y="1229360"/>
            <a:ext cx="3744367" cy="2103120"/>
          </a:xfrm>
          <a:prstGeom prst="roundRect">
            <a:avLst>
              <a:gd name="adj" fmla="val 7216"/>
            </a:avLst>
          </a:prstGeom>
          <a:solidFill>
            <a:schemeClr val="bg1"/>
          </a:solidFill>
          <a:ln w="6350">
            <a:solidFill>
              <a:srgbClr val="1E465A"/>
            </a:solidFill>
          </a:ln>
        </p:spPr>
        <p:txBody>
          <a:bodyPr/>
          <a:lstStyle>
            <a:lvl1pPr marL="0" indent="0">
              <a:buSzPct val="65000"/>
              <a:buFont typeface="Segoe UI Symbol" panose="020B0502040204020203" pitchFamily="34" charset="0"/>
              <a:buNone/>
              <a:defRPr sz="14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 typeface="Segoe UI Symbol" panose="020B0502040204020203" pitchFamily="34" charset="0"/>
              <a:buChar char="&gt;"/>
              <a:defRPr sz="20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SzPct val="80000"/>
              <a:buFont typeface="Segoe UI Symbol" panose="020B0502040204020203" pitchFamily="34" charset="0"/>
              <a:buChar char="≫"/>
              <a:defRPr sz="18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xmlns="" id="{06008D0F-E486-4993-B96E-90C4278655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34387" y="3627120"/>
            <a:ext cx="3744367" cy="297081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xmlns="" id="{EAB78BD1-20C2-49EC-8D5D-CD29E47998C6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344131" y="1034474"/>
            <a:ext cx="7610363" cy="560808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457200" indent="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82718438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DEAAC26-36CF-483A-8C6B-EE182AF923AA}"/>
              </a:ext>
            </a:extLst>
          </p:cNvPr>
          <p:cNvSpPr/>
          <p:nvPr userDrawn="1"/>
        </p:nvSpPr>
        <p:spPr>
          <a:xfrm flipH="1">
            <a:off x="-1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rgbClr val="0F6688"/>
              </a:gs>
              <a:gs pos="6000">
                <a:srgbClr val="142F3C"/>
              </a:gs>
            </a:gsLst>
            <a:lin ang="1080000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latin typeface="Segoe UI Variable Display" pitchFamily="2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947E88B4-4CAB-4838-9FCB-7C5267A9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5445151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xmlns="" id="{5D6D99AA-D8BB-479C-B4AB-6F6FCC4D7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1583" y="87180"/>
            <a:ext cx="3794879" cy="7357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pt-BR" sz="2400" b="0" smtClean="0">
                <a:solidFill>
                  <a:srgbClr val="1E465A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>
              <a:defRPr lang="pt-BR" sz="2400" smtClean="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2pPr>
            <a:lvl3pPr>
              <a:defRPr lang="pt-BR" sz="2400" smtClean="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3pPr>
            <a:lvl4pPr>
              <a:defRPr lang="pt-BR" sz="2400" smtClean="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4pPr>
            <a:lvl5pPr>
              <a:defRPr lang="pt-BR" sz="240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5pPr>
          </a:lstStyle>
          <a:p>
            <a:pPr lvl="0">
              <a:spcBef>
                <a:spcPct val="0"/>
              </a:spcBef>
            </a:pPr>
            <a:r>
              <a:rPr lang="pt-BR"/>
              <a:t>Clique para editar </a:t>
            </a:r>
            <a:br>
              <a:rPr lang="pt-BR"/>
            </a:br>
            <a:r>
              <a:rPr lang="pt-BR"/>
              <a:t>o texto Mestre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CE3FFD7F-2BEB-4E09-B7A5-0F2D58E5C69F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xmlns="" id="{D7D7A2A9-D2B0-4684-B73E-EAF97824AD62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351378" y="981440"/>
            <a:ext cx="5445151" cy="5661116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768940D2-1AE3-4D57-BB43-9EE4F6181C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1583" y="1088570"/>
            <a:ext cx="5533366" cy="55093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3665353475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DEAAC26-36CF-483A-8C6B-EE182AF923AA}"/>
              </a:ext>
            </a:extLst>
          </p:cNvPr>
          <p:cNvSpPr/>
          <p:nvPr userDrawn="1"/>
        </p:nvSpPr>
        <p:spPr>
          <a:xfrm>
            <a:off x="0" y="-197"/>
            <a:ext cx="4081663" cy="6858000"/>
          </a:xfrm>
          <a:prstGeom prst="rect">
            <a:avLst/>
          </a:prstGeom>
          <a:gradFill flip="none" rotWithShape="1"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latin typeface="Segoe UI Variable Display" pitchFamily="2" charset="0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9B25265C-BFC0-4D97-8B74-CA77240F8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523" y="87180"/>
            <a:ext cx="5730940" cy="7357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pt-BR" sz="2400" b="0" smtClean="0">
                <a:solidFill>
                  <a:srgbClr val="1E465A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>
              <a:defRPr lang="pt-BR" sz="2400" smtClean="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2pPr>
            <a:lvl3pPr>
              <a:defRPr lang="pt-BR" sz="2400" smtClean="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3pPr>
            <a:lvl4pPr>
              <a:defRPr lang="pt-BR" sz="2400" smtClean="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4pPr>
            <a:lvl5pPr>
              <a:defRPr lang="pt-BR" sz="240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5pPr>
          </a:lstStyle>
          <a:p>
            <a:pPr lvl="0">
              <a:spcBef>
                <a:spcPct val="0"/>
              </a:spcBef>
            </a:pPr>
            <a:r>
              <a:rPr lang="pt-BR"/>
              <a:t>Clique para editar </a:t>
            </a:r>
            <a:br>
              <a:rPr lang="pt-BR"/>
            </a:br>
            <a:r>
              <a:rPr lang="pt-BR"/>
              <a:t>o texto Mestre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AAB7B58D-0F21-4D18-9528-A3CB4200A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3575051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B389AE8-91ED-483D-BA55-86F2E4EC4CCF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xmlns="" id="{D1EE5B21-862A-4862-B0FC-4AAF8B7182A1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341493" y="1034924"/>
            <a:ext cx="3575051" cy="5607632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xmlns="" id="{B3E48F28-9014-4FF1-8E26-75982A3A03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65523" y="1088570"/>
            <a:ext cx="7469426" cy="55093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2872867292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DEAAC26-36CF-483A-8C6B-EE182AF923AA}"/>
              </a:ext>
            </a:extLst>
          </p:cNvPr>
          <p:cNvSpPr/>
          <p:nvPr userDrawn="1"/>
        </p:nvSpPr>
        <p:spPr>
          <a:xfrm flipV="1">
            <a:off x="-5821" y="0"/>
            <a:ext cx="12197821" cy="3429000"/>
          </a:xfrm>
          <a:prstGeom prst="rect">
            <a:avLst/>
          </a:prstGeom>
          <a:gradFill flip="none" rotWithShape="1"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latin typeface="Segoe UI Variable Display" pitchFamily="2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2000DAA7-CD60-43B9-ABD3-57188A268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7613943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xmlns="" id="{D32CD7A9-2840-4134-BD45-C41807F6D92F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374018" y="1023773"/>
            <a:ext cx="7584055" cy="2236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28B2A41C-FFFF-4D5C-8F79-182D10A9AB8D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8133986" y="1023773"/>
            <a:ext cx="3882100" cy="2236664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457200" indent="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xmlns="" id="{29B59D37-C480-4DBF-91E9-B5F57F6601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22667" y="3580862"/>
            <a:ext cx="3882100" cy="3045644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6" name="Espaço Reservado para Texto 3">
            <a:extLst>
              <a:ext uri="{FF2B5EF4-FFF2-40B4-BE49-F238E27FC236}">
                <a16:creationId xmlns:a16="http://schemas.microsoft.com/office/drawing/2014/main" xmlns="" id="{8B33D1C6-6B3E-4C00-A545-E6FCA4FDA6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1378" y="3580862"/>
            <a:ext cx="7584055" cy="3056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1DC3B5C6-0D25-5409-4154-886D9E089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2233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80A08E98-1402-43FA-89A3-2E7B73FB412B}"/>
              </a:ext>
            </a:extLst>
          </p:cNvPr>
          <p:cNvSpPr/>
          <p:nvPr userDrawn="1"/>
        </p:nvSpPr>
        <p:spPr>
          <a:xfrm flipV="1">
            <a:off x="-12340" y="914400"/>
            <a:ext cx="12216680" cy="5943599"/>
          </a:xfrm>
          <a:prstGeom prst="rect">
            <a:avLst/>
          </a:prstGeom>
          <a:solidFill>
            <a:srgbClr val="1E4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0">
              <a:solidFill>
                <a:srgbClr val="FFFFFF"/>
              </a:solidFill>
              <a:latin typeface="Segoe UI Variable Display" pitchFamily="2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2600F7ED-14D1-463E-8F01-158BFC08E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65739749-401D-472F-B4EB-F2FAD039FDB9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xmlns="" id="{EDFB4253-BFFA-403A-A33B-C68C4CEAF311}"/>
              </a:ext>
            </a:extLst>
          </p:cNvPr>
          <p:cNvSpPr/>
          <p:nvPr userDrawn="1"/>
        </p:nvSpPr>
        <p:spPr>
          <a:xfrm>
            <a:off x="499522" y="1008639"/>
            <a:ext cx="5454238" cy="4589521"/>
          </a:xfrm>
          <a:prstGeom prst="roundRect">
            <a:avLst>
              <a:gd name="adj" fmla="val 2398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xmlns="" id="{3A2EEEB0-B256-4174-B367-C6D3A19FDDF7}"/>
              </a:ext>
            </a:extLst>
          </p:cNvPr>
          <p:cNvSpPr/>
          <p:nvPr userDrawn="1"/>
        </p:nvSpPr>
        <p:spPr>
          <a:xfrm>
            <a:off x="344130" y="1607675"/>
            <a:ext cx="5454238" cy="4241685"/>
          </a:xfrm>
          <a:prstGeom prst="roundRect">
            <a:avLst>
              <a:gd name="adj" fmla="val 2846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xmlns="" id="{B7E4EC48-07E4-4FE4-9653-76F65A6C7C81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552233" y="1104208"/>
            <a:ext cx="5149231" cy="432248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xmlns="" id="{C51C4417-E4DB-4CCE-85A8-FCAC277CAA49}"/>
              </a:ext>
            </a:extLst>
          </p:cNvPr>
          <p:cNvSpPr/>
          <p:nvPr userDrawn="1"/>
        </p:nvSpPr>
        <p:spPr>
          <a:xfrm>
            <a:off x="6393632" y="1008639"/>
            <a:ext cx="5454238" cy="4589521"/>
          </a:xfrm>
          <a:prstGeom prst="roundRect">
            <a:avLst>
              <a:gd name="adj" fmla="val 2398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xmlns="" id="{0157B878-4093-4CAA-9167-6FB2733C637B}"/>
              </a:ext>
            </a:extLst>
          </p:cNvPr>
          <p:cNvSpPr/>
          <p:nvPr userDrawn="1"/>
        </p:nvSpPr>
        <p:spPr>
          <a:xfrm>
            <a:off x="6238240" y="1607675"/>
            <a:ext cx="5454238" cy="4241685"/>
          </a:xfrm>
          <a:prstGeom prst="roundRect">
            <a:avLst>
              <a:gd name="adj" fmla="val 2846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xmlns="" id="{E2F1140B-BE67-4822-8FAB-64B69F298C16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446343" y="1104208"/>
            <a:ext cx="5149231" cy="432248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xmlns="" id="{89D09ED1-92DC-4AB1-8B3F-080EF5C9A9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233" y="1693487"/>
            <a:ext cx="4930984" cy="40656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xmlns="" id="{C630596E-9ECC-4409-8565-640300EEFADC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635568" y="1690254"/>
            <a:ext cx="4930984" cy="40656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xmlns="" id="{34C54CE5-78CB-4726-B39C-3F9053BD7861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552232" y="5949785"/>
            <a:ext cx="11295637" cy="90821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 anchorCtr="0"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2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1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05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0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Texto</a:t>
            </a:r>
          </a:p>
          <a:p>
            <a:pPr marL="342900" lvl="0" indent="-342900">
              <a:buSzPct val="130000"/>
            </a:pPr>
            <a:r>
              <a:rPr lang="pt-BR"/>
              <a:t>Texto</a:t>
            </a:r>
          </a:p>
          <a:p>
            <a:pPr marL="342900" lvl="0" indent="-342900">
              <a:buSzPct val="130000"/>
            </a:pPr>
            <a:r>
              <a:rPr lang="pt-BR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3857030486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5E861324-4F00-4E25-8676-21C6C58D449E}"/>
              </a:ext>
            </a:extLst>
          </p:cNvPr>
          <p:cNvSpPr/>
          <p:nvPr userDrawn="1"/>
        </p:nvSpPr>
        <p:spPr>
          <a:xfrm flipV="1">
            <a:off x="0" y="914400"/>
            <a:ext cx="12216680" cy="5943600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60404778-28F2-4C56-8A1E-039E6E54F1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8" y="1088571"/>
            <a:ext cx="5664063" cy="2717868"/>
          </a:xfrm>
          <a:prstGeom prst="roundRect">
            <a:avLst>
              <a:gd name="adj" fmla="val 5981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B75A48DC-07D8-442C-BF9C-504970C4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23" name="Espaço Reservado para Conteúdo 2">
            <a:extLst>
              <a:ext uri="{FF2B5EF4-FFF2-40B4-BE49-F238E27FC236}">
                <a16:creationId xmlns:a16="http://schemas.microsoft.com/office/drawing/2014/main" xmlns="" id="{5EAD592D-F379-48EF-B72D-9AAD5587FB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4128" y="3980610"/>
            <a:ext cx="5664063" cy="2717868"/>
          </a:xfrm>
          <a:prstGeom prst="roundRect">
            <a:avLst>
              <a:gd name="adj" fmla="val 5981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xmlns="" id="{96E1D05B-175F-43B8-A466-797C68DA42D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90342" y="1088571"/>
            <a:ext cx="5664063" cy="2717868"/>
          </a:xfrm>
          <a:prstGeom prst="roundRect">
            <a:avLst>
              <a:gd name="adj" fmla="val 5981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xmlns="" id="{ABF4676D-2D5E-484D-9803-AF221F3EBA6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0342" y="3980610"/>
            <a:ext cx="5664063" cy="2717868"/>
          </a:xfrm>
          <a:prstGeom prst="roundRect">
            <a:avLst>
              <a:gd name="adj" fmla="val 5981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1366141605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ítulo e conteúdo">
    <p:bg>
      <p:bgPr>
        <a:gradFill>
          <a:gsLst>
            <a:gs pos="100000">
              <a:srgbClr val="0F6688"/>
            </a:gs>
            <a:gs pos="6000">
              <a:srgbClr val="142F3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7F8DA91-5541-4127-B735-61F6696578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xmlns="" id="{36DBB9BF-EF71-4AF7-B392-D81C9F6DA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77280" y="1493520"/>
            <a:ext cx="5354320" cy="492760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xmlns="" id="{1B3FC353-EB91-4477-9A0F-549C7C3741FB}"/>
              </a:ext>
            </a:extLst>
          </p:cNvPr>
          <p:cNvSpPr/>
          <p:nvPr userDrawn="1"/>
        </p:nvSpPr>
        <p:spPr>
          <a:xfrm>
            <a:off x="485197" y="1008640"/>
            <a:ext cx="5191472" cy="5412480"/>
          </a:xfrm>
          <a:prstGeom prst="roundRect">
            <a:avLst>
              <a:gd name="adj" fmla="val 23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xmlns="" id="{CF74C866-11F6-41DC-B160-750678F6A221}"/>
              </a:ext>
            </a:extLst>
          </p:cNvPr>
          <p:cNvSpPr/>
          <p:nvPr userDrawn="1"/>
        </p:nvSpPr>
        <p:spPr>
          <a:xfrm>
            <a:off x="306457" y="1791120"/>
            <a:ext cx="5214014" cy="4792560"/>
          </a:xfrm>
          <a:prstGeom prst="roundRect">
            <a:avLst>
              <a:gd name="adj" fmla="val 2792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xmlns="" id="{07455325-503B-4703-B718-1687AA10457F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50241" y="1131917"/>
            <a:ext cx="4656974" cy="591344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xmlns="" id="{780D4777-1324-4A6D-8070-CD50600C68D8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650242" y="2041236"/>
            <a:ext cx="4656974" cy="4147127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1078166700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ítulo e conteúdo">
    <p:bg>
      <p:bgPr>
        <a:gradFill>
          <a:gsLst>
            <a:gs pos="100000">
              <a:srgbClr val="0F6688"/>
            </a:gs>
            <a:gs pos="6000">
              <a:srgbClr val="142F3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xmlns="" id="{B0C9B449-DFF3-4538-BB29-BFB4904EC8DE}"/>
              </a:ext>
            </a:extLst>
          </p:cNvPr>
          <p:cNvSpPr/>
          <p:nvPr userDrawn="1"/>
        </p:nvSpPr>
        <p:spPr>
          <a:xfrm>
            <a:off x="6520237" y="1008640"/>
            <a:ext cx="5191472" cy="5329843"/>
          </a:xfrm>
          <a:prstGeom prst="roundRect">
            <a:avLst>
              <a:gd name="adj" fmla="val 23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xmlns="" id="{95E5F2B6-804F-40A3-9A44-6AA6603B4BAA}"/>
              </a:ext>
            </a:extLst>
          </p:cNvPr>
          <p:cNvSpPr/>
          <p:nvPr userDrawn="1"/>
        </p:nvSpPr>
        <p:spPr>
          <a:xfrm>
            <a:off x="6341497" y="1791120"/>
            <a:ext cx="5214014" cy="4733043"/>
          </a:xfrm>
          <a:prstGeom prst="roundRect">
            <a:avLst>
              <a:gd name="adj" fmla="val 2792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xmlns="" id="{641630FE-63E3-4E78-8FD3-0952734BD503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685281" y="1131917"/>
            <a:ext cx="4656974" cy="591344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B18C264-C709-400D-9D4E-2CEE9D662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 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xmlns="" id="{4ADBD7F8-4809-4740-A300-D45155B28F0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130" y="1131917"/>
            <a:ext cx="5806653" cy="532984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CFF69724-2506-4B42-BAB5-11BAF644363F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6685282" y="2041236"/>
            <a:ext cx="4656974" cy="4147127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2215917727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F215DACC-598C-4A0A-B5CB-30FA52077BF6}"/>
              </a:ext>
            </a:extLst>
          </p:cNvPr>
          <p:cNvSpPr/>
          <p:nvPr userDrawn="1"/>
        </p:nvSpPr>
        <p:spPr>
          <a:xfrm>
            <a:off x="0" y="-4261"/>
            <a:ext cx="12216680" cy="918661"/>
          </a:xfrm>
          <a:prstGeom prst="rect">
            <a:avLst/>
          </a:prstGeom>
          <a:solidFill>
            <a:srgbClr val="1E4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rgbClr val="FFFFFF"/>
              </a:solidFill>
              <a:latin typeface="Segoe UI Variable Display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2C11DF9A-CAC1-4A84-A784-EFFBBF260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213B2FE7-2D93-48B7-B070-63272CFBB7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9" y="1088570"/>
            <a:ext cx="11548054" cy="5509361"/>
          </a:xfrm>
          <a:prstGeom prst="roundRect">
            <a:avLst>
              <a:gd name="adj" fmla="val 2766"/>
            </a:avLst>
          </a:prstGeom>
          <a:noFill/>
          <a:ln w="12700">
            <a:solidFill>
              <a:srgbClr val="1E465A"/>
            </a:solidFill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xmlns="" id="{897F0175-CCBC-CAC9-1B8E-4EFD6351D9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15208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bg>
      <p:bgPr>
        <a:gradFill>
          <a:gsLst>
            <a:gs pos="100000">
              <a:srgbClr val="0F6688"/>
            </a:gs>
            <a:gs pos="6000">
              <a:srgbClr val="142F3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26D5D26-D49D-475B-B071-403297575D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C9062494-DCFC-4DCF-BA19-E74FADEA944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21864" y="1059239"/>
            <a:ext cx="11570319" cy="5483173"/>
          </a:xfrm>
          <a:prstGeom prst="roundRect">
            <a:avLst>
              <a:gd name="adj" fmla="val 2594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457200" indent="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3338311491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BC33418-737F-49FD-8F85-16796B3AD503}"/>
              </a:ext>
            </a:extLst>
          </p:cNvPr>
          <p:cNvSpPr/>
          <p:nvPr userDrawn="1"/>
        </p:nvSpPr>
        <p:spPr>
          <a:xfrm flipV="1">
            <a:off x="-12340" y="-3"/>
            <a:ext cx="12216680" cy="6858002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A45D35EF-ADB9-45CF-BA59-CD96DC999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0CFB8D1-3B45-40AF-AD32-AC551D0C0726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xmlns="" id="{443CFA11-EBAF-483E-A8EB-D7D057C383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8" y="3906981"/>
            <a:ext cx="11543072" cy="2728029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xmlns="" id="{87F2E160-8D9D-4881-92E5-FED5C4A6398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128" y="930749"/>
            <a:ext cx="11543072" cy="278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B9D2D3AF-175F-8751-A07C-E5C919B007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74281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uas Partes de Conteúdo">
    <p:bg>
      <p:bgPr>
        <a:gradFill>
          <a:gsLst>
            <a:gs pos="100000">
              <a:srgbClr val="0F6688"/>
            </a:gs>
            <a:gs pos="6000">
              <a:srgbClr val="142F3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xmlns="" id="{C3CA1E6F-BE70-43A6-95C7-110931C44A4A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221058" y="1154544"/>
            <a:ext cx="5635584" cy="5449455"/>
          </a:xfrm>
          <a:prstGeom prst="roundRect">
            <a:avLst>
              <a:gd name="adj" fmla="val 2424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▸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Bahnschrift" panose="020B0502040204020203" pitchFamily="34" charset="0"/>
              <a:buChar char="»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Bahnschrift" panose="020B0502040204020203" pitchFamily="34" charset="0"/>
              <a:buChar char="›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›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73505B0C-A73A-44C1-BB5C-D9ED0EDA3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B3C2664D-8D2E-4904-9378-A050E0DB32F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5360" y="1154544"/>
            <a:ext cx="5635584" cy="5449455"/>
          </a:xfrm>
          <a:prstGeom prst="roundRect">
            <a:avLst>
              <a:gd name="adj" fmla="val 2237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▸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Bahnschrift" panose="020B0502040204020203" pitchFamily="34" charset="0"/>
              <a:buChar char="»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Bahnschrift" panose="020B0502040204020203" pitchFamily="34" charset="0"/>
              <a:buChar char="›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›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F1D3C08-6D8D-44D0-9DA4-464802A2EAC8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1179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EF9E10C-09E7-4A76-8A8E-7074793327B5}"/>
              </a:ext>
            </a:extLst>
          </p:cNvPr>
          <p:cNvSpPr/>
          <p:nvPr userDrawn="1"/>
        </p:nvSpPr>
        <p:spPr>
          <a:xfrm flipV="1">
            <a:off x="-12340" y="-1"/>
            <a:ext cx="12216680" cy="6858000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592AA07E-76C9-4833-B3DD-18F0D44D7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B0BB37D0-E953-4986-A25B-7B4962390FD8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xmlns="" id="{FCD263D7-D0B2-40FC-9CB1-C47A3CF9A9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8" y="931711"/>
            <a:ext cx="11543072" cy="1794101"/>
          </a:xfrm>
          <a:prstGeom prst="roundRect">
            <a:avLst>
              <a:gd name="adj" fmla="val 6178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573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xmlns="" id="{6FFE5E81-E073-4B91-A46D-E62A3908DE1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24464" y="2834563"/>
            <a:ext cx="11543072" cy="1794101"/>
          </a:xfrm>
          <a:prstGeom prst="roundRect">
            <a:avLst>
              <a:gd name="adj" fmla="val 6178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573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xmlns="" id="{84E6C9BA-9A35-4479-B338-1FB0DD98657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4464" y="4737415"/>
            <a:ext cx="11543072" cy="1794101"/>
          </a:xfrm>
          <a:prstGeom prst="roundRect">
            <a:avLst>
              <a:gd name="adj" fmla="val 6178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573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96CD8E76-FEAB-1EC9-0C98-8EB73B9E69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93819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bg>
      <p:bgPr>
        <a:gradFill>
          <a:gsLst>
            <a:gs pos="100000">
              <a:srgbClr val="0F6688"/>
            </a:gs>
            <a:gs pos="6000">
              <a:srgbClr val="142F3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6319A1B8-F0A7-401B-8B6D-F10195852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132532">
            <a:off x="-2472094" y="4679228"/>
            <a:ext cx="10504811" cy="2806628"/>
          </a:xfrm>
          <a:prstGeom prst="rect">
            <a:avLst/>
          </a:prstGeom>
        </p:spPr>
      </p:pic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xmlns="" id="{18DB1FC4-6692-42B2-AD8C-2152B1AB8E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969" y="1127161"/>
            <a:ext cx="1395882" cy="1395882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22005FF7-9692-4911-9184-5A330FE2BFE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46083" y="2184401"/>
            <a:ext cx="4787355" cy="3078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Imagem 2">
            <a:extLst>
              <a:ext uri="{FF2B5EF4-FFF2-40B4-BE49-F238E27FC236}">
                <a16:creationId xmlns:a16="http://schemas.microsoft.com/office/drawing/2014/main" xmlns="" id="{CC84DF49-5E21-4928-9797-55E34EC527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80478" y="2184400"/>
            <a:ext cx="4787354" cy="3078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120623D1-EE45-4734-B85D-23E3E277B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083" y="1127159"/>
            <a:ext cx="4787355" cy="834061"/>
          </a:xfrm>
          <a:prstGeom prst="rect">
            <a:avLst/>
          </a:prstGeom>
        </p:spPr>
        <p:txBody>
          <a:bodyPr anchor="ctr"/>
          <a:lstStyle>
            <a:lvl1pPr algn="l">
              <a:defRPr sz="280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618010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F8AD8C2A-6B0C-4B5D-9199-C5F0320AD3BF}"/>
              </a:ext>
            </a:extLst>
          </p:cNvPr>
          <p:cNvSpPr/>
          <p:nvPr userDrawn="1"/>
        </p:nvSpPr>
        <p:spPr>
          <a:xfrm>
            <a:off x="0" y="3874"/>
            <a:ext cx="12192000" cy="6854125"/>
          </a:xfrm>
          <a:prstGeom prst="rect">
            <a:avLst/>
          </a:prstGeom>
          <a:gradFill>
            <a:gsLst>
              <a:gs pos="38000">
                <a:srgbClr val="12485E"/>
              </a:gs>
              <a:gs pos="57000">
                <a:srgbClr val="0F6688"/>
              </a:gs>
              <a:gs pos="6000">
                <a:srgbClr val="142F3C"/>
              </a:gs>
              <a:gs pos="73000">
                <a:srgbClr val="135775"/>
              </a:gs>
              <a:gs pos="93000">
                <a:srgbClr val="193F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pic>
        <p:nvPicPr>
          <p:cNvPr id="4" name="Imagem 3" descr="Desenho de estrelas&#10;&#10;Descrição gerada automaticamente com confiança média">
            <a:extLst>
              <a:ext uri="{FF2B5EF4-FFF2-40B4-BE49-F238E27FC236}">
                <a16:creationId xmlns:a16="http://schemas.microsoft.com/office/drawing/2014/main" xmlns="" id="{E4207DF0-1961-4EB0-AE60-B3724C3DE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" y="830547"/>
            <a:ext cx="4793338" cy="4960653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xmlns="" id="{34E4ED57-5CB9-427F-8C94-9112CC52C430}"/>
              </a:ext>
            </a:extLst>
          </p:cNvPr>
          <p:cNvSpPr/>
          <p:nvPr userDrawn="1"/>
        </p:nvSpPr>
        <p:spPr>
          <a:xfrm>
            <a:off x="5181641" y="965199"/>
            <a:ext cx="6475785" cy="4033409"/>
          </a:xfrm>
          <a:prstGeom prst="roundRect">
            <a:avLst>
              <a:gd name="adj" fmla="val 6106"/>
            </a:avLst>
          </a:prstGeom>
          <a:solidFill>
            <a:schemeClr val="bg1"/>
          </a:solidFill>
          <a:ln>
            <a:noFill/>
          </a:ln>
          <a:effectLst>
            <a:outerShdw blurRad="177800" dist="76200" dir="7620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FC80D01-A476-4283-AF74-7D4739B4D0E9}"/>
              </a:ext>
            </a:extLst>
          </p:cNvPr>
          <p:cNvSpPr/>
          <p:nvPr userDrawn="1"/>
        </p:nvSpPr>
        <p:spPr>
          <a:xfrm flipV="1">
            <a:off x="816052" y="4923515"/>
            <a:ext cx="3126887" cy="75093"/>
          </a:xfrm>
          <a:prstGeom prst="rect">
            <a:avLst/>
          </a:prstGeom>
          <a:gradFill>
            <a:gsLst>
              <a:gs pos="0">
                <a:srgbClr val="2D647D"/>
              </a:gs>
              <a:gs pos="69000">
                <a:srgbClr val="068E33"/>
              </a:gs>
              <a:gs pos="100000">
                <a:srgbClr val="F8B009"/>
              </a:gs>
              <a:gs pos="47000">
                <a:srgbClr val="2E7A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pic>
        <p:nvPicPr>
          <p:cNvPr id="12" name="Imagem 11" descr="Forma&#10;&#10;Descrição gerada automaticamente">
            <a:extLst>
              <a:ext uri="{FF2B5EF4-FFF2-40B4-BE49-F238E27FC236}">
                <a16:creationId xmlns:a16="http://schemas.microsoft.com/office/drawing/2014/main" xmlns="" id="{9F7ECEDB-6665-49F0-A304-E6EDF9A46C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7" y="5234862"/>
            <a:ext cx="792591" cy="792591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A216B7E5-35A4-4652-8BF3-FEAE900F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22" y="1330960"/>
            <a:ext cx="3138117" cy="3190383"/>
          </a:xfrm>
          <a:prstGeom prst="rect">
            <a:avLst/>
          </a:prstGeom>
        </p:spPr>
        <p:txBody>
          <a:bodyPr anchor="ctr"/>
          <a:lstStyle>
            <a:lvl1pPr algn="l">
              <a:defRPr sz="36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18" name="Espaço Reservado para Imagem 2">
            <a:extLst>
              <a:ext uri="{FF2B5EF4-FFF2-40B4-BE49-F238E27FC236}">
                <a16:creationId xmlns:a16="http://schemas.microsoft.com/office/drawing/2014/main" xmlns="" id="{7147AE1F-BD18-4E26-AE4D-DD62F64352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89120" y="1330960"/>
            <a:ext cx="1646062" cy="330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21" name="Espaço Reservado para Texto 3">
            <a:extLst>
              <a:ext uri="{FF2B5EF4-FFF2-40B4-BE49-F238E27FC236}">
                <a16:creationId xmlns:a16="http://schemas.microsoft.com/office/drawing/2014/main" xmlns="" id="{F26A9729-82F3-4B63-8EB9-5CD0D347FE8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06552" y="1330960"/>
            <a:ext cx="5180626" cy="330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E2ADD998-2C3E-69C4-DBD8-1E09F2CED2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02357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F8AD8C2A-6B0C-4B5D-9199-C5F0320AD3BF}"/>
              </a:ext>
            </a:extLst>
          </p:cNvPr>
          <p:cNvSpPr/>
          <p:nvPr userDrawn="1"/>
        </p:nvSpPr>
        <p:spPr>
          <a:xfrm>
            <a:off x="0" y="3874"/>
            <a:ext cx="12192000" cy="6854125"/>
          </a:xfrm>
          <a:prstGeom prst="rect">
            <a:avLst/>
          </a:prstGeom>
          <a:gradFill>
            <a:gsLst>
              <a:gs pos="38000">
                <a:srgbClr val="12485E"/>
              </a:gs>
              <a:gs pos="57000">
                <a:srgbClr val="0F6688"/>
              </a:gs>
              <a:gs pos="6000">
                <a:srgbClr val="142F3C"/>
              </a:gs>
              <a:gs pos="73000">
                <a:srgbClr val="135775"/>
              </a:gs>
              <a:gs pos="93000">
                <a:srgbClr val="193F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pic>
        <p:nvPicPr>
          <p:cNvPr id="4" name="Imagem 3" descr="Desenho de estrelas&#10;&#10;Descrição gerada automaticamente com confiança média">
            <a:extLst>
              <a:ext uri="{FF2B5EF4-FFF2-40B4-BE49-F238E27FC236}">
                <a16:creationId xmlns:a16="http://schemas.microsoft.com/office/drawing/2014/main" xmlns="" id="{E4207DF0-1961-4EB0-AE60-B3724C3DE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" y="830547"/>
            <a:ext cx="4793338" cy="4960653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xmlns="" id="{34E4ED57-5CB9-427F-8C94-9112CC52C430}"/>
              </a:ext>
            </a:extLst>
          </p:cNvPr>
          <p:cNvSpPr/>
          <p:nvPr userDrawn="1"/>
        </p:nvSpPr>
        <p:spPr>
          <a:xfrm>
            <a:off x="5181641" y="965200"/>
            <a:ext cx="6475785" cy="2377440"/>
          </a:xfrm>
          <a:prstGeom prst="roundRect">
            <a:avLst>
              <a:gd name="adj" fmla="val 6106"/>
            </a:avLst>
          </a:prstGeom>
          <a:solidFill>
            <a:schemeClr val="bg1"/>
          </a:solidFill>
          <a:ln>
            <a:noFill/>
          </a:ln>
          <a:effectLst>
            <a:outerShdw blurRad="177800" dist="76200" dir="7620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FC80D01-A476-4283-AF74-7D4739B4D0E9}"/>
              </a:ext>
            </a:extLst>
          </p:cNvPr>
          <p:cNvSpPr/>
          <p:nvPr userDrawn="1"/>
        </p:nvSpPr>
        <p:spPr>
          <a:xfrm flipV="1">
            <a:off x="816052" y="4923515"/>
            <a:ext cx="3126887" cy="75093"/>
          </a:xfrm>
          <a:prstGeom prst="rect">
            <a:avLst/>
          </a:prstGeom>
          <a:gradFill>
            <a:gsLst>
              <a:gs pos="0">
                <a:srgbClr val="2D647D"/>
              </a:gs>
              <a:gs pos="69000">
                <a:srgbClr val="068E33"/>
              </a:gs>
              <a:gs pos="100000">
                <a:srgbClr val="F8B009"/>
              </a:gs>
              <a:gs pos="47000">
                <a:srgbClr val="2E7A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pic>
        <p:nvPicPr>
          <p:cNvPr id="12" name="Imagem 11" descr="Forma&#10;&#10;Descrição gerada automaticamente">
            <a:extLst>
              <a:ext uri="{FF2B5EF4-FFF2-40B4-BE49-F238E27FC236}">
                <a16:creationId xmlns:a16="http://schemas.microsoft.com/office/drawing/2014/main" xmlns="" id="{9F7ECEDB-6665-49F0-A304-E6EDF9A46C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7" y="5234862"/>
            <a:ext cx="792591" cy="792591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A216B7E5-35A4-4652-8BF3-FEAE900F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22" y="1330960"/>
            <a:ext cx="3138117" cy="3190383"/>
          </a:xfrm>
          <a:prstGeom prst="rect">
            <a:avLst/>
          </a:prstGeom>
        </p:spPr>
        <p:txBody>
          <a:bodyPr anchor="ctr"/>
          <a:lstStyle>
            <a:lvl1pPr algn="l">
              <a:defRPr sz="36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sp>
        <p:nvSpPr>
          <p:cNvPr id="18" name="Espaço Reservado para Imagem 2">
            <a:extLst>
              <a:ext uri="{FF2B5EF4-FFF2-40B4-BE49-F238E27FC236}">
                <a16:creationId xmlns:a16="http://schemas.microsoft.com/office/drawing/2014/main" xmlns="" id="{7147AE1F-BD18-4E26-AE4D-DD62F64352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50248" y="1140339"/>
            <a:ext cx="1384934" cy="168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21" name="Espaço Reservado para Texto 3">
            <a:extLst>
              <a:ext uri="{FF2B5EF4-FFF2-40B4-BE49-F238E27FC236}">
                <a16:creationId xmlns:a16="http://schemas.microsoft.com/office/drawing/2014/main" xmlns="" id="{F26A9729-82F3-4B63-8EB9-5CD0D347FE8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06552" y="1140339"/>
            <a:ext cx="5180626" cy="168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xmlns="" id="{B669C924-9840-4DD5-9480-ED56856092DD}"/>
              </a:ext>
            </a:extLst>
          </p:cNvPr>
          <p:cNvSpPr/>
          <p:nvPr userDrawn="1"/>
        </p:nvSpPr>
        <p:spPr>
          <a:xfrm>
            <a:off x="5192257" y="3733800"/>
            <a:ext cx="6475785" cy="2377440"/>
          </a:xfrm>
          <a:prstGeom prst="roundRect">
            <a:avLst>
              <a:gd name="adj" fmla="val 6106"/>
            </a:avLst>
          </a:prstGeom>
          <a:solidFill>
            <a:schemeClr val="bg1"/>
          </a:solidFill>
          <a:ln>
            <a:noFill/>
          </a:ln>
          <a:effectLst>
            <a:outerShdw blurRad="177800" dist="76200" dir="7620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sp>
        <p:nvSpPr>
          <p:cNvPr id="27" name="Espaço Reservado para Imagem 2">
            <a:extLst>
              <a:ext uri="{FF2B5EF4-FFF2-40B4-BE49-F238E27FC236}">
                <a16:creationId xmlns:a16="http://schemas.microsoft.com/office/drawing/2014/main" xmlns="" id="{6F7D0E81-6532-49B9-ADF1-6B89403AD5B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660864" y="3908939"/>
            <a:ext cx="1384934" cy="168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28" name="Espaço Reservado para Texto 3">
            <a:extLst>
              <a:ext uri="{FF2B5EF4-FFF2-40B4-BE49-F238E27FC236}">
                <a16:creationId xmlns:a16="http://schemas.microsoft.com/office/drawing/2014/main" xmlns="" id="{058CC1DC-6313-43BC-8C9C-19E99547AEFE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217168" y="3908939"/>
            <a:ext cx="5180626" cy="168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F931C820-837D-3E3A-9A17-F02FF772B4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59496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F8AD8C2A-6B0C-4B5D-9199-C5F0320AD3BF}"/>
              </a:ext>
            </a:extLst>
          </p:cNvPr>
          <p:cNvSpPr/>
          <p:nvPr userDrawn="1"/>
        </p:nvSpPr>
        <p:spPr>
          <a:xfrm>
            <a:off x="0" y="3875"/>
            <a:ext cx="12192000" cy="6854125"/>
          </a:xfrm>
          <a:prstGeom prst="rect">
            <a:avLst/>
          </a:prstGeom>
          <a:gradFill>
            <a:gsLst>
              <a:gs pos="38000">
                <a:srgbClr val="12485E"/>
              </a:gs>
              <a:gs pos="57000">
                <a:srgbClr val="0F6688"/>
              </a:gs>
              <a:gs pos="6000">
                <a:srgbClr val="142F3C"/>
              </a:gs>
              <a:gs pos="73000">
                <a:srgbClr val="135775"/>
              </a:gs>
              <a:gs pos="93000">
                <a:srgbClr val="193F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pic>
        <p:nvPicPr>
          <p:cNvPr id="4" name="Imagem 3" descr="Desenho de estrelas&#10;&#10;Descrição gerada automaticamente com confiança média">
            <a:extLst>
              <a:ext uri="{FF2B5EF4-FFF2-40B4-BE49-F238E27FC236}">
                <a16:creationId xmlns:a16="http://schemas.microsoft.com/office/drawing/2014/main" xmlns="" id="{E4207DF0-1961-4EB0-AE60-B3724C3DE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" y="830547"/>
            <a:ext cx="4793338" cy="4960653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xmlns="" id="{34E4ED57-5CB9-427F-8C94-9112CC52C430}"/>
              </a:ext>
            </a:extLst>
          </p:cNvPr>
          <p:cNvSpPr/>
          <p:nvPr userDrawn="1"/>
        </p:nvSpPr>
        <p:spPr>
          <a:xfrm>
            <a:off x="5181641" y="739107"/>
            <a:ext cx="6475785" cy="1761068"/>
          </a:xfrm>
          <a:prstGeom prst="roundRect">
            <a:avLst>
              <a:gd name="adj" fmla="val 7953"/>
            </a:avLst>
          </a:prstGeom>
          <a:solidFill>
            <a:schemeClr val="bg1"/>
          </a:solidFill>
          <a:ln>
            <a:noFill/>
          </a:ln>
          <a:effectLst>
            <a:outerShdw blurRad="177800" dist="76200" dir="7620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xmlns="" id="{EF247408-F7CA-47E3-8BBF-AEA1453F5C57}"/>
              </a:ext>
            </a:extLst>
          </p:cNvPr>
          <p:cNvSpPr/>
          <p:nvPr userDrawn="1"/>
        </p:nvSpPr>
        <p:spPr>
          <a:xfrm>
            <a:off x="5201865" y="4948831"/>
            <a:ext cx="6475785" cy="1761068"/>
          </a:xfrm>
          <a:prstGeom prst="roundRect">
            <a:avLst>
              <a:gd name="adj" fmla="val 8248"/>
            </a:avLst>
          </a:prstGeom>
          <a:solidFill>
            <a:schemeClr val="bg1"/>
          </a:solidFill>
          <a:ln>
            <a:noFill/>
          </a:ln>
          <a:effectLst>
            <a:outerShdw blurRad="177800" dist="76200" dir="7620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xmlns="" id="{4B094E2E-804E-4078-8F3E-077839FC3FEF}"/>
              </a:ext>
            </a:extLst>
          </p:cNvPr>
          <p:cNvSpPr/>
          <p:nvPr userDrawn="1"/>
        </p:nvSpPr>
        <p:spPr>
          <a:xfrm>
            <a:off x="5201865" y="2830189"/>
            <a:ext cx="6475785" cy="1761068"/>
          </a:xfrm>
          <a:prstGeom prst="roundRect">
            <a:avLst>
              <a:gd name="adj" fmla="val 7659"/>
            </a:avLst>
          </a:prstGeom>
          <a:solidFill>
            <a:schemeClr val="bg1"/>
          </a:solidFill>
          <a:ln>
            <a:noFill/>
          </a:ln>
          <a:effectLst>
            <a:outerShdw blurRad="177800" dist="76200" dir="7620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latin typeface="Segoe UI Variable Display" pitchFamily="2" charset="0"/>
              </a:rPr>
              <a:t>c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FC80D01-A476-4283-AF74-7D4739B4D0E9}"/>
              </a:ext>
            </a:extLst>
          </p:cNvPr>
          <p:cNvSpPr/>
          <p:nvPr userDrawn="1"/>
        </p:nvSpPr>
        <p:spPr>
          <a:xfrm flipV="1">
            <a:off x="816052" y="4923515"/>
            <a:ext cx="3126887" cy="75093"/>
          </a:xfrm>
          <a:prstGeom prst="rect">
            <a:avLst/>
          </a:prstGeom>
          <a:gradFill>
            <a:gsLst>
              <a:gs pos="0">
                <a:srgbClr val="2D647D"/>
              </a:gs>
              <a:gs pos="69000">
                <a:srgbClr val="068E33"/>
              </a:gs>
              <a:gs pos="100000">
                <a:srgbClr val="F8B009"/>
              </a:gs>
              <a:gs pos="47000">
                <a:srgbClr val="2E7AA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pic>
        <p:nvPicPr>
          <p:cNvPr id="12" name="Imagem 11" descr="Forma&#10;&#10;Descrição gerada automaticamente">
            <a:extLst>
              <a:ext uri="{FF2B5EF4-FFF2-40B4-BE49-F238E27FC236}">
                <a16:creationId xmlns:a16="http://schemas.microsoft.com/office/drawing/2014/main" xmlns="" id="{9F7ECEDB-6665-49F0-A304-E6EDF9A46C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7" y="5234862"/>
            <a:ext cx="792591" cy="792591"/>
          </a:xfrm>
          <a:prstGeom prst="rect">
            <a:avLst/>
          </a:prstGeom>
        </p:spPr>
      </p:pic>
      <p:sp>
        <p:nvSpPr>
          <p:cNvPr id="18" name="Espaço Reservado para Imagem 2">
            <a:extLst>
              <a:ext uri="{FF2B5EF4-FFF2-40B4-BE49-F238E27FC236}">
                <a16:creationId xmlns:a16="http://schemas.microsoft.com/office/drawing/2014/main" xmlns="" id="{7147AE1F-BD18-4E26-AE4D-DD62F64352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50248" y="988816"/>
            <a:ext cx="1384934" cy="1249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19" name="Espaço Reservado para Imagem 2">
            <a:extLst>
              <a:ext uri="{FF2B5EF4-FFF2-40B4-BE49-F238E27FC236}">
                <a16:creationId xmlns:a16="http://schemas.microsoft.com/office/drawing/2014/main" xmlns="" id="{E7761B64-3758-40E1-94BC-1830EEEC24D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650248" y="3017339"/>
            <a:ext cx="1384934" cy="1249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20" name="Espaço Reservado para Imagem 2">
            <a:extLst>
              <a:ext uri="{FF2B5EF4-FFF2-40B4-BE49-F238E27FC236}">
                <a16:creationId xmlns:a16="http://schemas.microsoft.com/office/drawing/2014/main" xmlns="" id="{27003244-E67D-4524-B422-D99DC4FFB80C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650248" y="5103271"/>
            <a:ext cx="1384934" cy="1249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21" name="Espaço Reservado para Texto 3">
            <a:extLst>
              <a:ext uri="{FF2B5EF4-FFF2-40B4-BE49-F238E27FC236}">
                <a16:creationId xmlns:a16="http://schemas.microsoft.com/office/drawing/2014/main" xmlns="" id="{F26A9729-82F3-4B63-8EB9-5CD0D347FE8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06552" y="988816"/>
            <a:ext cx="5180626" cy="1249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2" name="Espaço Reservado para Texto 3">
            <a:extLst>
              <a:ext uri="{FF2B5EF4-FFF2-40B4-BE49-F238E27FC236}">
                <a16:creationId xmlns:a16="http://schemas.microsoft.com/office/drawing/2014/main" xmlns="" id="{43664C96-1A43-4FE1-91FF-165B81992AB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206552" y="3017339"/>
            <a:ext cx="5180626" cy="1249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xmlns="" id="{4F887CC6-C03C-4844-AFCB-D7E7828EC00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206552" y="5109637"/>
            <a:ext cx="5180626" cy="1249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CA8C21EA-D2C7-43BB-A55E-673A40C6C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22" y="1330960"/>
            <a:ext cx="3138117" cy="3190383"/>
          </a:xfrm>
          <a:prstGeom prst="rect">
            <a:avLst/>
          </a:prstGeom>
        </p:spPr>
        <p:txBody>
          <a:bodyPr anchor="ctr"/>
          <a:lstStyle>
            <a:lvl1pPr algn="l">
              <a:defRPr sz="36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 o título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5F714A6F-419C-7FCF-9850-DD3F8A018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60229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xmlns="" id="{4B969D17-264A-4455-BDD4-18E1F50FB3D7}"/>
              </a:ext>
            </a:extLst>
          </p:cNvPr>
          <p:cNvSpPr/>
          <p:nvPr userDrawn="1"/>
        </p:nvSpPr>
        <p:spPr>
          <a:xfrm>
            <a:off x="6389734" y="1881344"/>
            <a:ext cx="5324746" cy="3798095"/>
          </a:xfrm>
          <a:prstGeom prst="roundRect">
            <a:avLst>
              <a:gd name="adj" fmla="val 4506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0DDB1158-9C5C-44CF-A800-3AE1C4B1A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132532">
            <a:off x="-2329851" y="4679225"/>
            <a:ext cx="10504811" cy="2806628"/>
          </a:xfrm>
          <a:prstGeom prst="rect">
            <a:avLst/>
          </a:prstGeom>
        </p:spPr>
      </p:pic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xmlns="" id="{404D321E-F3AF-410E-AE38-7380F2F25B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847" y="858660"/>
            <a:ext cx="1395882" cy="1395882"/>
          </a:xfrm>
          <a:prstGeom prst="rect">
            <a:avLst/>
          </a:prstGeom>
        </p:spPr>
      </p:pic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xmlns="" id="{FE60C79F-6B54-45B4-94AF-9769FCAE620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46083" y="2021841"/>
            <a:ext cx="4927603" cy="343402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Imagem 2">
            <a:extLst>
              <a:ext uri="{FF2B5EF4-FFF2-40B4-BE49-F238E27FC236}">
                <a16:creationId xmlns:a16="http://schemas.microsoft.com/office/drawing/2014/main" xmlns="" id="{11AE454D-B9E8-4C20-BF63-2ED597FF3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03998" y="2021841"/>
            <a:ext cx="4927602" cy="34340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bg1"/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E720344-22D9-4AA0-810A-02890AA5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083" y="873159"/>
            <a:ext cx="4949917" cy="834061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008797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xmlns="" id="{E5D4499D-91B9-4D4A-9A33-BB1996414D70}"/>
              </a:ext>
            </a:extLst>
          </p:cNvPr>
          <p:cNvSpPr/>
          <p:nvPr userDrawn="1"/>
        </p:nvSpPr>
        <p:spPr>
          <a:xfrm>
            <a:off x="537180" y="2942387"/>
            <a:ext cx="1762676" cy="1629278"/>
          </a:xfrm>
          <a:prstGeom prst="roundRect">
            <a:avLst>
              <a:gd name="adj" fmla="val 4506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xmlns="" id="{3B890B55-C3FE-4E85-A33C-656B4050F87B}"/>
              </a:ext>
            </a:extLst>
          </p:cNvPr>
          <p:cNvSpPr/>
          <p:nvPr userDrawn="1"/>
        </p:nvSpPr>
        <p:spPr>
          <a:xfrm>
            <a:off x="537180" y="4928540"/>
            <a:ext cx="1762676" cy="1629278"/>
          </a:xfrm>
          <a:prstGeom prst="roundRect">
            <a:avLst>
              <a:gd name="adj" fmla="val 4506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xmlns="" id="{F10D0D6E-680F-4CC9-95BC-16AABC302E14}"/>
              </a:ext>
            </a:extLst>
          </p:cNvPr>
          <p:cNvSpPr/>
          <p:nvPr userDrawn="1"/>
        </p:nvSpPr>
        <p:spPr>
          <a:xfrm>
            <a:off x="537180" y="956233"/>
            <a:ext cx="1762676" cy="1629278"/>
          </a:xfrm>
          <a:prstGeom prst="roundRect">
            <a:avLst>
              <a:gd name="adj" fmla="val 4506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xmlns="" id="{E9955186-8418-4C08-B61B-52DB11DCF0B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2449308" y="956233"/>
            <a:ext cx="8960372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0" name="Espaço Reservado para Imagem 2">
            <a:extLst>
              <a:ext uri="{FF2B5EF4-FFF2-40B4-BE49-F238E27FC236}">
                <a16:creationId xmlns:a16="http://schemas.microsoft.com/office/drawing/2014/main" xmlns="" id="{93D5F67F-EE9E-4332-84B7-A75D2956C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0344" y="1097286"/>
            <a:ext cx="1384934" cy="133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31" name="Espaço Reservado para Imagem 2">
            <a:extLst>
              <a:ext uri="{FF2B5EF4-FFF2-40B4-BE49-F238E27FC236}">
                <a16:creationId xmlns:a16="http://schemas.microsoft.com/office/drawing/2014/main" xmlns="" id="{B742FAA3-AC6B-457C-AA75-0DF68A08B31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344" y="3096391"/>
            <a:ext cx="1384934" cy="133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32" name="Espaço Reservado para Imagem 2">
            <a:extLst>
              <a:ext uri="{FF2B5EF4-FFF2-40B4-BE49-F238E27FC236}">
                <a16:creationId xmlns:a16="http://schemas.microsoft.com/office/drawing/2014/main" xmlns="" id="{BBFCAED9-AB23-4B10-AD52-30E829FAA8B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10344" y="5095496"/>
            <a:ext cx="1384934" cy="133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xmlns="" id="{37B651A3-36FA-44E1-9655-045BE14EF1A4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2449308" y="2885468"/>
            <a:ext cx="8960372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6" name="Espaço Reservado para Conteúdo 2">
            <a:extLst>
              <a:ext uri="{FF2B5EF4-FFF2-40B4-BE49-F238E27FC236}">
                <a16:creationId xmlns:a16="http://schemas.microsoft.com/office/drawing/2014/main" xmlns="" id="{E148685C-9636-4F81-A2B5-21C236543270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2449308" y="4865809"/>
            <a:ext cx="8960372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xmlns="" id="{946DA65D-6B95-4C0B-B7C1-622BBED50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xmlns="" id="{B2AA4CC9-8D20-47DE-A551-2ADD6BCEA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49308" y="1431789"/>
            <a:ext cx="8960372" cy="133216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xmlns="" id="{400B951D-5661-4E0B-AD84-3C01B09D8497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2449308" y="3373985"/>
            <a:ext cx="8960372" cy="133216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xmlns="" id="{840A30F4-044F-40A2-87E8-6A8D8533FFB4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2449308" y="5403402"/>
            <a:ext cx="8960372" cy="133216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3816900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DEAAC26-36CF-483A-8C6B-EE182AF923AA}"/>
              </a:ext>
            </a:extLst>
          </p:cNvPr>
          <p:cNvSpPr/>
          <p:nvPr userDrawn="1"/>
        </p:nvSpPr>
        <p:spPr>
          <a:xfrm>
            <a:off x="8122667" y="-197"/>
            <a:ext cx="4069333" cy="6858000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latin typeface="Segoe UI Variable Display" pitchFamily="2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A159C023-9AA8-4BA1-886F-2627FF6E8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7610364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7653C183-C61C-44AF-B3F9-C2F42BEA03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9" y="1088570"/>
            <a:ext cx="7610364" cy="55093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xmlns="" id="{95142E63-76E1-45DD-8545-8AEFE28338C8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8203908" y="3646900"/>
            <a:ext cx="3812178" cy="299565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457200" indent="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6" name="Espaço Reservado para Texto 3">
            <a:extLst>
              <a:ext uri="{FF2B5EF4-FFF2-40B4-BE49-F238E27FC236}">
                <a16:creationId xmlns:a16="http://schemas.microsoft.com/office/drawing/2014/main" xmlns="" id="{2909AEA6-0A75-4DDA-8788-9BF43155F8A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03906" y="1088570"/>
            <a:ext cx="3812179" cy="2421247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52BA5F6A-8645-7260-9F25-949AB0A979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70917"/>
      </p:ext>
    </p:extLst>
  </p:cSld>
  <p:clrMapOvr>
    <a:masterClrMapping/>
  </p:clrMapOvr>
  <p:transition spd="slow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xmlns="" id="{E9955186-8418-4C08-B61B-52DB11DCF0B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2449308" y="956233"/>
            <a:ext cx="8960372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0" name="Espaço Reservado para Imagem 2">
            <a:extLst>
              <a:ext uri="{FF2B5EF4-FFF2-40B4-BE49-F238E27FC236}">
                <a16:creationId xmlns:a16="http://schemas.microsoft.com/office/drawing/2014/main" xmlns="" id="{93D5F67F-EE9E-4332-84B7-A75D2956C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0344" y="1097286"/>
            <a:ext cx="1384934" cy="133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31" name="Espaço Reservado para Imagem 2">
            <a:extLst>
              <a:ext uri="{FF2B5EF4-FFF2-40B4-BE49-F238E27FC236}">
                <a16:creationId xmlns:a16="http://schemas.microsoft.com/office/drawing/2014/main" xmlns="" id="{B742FAA3-AC6B-457C-AA75-0DF68A08B31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344" y="3096391"/>
            <a:ext cx="1384934" cy="133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32" name="Espaço Reservado para Imagem 2">
            <a:extLst>
              <a:ext uri="{FF2B5EF4-FFF2-40B4-BE49-F238E27FC236}">
                <a16:creationId xmlns:a16="http://schemas.microsoft.com/office/drawing/2014/main" xmlns="" id="{BBFCAED9-AB23-4B10-AD52-30E829FAA8B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10344" y="5095496"/>
            <a:ext cx="1384934" cy="133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>
                    <a:lumMod val="65000"/>
                  </a:schemeClr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xmlns="" id="{37B651A3-36FA-44E1-9655-045BE14EF1A4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2449308" y="2885468"/>
            <a:ext cx="8960372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6" name="Espaço Reservado para Conteúdo 2">
            <a:extLst>
              <a:ext uri="{FF2B5EF4-FFF2-40B4-BE49-F238E27FC236}">
                <a16:creationId xmlns:a16="http://schemas.microsoft.com/office/drawing/2014/main" xmlns="" id="{E148685C-9636-4F81-A2B5-21C236543270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2449308" y="4865809"/>
            <a:ext cx="8960372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xmlns="" id="{946DA65D-6B95-4C0B-B7C1-622BBED50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xmlns="" id="{B2AA4CC9-8D20-47DE-A551-2ADD6BCEA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49308" y="1431789"/>
            <a:ext cx="8960372" cy="133216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xmlns="" id="{400B951D-5661-4E0B-AD84-3C01B09D8497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2449308" y="3373985"/>
            <a:ext cx="8960372" cy="133216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xmlns="" id="{840A30F4-044F-40A2-87E8-6A8D8533FFB4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2449308" y="5403402"/>
            <a:ext cx="8960372" cy="133216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2905683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xmlns="" id="{E9955186-8418-4C08-B61B-52DB11DCF0B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346188" y="956233"/>
            <a:ext cx="8706372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xmlns="" id="{37B651A3-36FA-44E1-9655-045BE14EF1A4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346188" y="2885468"/>
            <a:ext cx="8706372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6" name="Espaço Reservado para Conteúdo 2">
            <a:extLst>
              <a:ext uri="{FF2B5EF4-FFF2-40B4-BE49-F238E27FC236}">
                <a16:creationId xmlns:a16="http://schemas.microsoft.com/office/drawing/2014/main" xmlns="" id="{E148685C-9636-4F81-A2B5-21C236543270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346188" y="4865809"/>
            <a:ext cx="8706372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xmlns="" id="{946DA65D-6B95-4C0B-B7C1-622BBED50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xmlns="" id="{B2AA4CC9-8D20-47DE-A551-2ADD6BCEA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6188" y="1431789"/>
            <a:ext cx="8706372" cy="133216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xmlns="" id="{400B951D-5661-4E0B-AD84-3C01B09D8497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346188" y="3373985"/>
            <a:ext cx="8706372" cy="133216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xmlns="" id="{840A30F4-044F-40A2-87E8-6A8D8533FFB4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346188" y="5403402"/>
            <a:ext cx="8706372" cy="133216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xmlns="" id="{61FF26CF-E624-4527-9BC3-2A7A81D6635D}"/>
              </a:ext>
            </a:extLst>
          </p:cNvPr>
          <p:cNvGrpSpPr/>
          <p:nvPr/>
        </p:nvGrpSpPr>
        <p:grpSpPr>
          <a:xfrm>
            <a:off x="9162752" y="1728394"/>
            <a:ext cx="2824296" cy="4141777"/>
            <a:chOff x="532696" y="1722088"/>
            <a:chExt cx="2038402" cy="2394593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xmlns="" id="{4C2CA522-41CF-4C05-9565-18D95FE414F4}"/>
                </a:ext>
              </a:extLst>
            </p:cNvPr>
            <p:cNvSpPr/>
            <p:nvPr/>
          </p:nvSpPr>
          <p:spPr>
            <a:xfrm>
              <a:off x="676649" y="1722088"/>
              <a:ext cx="1894449" cy="2313691"/>
            </a:xfrm>
            <a:prstGeom prst="roundRect">
              <a:avLst>
                <a:gd name="adj" fmla="val 4506"/>
              </a:avLst>
            </a:prstGeom>
            <a:gradFill>
              <a:gsLst>
                <a:gs pos="100000">
                  <a:srgbClr val="0F6688"/>
                </a:gs>
                <a:gs pos="6000">
                  <a:srgbClr val="142F3C"/>
                </a:gs>
              </a:gsLst>
              <a:lin ang="0" scaled="1"/>
            </a:gra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Segoe UI Variable Display" pitchFamily="2" charset="0"/>
              </a:endParaRPr>
            </a:p>
          </p:txBody>
        </p:sp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xmlns="" id="{829E5316-2136-48F7-A43A-28B682673D16}"/>
                </a:ext>
              </a:extLst>
            </p:cNvPr>
            <p:cNvSpPr/>
            <p:nvPr/>
          </p:nvSpPr>
          <p:spPr>
            <a:xfrm>
              <a:off x="532696" y="2085590"/>
              <a:ext cx="1894449" cy="2031091"/>
            </a:xfrm>
            <a:prstGeom prst="roundRect">
              <a:avLst>
                <a:gd name="adj" fmla="val 3969"/>
              </a:avLst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Segoe UI Variable Display" pitchFamily="2" charset="0"/>
              </a:endParaRPr>
            </a:p>
          </p:txBody>
        </p:sp>
      </p:grp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xmlns="" id="{586B8F17-16E0-47D7-9EE9-3B210A345855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9542609" y="1853792"/>
            <a:ext cx="2244986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Destaque</a:t>
            </a:r>
          </a:p>
        </p:txBody>
      </p:sp>
      <p:sp>
        <p:nvSpPr>
          <p:cNvPr id="26" name="Espaço Reservado para Texto 3">
            <a:extLst>
              <a:ext uri="{FF2B5EF4-FFF2-40B4-BE49-F238E27FC236}">
                <a16:creationId xmlns:a16="http://schemas.microsoft.com/office/drawing/2014/main" xmlns="" id="{2360EA6A-F4AA-4BDD-8191-C5FFD1FF0D16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9362204" y="2548242"/>
            <a:ext cx="2352275" cy="29381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80949063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xmlns="" id="{E9955186-8418-4C08-B61B-52DB11DCF0B5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346188" y="956233"/>
            <a:ext cx="8706372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xmlns="" id="{37B651A3-36FA-44E1-9655-045BE14EF1A4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346188" y="2885468"/>
            <a:ext cx="8706372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6" name="Espaço Reservado para Conteúdo 2">
            <a:extLst>
              <a:ext uri="{FF2B5EF4-FFF2-40B4-BE49-F238E27FC236}">
                <a16:creationId xmlns:a16="http://schemas.microsoft.com/office/drawing/2014/main" xmlns="" id="{E148685C-9636-4F81-A2B5-21C236543270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346188" y="4865809"/>
            <a:ext cx="8706372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xmlns="" id="{946DA65D-6B95-4C0B-B7C1-622BBED50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xmlns="" id="{B2AA4CC9-8D20-47DE-A551-2ADD6BCEA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6188" y="1431789"/>
            <a:ext cx="8706372" cy="133216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xmlns="" id="{400B951D-5661-4E0B-AD84-3C01B09D8497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346188" y="3373985"/>
            <a:ext cx="8706372" cy="133216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xmlns="" id="{840A30F4-044F-40A2-87E8-6A8D8533FFB4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346188" y="5403402"/>
            <a:ext cx="8706372" cy="133216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xmlns="" id="{61FF26CF-E624-4527-9BC3-2A7A81D6635D}"/>
              </a:ext>
            </a:extLst>
          </p:cNvPr>
          <p:cNvGrpSpPr/>
          <p:nvPr/>
        </p:nvGrpSpPr>
        <p:grpSpPr>
          <a:xfrm>
            <a:off x="9162752" y="966395"/>
            <a:ext cx="2824296" cy="5699760"/>
            <a:chOff x="532696" y="1722088"/>
            <a:chExt cx="2038402" cy="3331504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xmlns="" id="{4C2CA522-41CF-4C05-9565-18D95FE414F4}"/>
                </a:ext>
              </a:extLst>
            </p:cNvPr>
            <p:cNvSpPr/>
            <p:nvPr/>
          </p:nvSpPr>
          <p:spPr>
            <a:xfrm>
              <a:off x="676649" y="1722088"/>
              <a:ext cx="1894449" cy="3247667"/>
            </a:xfrm>
            <a:prstGeom prst="roundRect">
              <a:avLst>
                <a:gd name="adj" fmla="val 4506"/>
              </a:avLst>
            </a:prstGeom>
            <a:gradFill>
              <a:gsLst>
                <a:gs pos="100000">
                  <a:srgbClr val="0F6688"/>
                </a:gs>
                <a:gs pos="6000">
                  <a:srgbClr val="142F3C"/>
                </a:gs>
              </a:gsLst>
              <a:lin ang="0" scaled="1"/>
            </a:gra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Segoe UI Variable Display" pitchFamily="2" charset="0"/>
              </a:endParaRPr>
            </a:p>
          </p:txBody>
        </p:sp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xmlns="" id="{829E5316-2136-48F7-A43A-28B682673D16}"/>
                </a:ext>
              </a:extLst>
            </p:cNvPr>
            <p:cNvSpPr/>
            <p:nvPr/>
          </p:nvSpPr>
          <p:spPr>
            <a:xfrm>
              <a:off x="532696" y="2085590"/>
              <a:ext cx="1894449" cy="2968002"/>
            </a:xfrm>
            <a:prstGeom prst="roundRect">
              <a:avLst>
                <a:gd name="adj" fmla="val 3969"/>
              </a:avLst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Segoe UI Variable Display" pitchFamily="2" charset="0"/>
              </a:endParaRPr>
            </a:p>
          </p:txBody>
        </p:sp>
      </p:grp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xmlns="" id="{586B8F17-16E0-47D7-9EE9-3B210A345855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9542609" y="1091792"/>
            <a:ext cx="2244986" cy="37793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Destaque</a:t>
            </a:r>
          </a:p>
        </p:txBody>
      </p:sp>
      <p:sp>
        <p:nvSpPr>
          <p:cNvPr id="26" name="Espaço Reservado para Texto 3">
            <a:extLst>
              <a:ext uri="{FF2B5EF4-FFF2-40B4-BE49-F238E27FC236}">
                <a16:creationId xmlns:a16="http://schemas.microsoft.com/office/drawing/2014/main" xmlns="" id="{2360EA6A-F4AA-4BDD-8191-C5FFD1FF0D16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9362204" y="1786242"/>
            <a:ext cx="2352275" cy="4523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16696710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B18C264-C709-400D-9D4E-2CEE9D662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 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FFF0A365-528C-4BE5-BD82-700214064D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65523" y="1088570"/>
            <a:ext cx="7469426" cy="55093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xmlns="" id="{7CF2D7A2-8D78-499B-9D9E-69E17A587E59}"/>
              </a:ext>
            </a:extLst>
          </p:cNvPr>
          <p:cNvSpPr/>
          <p:nvPr userDrawn="1"/>
        </p:nvSpPr>
        <p:spPr>
          <a:xfrm>
            <a:off x="501372" y="1008639"/>
            <a:ext cx="3472500" cy="5415280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C65CCD9E-1100-4A40-87F1-4BDE94D0A424}"/>
              </a:ext>
            </a:extLst>
          </p:cNvPr>
          <p:cNvSpPr/>
          <p:nvPr userDrawn="1"/>
        </p:nvSpPr>
        <p:spPr>
          <a:xfrm>
            <a:off x="345980" y="1930862"/>
            <a:ext cx="3472500" cy="4667069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xmlns="" id="{9A7D0F64-6481-40AB-ABF4-863BD15C45CF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554084" y="1104207"/>
            <a:ext cx="3278314" cy="716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xmlns="" id="{FBBF7E7A-6F5F-4558-BD9F-3A2543395FD6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554083" y="2072639"/>
            <a:ext cx="3264397" cy="4351280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2165393010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B18C264-C709-400D-9D4E-2CEE9D662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 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xmlns="" id="{C6213C9B-FB52-4520-A41F-B87B43ED9907}"/>
              </a:ext>
            </a:extLst>
          </p:cNvPr>
          <p:cNvSpPr/>
          <p:nvPr userDrawn="1"/>
        </p:nvSpPr>
        <p:spPr>
          <a:xfrm>
            <a:off x="8375372" y="1008639"/>
            <a:ext cx="3472500" cy="5415280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xmlns="" id="{A13778E3-A74E-49FB-B2D2-612098EF6913}"/>
              </a:ext>
            </a:extLst>
          </p:cNvPr>
          <p:cNvSpPr/>
          <p:nvPr userDrawn="1"/>
        </p:nvSpPr>
        <p:spPr>
          <a:xfrm>
            <a:off x="8219980" y="1930862"/>
            <a:ext cx="3472500" cy="4667069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63" name="Espaço Reservado para Conteúdo 2">
            <a:extLst>
              <a:ext uri="{FF2B5EF4-FFF2-40B4-BE49-F238E27FC236}">
                <a16:creationId xmlns:a16="http://schemas.microsoft.com/office/drawing/2014/main" xmlns="" id="{1A49FEAB-F40C-46FC-87F2-9D83F0EFD4A0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8428084" y="1104207"/>
            <a:ext cx="3278314" cy="716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xmlns="" id="{D6ACEC06-5D53-4CAF-8512-64630E769B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9" y="1088570"/>
            <a:ext cx="7720460" cy="55093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CA505EED-CFD2-49BB-A2C5-52F96D7DE31B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8428083" y="2072639"/>
            <a:ext cx="3264397" cy="4351280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667857045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xmlns="" id="{B0C9B449-DFF3-4538-BB29-BFB4904EC8DE}"/>
              </a:ext>
            </a:extLst>
          </p:cNvPr>
          <p:cNvSpPr/>
          <p:nvPr userDrawn="1"/>
        </p:nvSpPr>
        <p:spPr>
          <a:xfrm>
            <a:off x="499522" y="1008640"/>
            <a:ext cx="11212187" cy="5341577"/>
          </a:xfrm>
          <a:prstGeom prst="roundRect">
            <a:avLst>
              <a:gd name="adj" fmla="val 23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xmlns="" id="{95E5F2B6-804F-40A3-9A44-6AA6603B4BAA}"/>
              </a:ext>
            </a:extLst>
          </p:cNvPr>
          <p:cNvSpPr/>
          <p:nvPr userDrawn="1"/>
        </p:nvSpPr>
        <p:spPr>
          <a:xfrm>
            <a:off x="294640" y="1791120"/>
            <a:ext cx="11260871" cy="4744777"/>
          </a:xfrm>
          <a:prstGeom prst="roundRect">
            <a:avLst>
              <a:gd name="adj" fmla="val 2792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xmlns="" id="{641630FE-63E3-4E78-8FD3-0952734BD503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11200" y="1131917"/>
            <a:ext cx="10631055" cy="591344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B18C264-C709-400D-9D4E-2CEE9D662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 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xmlns="" id="{405B3A77-E0F4-4C9B-8430-38D4D8B982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1200" y="1960881"/>
            <a:ext cx="10631055" cy="4389336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2767526492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xmlns="" id="{B0C9B449-DFF3-4538-BB29-BFB4904EC8DE}"/>
              </a:ext>
            </a:extLst>
          </p:cNvPr>
          <p:cNvSpPr/>
          <p:nvPr userDrawn="1"/>
        </p:nvSpPr>
        <p:spPr>
          <a:xfrm>
            <a:off x="499521" y="1008639"/>
            <a:ext cx="5223063" cy="5361681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xmlns="" id="{95E5F2B6-804F-40A3-9A44-6AA6603B4BAA}"/>
              </a:ext>
            </a:extLst>
          </p:cNvPr>
          <p:cNvSpPr/>
          <p:nvPr userDrawn="1"/>
        </p:nvSpPr>
        <p:spPr>
          <a:xfrm>
            <a:off x="344129" y="1930862"/>
            <a:ext cx="5223063" cy="4625137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xmlns="" id="{641630FE-63E3-4E78-8FD3-0952734BD503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552233" y="1104207"/>
            <a:ext cx="4930984" cy="716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B18C264-C709-400D-9D4E-2CEE9D662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 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xmlns="" id="{588D4830-7002-40F5-B64B-7F3D90BB2340}"/>
              </a:ext>
            </a:extLst>
          </p:cNvPr>
          <p:cNvSpPr/>
          <p:nvPr userDrawn="1"/>
        </p:nvSpPr>
        <p:spPr>
          <a:xfrm>
            <a:off x="6582856" y="1008639"/>
            <a:ext cx="5223063" cy="5361681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xmlns="" id="{BFB9C77B-4518-4E92-BDA7-5ECFB0888EE4}"/>
              </a:ext>
            </a:extLst>
          </p:cNvPr>
          <p:cNvSpPr/>
          <p:nvPr userDrawn="1"/>
        </p:nvSpPr>
        <p:spPr>
          <a:xfrm>
            <a:off x="6427464" y="1930862"/>
            <a:ext cx="5223063" cy="4625137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59" name="Espaço Reservado para Conteúdo 2">
            <a:extLst>
              <a:ext uri="{FF2B5EF4-FFF2-40B4-BE49-F238E27FC236}">
                <a16:creationId xmlns:a16="http://schemas.microsoft.com/office/drawing/2014/main" xmlns="" id="{0534B7FF-52F9-46C1-9552-FEC82AF167B0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635568" y="1104207"/>
            <a:ext cx="4930984" cy="716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xmlns="" id="{CC05EF51-7665-433B-B7B5-6CF7FA8EBF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233" y="2171007"/>
            <a:ext cx="4930984" cy="40656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xmlns="" id="{9DE2C1C7-34E8-4148-83A6-D6D81B33B7AE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635568" y="2167774"/>
            <a:ext cx="4930984" cy="40656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3432552215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xmlns="" id="{B0C9B449-DFF3-4538-BB29-BFB4904EC8DE}"/>
              </a:ext>
            </a:extLst>
          </p:cNvPr>
          <p:cNvSpPr/>
          <p:nvPr userDrawn="1"/>
        </p:nvSpPr>
        <p:spPr>
          <a:xfrm>
            <a:off x="499522" y="1008639"/>
            <a:ext cx="3472500" cy="5361681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xmlns="" id="{95E5F2B6-804F-40A3-9A44-6AA6603B4BAA}"/>
              </a:ext>
            </a:extLst>
          </p:cNvPr>
          <p:cNvSpPr/>
          <p:nvPr userDrawn="1"/>
        </p:nvSpPr>
        <p:spPr>
          <a:xfrm>
            <a:off x="344130" y="1930862"/>
            <a:ext cx="3472500" cy="4625137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xmlns="" id="{641630FE-63E3-4E78-8FD3-0952734BD503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552234" y="1104207"/>
            <a:ext cx="3278314" cy="716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B18C264-C709-400D-9D4E-2CEE9D662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 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xmlns="" id="{588D4830-7002-40F5-B64B-7F3D90BB2340}"/>
              </a:ext>
            </a:extLst>
          </p:cNvPr>
          <p:cNvSpPr/>
          <p:nvPr userDrawn="1"/>
        </p:nvSpPr>
        <p:spPr>
          <a:xfrm>
            <a:off x="4459417" y="1008639"/>
            <a:ext cx="3472500" cy="5361681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xmlns="" id="{BFB9C77B-4518-4E92-BDA7-5ECFB0888EE4}"/>
              </a:ext>
            </a:extLst>
          </p:cNvPr>
          <p:cNvSpPr/>
          <p:nvPr userDrawn="1"/>
        </p:nvSpPr>
        <p:spPr>
          <a:xfrm>
            <a:off x="4304025" y="1930862"/>
            <a:ext cx="3472500" cy="4625137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59" name="Espaço Reservado para Conteúdo 2">
            <a:extLst>
              <a:ext uri="{FF2B5EF4-FFF2-40B4-BE49-F238E27FC236}">
                <a16:creationId xmlns:a16="http://schemas.microsoft.com/office/drawing/2014/main" xmlns="" id="{0534B7FF-52F9-46C1-9552-FEC82AF167B0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512129" y="1104207"/>
            <a:ext cx="3278314" cy="716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xmlns="" id="{C6213C9B-FB52-4520-A41F-B87B43ED9907}"/>
              </a:ext>
            </a:extLst>
          </p:cNvPr>
          <p:cNvSpPr/>
          <p:nvPr userDrawn="1"/>
        </p:nvSpPr>
        <p:spPr>
          <a:xfrm>
            <a:off x="8375372" y="1008639"/>
            <a:ext cx="3472500" cy="5361681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xmlns="" id="{A13778E3-A74E-49FB-B2D2-612098EF6913}"/>
              </a:ext>
            </a:extLst>
          </p:cNvPr>
          <p:cNvSpPr/>
          <p:nvPr userDrawn="1"/>
        </p:nvSpPr>
        <p:spPr>
          <a:xfrm>
            <a:off x="8219980" y="1930862"/>
            <a:ext cx="3472500" cy="4625137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63" name="Espaço Reservado para Conteúdo 2">
            <a:extLst>
              <a:ext uri="{FF2B5EF4-FFF2-40B4-BE49-F238E27FC236}">
                <a16:creationId xmlns:a16="http://schemas.microsoft.com/office/drawing/2014/main" xmlns="" id="{1A49FEAB-F40C-46FC-87F2-9D83F0EFD4A0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8428084" y="1104207"/>
            <a:ext cx="3278314" cy="716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xmlns="" id="{0D97E685-05D4-44B9-A7A0-110CE9FD7A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233" y="2171007"/>
            <a:ext cx="3146007" cy="40656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xmlns="" id="{13C62105-9E10-42B7-949B-8F044451F112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467271" y="2171007"/>
            <a:ext cx="3146007" cy="40656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xmlns="" id="{1ACFD502-C771-4F3E-816B-D72DAA6D0B15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8383226" y="2171006"/>
            <a:ext cx="3146007" cy="40656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1248999747"/>
      </p:ext>
    </p:extLst>
  </p:cSld>
  <p:clrMapOvr>
    <a:masterClrMapping/>
  </p:clrMapOvr>
  <p:transition spd="slow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961739F9-7E0B-48CC-AE6E-F9C2CA350F54}"/>
              </a:ext>
            </a:extLst>
          </p:cNvPr>
          <p:cNvSpPr/>
          <p:nvPr userDrawn="1"/>
        </p:nvSpPr>
        <p:spPr>
          <a:xfrm>
            <a:off x="0" y="-4261"/>
            <a:ext cx="12216680" cy="918661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xmlns="" id="{44F1C5E3-704D-4223-AACF-FF9776D64E76}"/>
              </a:ext>
            </a:extLst>
          </p:cNvPr>
          <p:cNvSpPr txBox="1">
            <a:spLocks/>
          </p:cNvSpPr>
          <p:nvPr userDrawn="1"/>
        </p:nvSpPr>
        <p:spPr>
          <a:xfrm>
            <a:off x="1100166" y="915919"/>
            <a:ext cx="2798017" cy="79776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pt-BR" sz="2000" b="0" kern="0">
              <a:latin typeface="Segoe UI Variable Display" pitchFamily="2" charset="0"/>
            </a:endParaRPr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xmlns="" id="{A9D7E99F-4F7A-4EF3-949D-D7C2A81F27DA}"/>
              </a:ext>
            </a:extLst>
          </p:cNvPr>
          <p:cNvSpPr txBox="1">
            <a:spLocks/>
          </p:cNvSpPr>
          <p:nvPr userDrawn="1"/>
        </p:nvSpPr>
        <p:spPr>
          <a:xfrm>
            <a:off x="5011766" y="928619"/>
            <a:ext cx="2798017" cy="79776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pt-BR" sz="2000" b="0" kern="0">
              <a:latin typeface="Segoe UI Variable Display" pitchFamily="2" charset="0"/>
            </a:endParaRPr>
          </a:p>
        </p:txBody>
      </p:sp>
      <p:sp>
        <p:nvSpPr>
          <p:cNvPr id="54" name="Título 1">
            <a:extLst>
              <a:ext uri="{FF2B5EF4-FFF2-40B4-BE49-F238E27FC236}">
                <a16:creationId xmlns:a16="http://schemas.microsoft.com/office/drawing/2014/main" xmlns="" id="{C18BA339-77AE-4DAC-A64E-FA1E4C1D1118}"/>
              </a:ext>
            </a:extLst>
          </p:cNvPr>
          <p:cNvSpPr txBox="1">
            <a:spLocks/>
          </p:cNvSpPr>
          <p:nvPr userDrawn="1"/>
        </p:nvSpPr>
        <p:spPr>
          <a:xfrm>
            <a:off x="8902750" y="938324"/>
            <a:ext cx="2798017" cy="79776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pt-BR" sz="2000" b="0" kern="0">
              <a:latin typeface="Segoe UI Variable Display" pitchFamily="2" charset="0"/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B18C264-C709-400D-9D4E-2CEE9D662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 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xmlns="" id="{DF015E0A-1225-4F94-A13B-4460219DCD82}"/>
              </a:ext>
            </a:extLst>
          </p:cNvPr>
          <p:cNvSpPr/>
          <p:nvPr userDrawn="1"/>
        </p:nvSpPr>
        <p:spPr>
          <a:xfrm>
            <a:off x="9310929" y="1058659"/>
            <a:ext cx="2490810" cy="5342142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xmlns="" id="{C96B5B0E-D1C6-4A57-9F30-001CB97F35AE}"/>
              </a:ext>
            </a:extLst>
          </p:cNvPr>
          <p:cNvSpPr/>
          <p:nvPr userDrawn="1"/>
        </p:nvSpPr>
        <p:spPr>
          <a:xfrm>
            <a:off x="9184293" y="1976582"/>
            <a:ext cx="2490810" cy="4649924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xmlns="" id="{70115020-F2E9-4364-9AB8-6FDFF8E7D259}"/>
              </a:ext>
            </a:extLst>
          </p:cNvPr>
          <p:cNvSpPr/>
          <p:nvPr userDrawn="1"/>
        </p:nvSpPr>
        <p:spPr>
          <a:xfrm>
            <a:off x="6302126" y="1058659"/>
            <a:ext cx="2490810" cy="5342142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xmlns="" id="{43B1B77F-12D0-4C8E-B6C6-C5470B02B3D9}"/>
              </a:ext>
            </a:extLst>
          </p:cNvPr>
          <p:cNvSpPr/>
          <p:nvPr userDrawn="1"/>
        </p:nvSpPr>
        <p:spPr>
          <a:xfrm>
            <a:off x="6146734" y="1980881"/>
            <a:ext cx="2490810" cy="4649924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0">
              <a:latin typeface="Segoe UI Variable Display" pitchFamily="2" charset="0"/>
            </a:endParaRPr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xmlns="" id="{E9F8ACBD-6235-46B7-82F2-0E21900E6D1B}"/>
              </a:ext>
            </a:extLst>
          </p:cNvPr>
          <p:cNvSpPr/>
          <p:nvPr userDrawn="1"/>
        </p:nvSpPr>
        <p:spPr>
          <a:xfrm>
            <a:off x="3377015" y="1054360"/>
            <a:ext cx="2490810" cy="5342142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xmlns="" id="{BEE263EA-166B-4898-9057-86DC1DF99708}"/>
              </a:ext>
            </a:extLst>
          </p:cNvPr>
          <p:cNvSpPr/>
          <p:nvPr userDrawn="1"/>
        </p:nvSpPr>
        <p:spPr>
          <a:xfrm>
            <a:off x="3221623" y="1976582"/>
            <a:ext cx="2490810" cy="4649924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65" name="Retângulo: Cantos Arredondados 64">
            <a:extLst>
              <a:ext uri="{FF2B5EF4-FFF2-40B4-BE49-F238E27FC236}">
                <a16:creationId xmlns:a16="http://schemas.microsoft.com/office/drawing/2014/main" xmlns="" id="{0EEF5309-FE10-4A18-93B7-C90C6C759B6B}"/>
              </a:ext>
            </a:extLst>
          </p:cNvPr>
          <p:cNvSpPr/>
          <p:nvPr userDrawn="1"/>
        </p:nvSpPr>
        <p:spPr>
          <a:xfrm>
            <a:off x="538481" y="1054360"/>
            <a:ext cx="2490810" cy="5342142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66" name="Retângulo: Cantos Arredondados 65">
            <a:extLst>
              <a:ext uri="{FF2B5EF4-FFF2-40B4-BE49-F238E27FC236}">
                <a16:creationId xmlns:a16="http://schemas.microsoft.com/office/drawing/2014/main" xmlns="" id="{F230056F-86FE-4DC4-BEA1-922EEAE7CB41}"/>
              </a:ext>
            </a:extLst>
          </p:cNvPr>
          <p:cNvSpPr/>
          <p:nvPr userDrawn="1"/>
        </p:nvSpPr>
        <p:spPr>
          <a:xfrm>
            <a:off x="383089" y="1976582"/>
            <a:ext cx="2490810" cy="4649924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122" name="Espaço Reservado para Conteúdo 4">
            <a:extLst>
              <a:ext uri="{FF2B5EF4-FFF2-40B4-BE49-F238E27FC236}">
                <a16:creationId xmlns:a16="http://schemas.microsoft.com/office/drawing/2014/main" xmlns="" id="{7058FB83-3956-41B5-9F65-DBC96FF33972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08809" y="1167137"/>
            <a:ext cx="2150213" cy="707847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23" name="Espaço Reservado para Conteúdo 4">
            <a:extLst>
              <a:ext uri="{FF2B5EF4-FFF2-40B4-BE49-F238E27FC236}">
                <a16:creationId xmlns:a16="http://schemas.microsoft.com/office/drawing/2014/main" xmlns="" id="{61A06551-2ACD-4B29-8CD0-29B718ACFA77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3562220" y="1167137"/>
            <a:ext cx="2150213" cy="707847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24" name="Espaço Reservado para Conteúdo 4">
            <a:extLst>
              <a:ext uri="{FF2B5EF4-FFF2-40B4-BE49-F238E27FC236}">
                <a16:creationId xmlns:a16="http://schemas.microsoft.com/office/drawing/2014/main" xmlns="" id="{C0B8A6D1-D33C-431D-92C2-401EF33733FB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442725" y="1167137"/>
            <a:ext cx="2150213" cy="707847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25" name="Espaço Reservado para Conteúdo 4">
            <a:extLst>
              <a:ext uri="{FF2B5EF4-FFF2-40B4-BE49-F238E27FC236}">
                <a16:creationId xmlns:a16="http://schemas.microsoft.com/office/drawing/2014/main" xmlns="" id="{342765EA-A673-46C8-97AF-E2D06B10680D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9494410" y="1167137"/>
            <a:ext cx="2150213" cy="707847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31" name="Espaço Reservado para Conteúdo 2">
            <a:extLst>
              <a:ext uri="{FF2B5EF4-FFF2-40B4-BE49-F238E27FC236}">
                <a16:creationId xmlns:a16="http://schemas.microsoft.com/office/drawing/2014/main" xmlns="" id="{53EE2DF0-DD77-4CCD-9A5E-7C7E2CD0C9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233" y="2171007"/>
            <a:ext cx="2151397" cy="422549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4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2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1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32" name="Espaço Reservado para Conteúdo 2">
            <a:extLst>
              <a:ext uri="{FF2B5EF4-FFF2-40B4-BE49-F238E27FC236}">
                <a16:creationId xmlns:a16="http://schemas.microsoft.com/office/drawing/2014/main" xmlns="" id="{AFD238B3-81D7-40C2-98FA-023CDD5998B2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3420648" y="2171007"/>
            <a:ext cx="2151397" cy="422549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4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2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1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xmlns="" id="{A382BFD1-06DF-45CD-B787-F1770E81716D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316440" y="2171006"/>
            <a:ext cx="2151397" cy="422549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4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2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1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xmlns="" id="{3ACFD9EA-CCAD-4123-8ED3-C60C2AA9B89B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310929" y="2171006"/>
            <a:ext cx="2151397" cy="422549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4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2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1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3D939D57-71FA-5B89-CC8D-F590520E7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31743"/>
      </p:ext>
    </p:extLst>
  </p:cSld>
  <p:clrMapOvr>
    <a:masterClrMapping/>
  </p:clrMapOvr>
  <p:transition spd="slow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17BFBFF5-9922-4149-80BD-B42F99409822}"/>
              </a:ext>
            </a:extLst>
          </p:cNvPr>
          <p:cNvSpPr/>
          <p:nvPr userDrawn="1"/>
        </p:nvSpPr>
        <p:spPr>
          <a:xfrm>
            <a:off x="0" y="-4261"/>
            <a:ext cx="12216680" cy="918661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2600F7ED-14D1-463E-8F01-158BFC08E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65739749-401D-472F-B4EB-F2FAD039FDB9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xmlns="" id="{EDFB4253-BFFA-403A-A33B-C68C4CEAF311}"/>
              </a:ext>
            </a:extLst>
          </p:cNvPr>
          <p:cNvSpPr/>
          <p:nvPr userDrawn="1"/>
        </p:nvSpPr>
        <p:spPr>
          <a:xfrm>
            <a:off x="499522" y="1008639"/>
            <a:ext cx="5454238" cy="4589521"/>
          </a:xfrm>
          <a:prstGeom prst="roundRect">
            <a:avLst>
              <a:gd name="adj" fmla="val 2398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xmlns="" id="{3A2EEEB0-B256-4174-B367-C6D3A19FDDF7}"/>
              </a:ext>
            </a:extLst>
          </p:cNvPr>
          <p:cNvSpPr/>
          <p:nvPr userDrawn="1"/>
        </p:nvSpPr>
        <p:spPr>
          <a:xfrm>
            <a:off x="344130" y="1607675"/>
            <a:ext cx="5454238" cy="4241685"/>
          </a:xfrm>
          <a:prstGeom prst="roundRect">
            <a:avLst>
              <a:gd name="adj" fmla="val 2846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xmlns="" id="{B7E4EC48-07E4-4FE4-9653-76F65A6C7C81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552233" y="1104208"/>
            <a:ext cx="5149231" cy="432248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xmlns="" id="{C51C4417-E4DB-4CCE-85A8-FCAC277CAA49}"/>
              </a:ext>
            </a:extLst>
          </p:cNvPr>
          <p:cNvSpPr/>
          <p:nvPr userDrawn="1"/>
        </p:nvSpPr>
        <p:spPr>
          <a:xfrm>
            <a:off x="6393632" y="1008639"/>
            <a:ext cx="5454238" cy="4589521"/>
          </a:xfrm>
          <a:prstGeom prst="roundRect">
            <a:avLst>
              <a:gd name="adj" fmla="val 2398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xmlns="" id="{0157B878-4093-4CAA-9167-6FB2733C637B}"/>
              </a:ext>
            </a:extLst>
          </p:cNvPr>
          <p:cNvSpPr/>
          <p:nvPr userDrawn="1"/>
        </p:nvSpPr>
        <p:spPr>
          <a:xfrm>
            <a:off x="6238240" y="1607675"/>
            <a:ext cx="5454238" cy="4241685"/>
          </a:xfrm>
          <a:prstGeom prst="roundRect">
            <a:avLst>
              <a:gd name="adj" fmla="val 2846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xmlns="" id="{E2F1140B-BE67-4822-8FAB-64B69F298C16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446343" y="1104208"/>
            <a:ext cx="5149231" cy="432248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xmlns="" id="{89D09ED1-92DC-4AB1-8B3F-080EF5C9A9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233" y="1693487"/>
            <a:ext cx="4930984" cy="40656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xmlns="" id="{C630596E-9ECC-4409-8565-640300EEFADC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635568" y="1690254"/>
            <a:ext cx="4930984" cy="40656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7CBE33D5-6D2E-76B9-66D2-DD65A92F7E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79004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A7AF11D0-412B-4273-9885-A447CD67AF59}"/>
              </a:ext>
            </a:extLst>
          </p:cNvPr>
          <p:cNvSpPr/>
          <p:nvPr userDrawn="1"/>
        </p:nvSpPr>
        <p:spPr>
          <a:xfrm>
            <a:off x="8122667" y="-197"/>
            <a:ext cx="4069333" cy="6858000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latin typeface="Segoe UI Variable Display" pitchFamily="2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DF86E53A-2F7E-4160-9D14-0A13A8A45F23}"/>
              </a:ext>
            </a:extLst>
          </p:cNvPr>
          <p:cNvSpPr txBox="1"/>
          <p:nvPr userDrawn="1"/>
        </p:nvSpPr>
        <p:spPr>
          <a:xfrm>
            <a:off x="11662096" y="6597932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t>p. </a:t>
            </a:r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A159C023-9AA8-4BA1-886F-2627FF6E8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7610364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596BC74-6658-4060-A2DF-C5CBE3DF2A00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A8282D13-70F1-40EF-A2D9-5417234CE21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15629" y="822960"/>
            <a:ext cx="3744367" cy="2397760"/>
          </a:xfrm>
          <a:prstGeom prst="roundRect">
            <a:avLst>
              <a:gd name="adj" fmla="val 7216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6350">
            <a:solidFill>
              <a:schemeClr val="bg1"/>
            </a:solidFill>
          </a:ln>
        </p:spPr>
        <p:txBody>
          <a:bodyPr/>
          <a:lstStyle>
            <a:lvl1pPr marL="0" indent="0">
              <a:buSzPct val="65000"/>
              <a:buFont typeface="Segoe UI Symbol" panose="020B0502040204020203" pitchFamily="34" charset="0"/>
              <a:buNone/>
              <a:defRPr sz="16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 typeface="Segoe UI Symbol" panose="020B0502040204020203" pitchFamily="34" charset="0"/>
              <a:buChar char="&gt;"/>
              <a:defRPr sz="20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SzPct val="80000"/>
              <a:buFont typeface="Segoe UI Symbol" panose="020B0502040204020203" pitchFamily="34" charset="0"/>
              <a:buChar char="≫"/>
              <a:defRPr sz="18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xmlns="" id="{FA85CEAC-9D5B-4300-B832-4FA210734CB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234388" y="1229360"/>
            <a:ext cx="3744367" cy="2103120"/>
          </a:xfrm>
          <a:prstGeom prst="roundRect">
            <a:avLst>
              <a:gd name="adj" fmla="val 7216"/>
            </a:avLst>
          </a:prstGeom>
          <a:solidFill>
            <a:schemeClr val="bg1"/>
          </a:solidFill>
          <a:ln w="6350">
            <a:solidFill>
              <a:srgbClr val="1E465A"/>
            </a:solidFill>
          </a:ln>
        </p:spPr>
        <p:txBody>
          <a:bodyPr/>
          <a:lstStyle>
            <a:lvl1pPr marL="0" indent="0">
              <a:buSzPct val="65000"/>
              <a:buFont typeface="Segoe UI Symbol" panose="020B0502040204020203" pitchFamily="34" charset="0"/>
              <a:buNone/>
              <a:defRPr sz="14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 typeface="Segoe UI Symbol" panose="020B0502040204020203" pitchFamily="34" charset="0"/>
              <a:buChar char="&gt;"/>
              <a:defRPr sz="20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SzPct val="80000"/>
              <a:buFont typeface="Segoe UI Symbol" panose="020B0502040204020203" pitchFamily="34" charset="0"/>
              <a:buChar char="≫"/>
              <a:defRPr sz="18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xmlns="" id="{06008D0F-E486-4993-B96E-90C4278655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34387" y="3627120"/>
            <a:ext cx="3744367" cy="297081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xmlns="" id="{EAB78BD1-20C2-49EC-8D5D-CD29E47998C6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344131" y="1034474"/>
            <a:ext cx="7610363" cy="560808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457200" indent="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5BE9EA63-F4E8-1585-3D55-98B26E539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15545"/>
      </p:ext>
    </p:extLst>
  </p:cSld>
  <p:clrMapOvr>
    <a:masterClrMapping/>
  </p:clrMapOvr>
  <p:transition spd="slow">
    <p:pu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xmlns="" id="{4C1FD262-A1EC-4E5D-88CB-3DF47929E11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46083" y="2184401"/>
            <a:ext cx="4787355" cy="3078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0" name="Espaço Reservado para Imagem 2">
            <a:extLst>
              <a:ext uri="{FF2B5EF4-FFF2-40B4-BE49-F238E27FC236}">
                <a16:creationId xmlns:a16="http://schemas.microsoft.com/office/drawing/2014/main" xmlns="" id="{3743DC60-4BBC-4F79-AF56-4E83F4515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80478" y="2184400"/>
            <a:ext cx="4787354" cy="3078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E465A"/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7DFE27AC-BC1A-4E51-A3CB-20128A9FE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083" y="1127159"/>
            <a:ext cx="4787355" cy="834061"/>
          </a:xfrm>
          <a:prstGeom prst="rect">
            <a:avLst/>
          </a:prstGeom>
        </p:spPr>
        <p:txBody>
          <a:bodyPr anchor="ctr"/>
          <a:lstStyle>
            <a:lvl1pPr algn="l">
              <a:defRPr sz="28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285997"/>
      </p:ext>
    </p:extLst>
  </p:cSld>
  <p:clrMapOvr>
    <a:masterClrMapping/>
  </p:clrMapOvr>
  <p:transition spd="slow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518095"/>
            <a:ext cx="9144000" cy="1961220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xmlns="" id="{8AC0CB75-F54F-4D6E-8014-BD1DE7ED6D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3"/>
          <a:stretch/>
        </p:blipFill>
        <p:spPr>
          <a:xfrm>
            <a:off x="0" y="2428240"/>
            <a:ext cx="1457340" cy="2020891"/>
          </a:xfrm>
          <a:prstGeom prst="rect">
            <a:avLst/>
          </a:prstGeom>
        </p:spPr>
      </p:pic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xmlns="" id="{8559C3D5-9578-44D3-9643-ED80DB85775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24000" y="3629892"/>
            <a:ext cx="9144000" cy="2103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1723049"/>
      </p:ext>
    </p:extLst>
  </p:cSld>
  <p:clrMapOvr>
    <a:masterClrMapping/>
  </p:clrMapOvr>
  <p:transition spd="slow">
    <p:push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xmlns="" id="{9007DF9B-A237-4269-B2B7-A721B8F0A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232" y="2428240"/>
            <a:ext cx="2058132" cy="205813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674716D-B7B3-44F4-A1E9-14155EDFF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8095"/>
            <a:ext cx="9144000" cy="1961220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  <p:sp>
        <p:nvSpPr>
          <p:cNvPr id="7" name="Espaço Reservado para Texto 3">
            <a:extLst>
              <a:ext uri="{FF2B5EF4-FFF2-40B4-BE49-F238E27FC236}">
                <a16:creationId xmlns:a16="http://schemas.microsoft.com/office/drawing/2014/main" xmlns="" id="{14FBF33A-7091-4D45-B072-B1AE8A0E641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24000" y="3629892"/>
            <a:ext cx="9144000" cy="2103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21628292"/>
      </p:ext>
    </p:extLst>
  </p:cSld>
  <p:clrMapOvr>
    <a:masterClrMapping/>
  </p:clrMapOvr>
  <p:transition spd="slow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76780" y="932977"/>
            <a:ext cx="9230820" cy="1779289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85BA6214-6277-4CBD-9AAC-3A1E130B9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73"/>
          <a:stretch/>
        </p:blipFill>
        <p:spPr>
          <a:xfrm>
            <a:off x="-581888" y="64442"/>
            <a:ext cx="2770908" cy="6729116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01B9C780-725C-4508-BF16-27C334103A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189020" y="3200400"/>
            <a:ext cx="9230820" cy="323088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72026611"/>
      </p:ext>
    </p:extLst>
  </p:cSld>
  <p:clrMapOvr>
    <a:masterClrMapping/>
  </p:clrMapOvr>
  <p:transition spd="slow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Pr>
        <a:gradFill flip="none" rotWithShape="1">
          <a:gsLst>
            <a:gs pos="100000">
              <a:srgbClr val="0F6688"/>
            </a:gs>
            <a:gs pos="6000">
              <a:srgbClr val="142F3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BD35CD3-EFD9-4336-84DC-292BF5FEA782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+mn-lt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+mn-lt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 descr="Logotipo, Ícone&#10;&#10;Descrição gerada automaticamente">
            <a:extLst>
              <a:ext uri="{FF2B5EF4-FFF2-40B4-BE49-F238E27FC236}">
                <a16:creationId xmlns:a16="http://schemas.microsoft.com/office/drawing/2014/main" xmlns="" id="{F0D0EFE1-6D49-426E-AA0F-F6BDA55EB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8" y="2487911"/>
            <a:ext cx="2048767" cy="195905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40B08D57-DFD0-4EF9-ADDE-399B63FAE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8095"/>
            <a:ext cx="9144000" cy="1961220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xmlns="" id="{DC5785FA-C018-4ACD-B383-F0FE1C4C544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24000" y="3629892"/>
            <a:ext cx="9144000" cy="2103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84767589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gradFill flip="none" rotWithShape="1">
          <a:gsLst>
            <a:gs pos="100000">
              <a:srgbClr val="0F6688"/>
            </a:gs>
            <a:gs pos="6000">
              <a:srgbClr val="142F3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BD35CD3-EFD9-4336-84DC-292BF5FEA782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+mn-lt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+mn-lt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 descr="Logotipo, Ícone&#10;&#10;Descrição gerada automaticamente">
            <a:extLst>
              <a:ext uri="{FF2B5EF4-FFF2-40B4-BE49-F238E27FC236}">
                <a16:creationId xmlns:a16="http://schemas.microsoft.com/office/drawing/2014/main" xmlns="" id="{F0D0EFE1-6D49-426E-AA0F-F6BDA55EB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8" y="2487911"/>
            <a:ext cx="2048767" cy="195905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40B08D57-DFD0-4EF9-ADDE-399B63FAE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8095"/>
            <a:ext cx="9144000" cy="1961220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xmlns="" id="{DC5785FA-C018-4ACD-B383-F0FE1C4C544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24000" y="3629892"/>
            <a:ext cx="9144000" cy="2103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73724263"/>
      </p:ext>
    </p:extLst>
  </p:cSld>
  <p:clrMapOvr>
    <a:masterClrMapping/>
  </p:clrMapOvr>
  <p:transition spd="slow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gradFill flip="none" rotWithShape="1">
          <a:gsLst>
            <a:gs pos="100000">
              <a:srgbClr val="0F6688"/>
            </a:gs>
            <a:gs pos="6000">
              <a:srgbClr val="142F3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BD35CD3-EFD9-4336-84DC-292BF5FEA782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+mn-lt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+mn-lt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m 7" descr="Forma&#10;&#10;Descrição gerada automaticamente">
            <a:extLst>
              <a:ext uri="{FF2B5EF4-FFF2-40B4-BE49-F238E27FC236}">
                <a16:creationId xmlns:a16="http://schemas.microsoft.com/office/drawing/2014/main" xmlns="" id="{136DDF92-B270-498C-BC62-6C776F98D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232" y="2428240"/>
            <a:ext cx="2058132" cy="205813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8F3C8CF2-7F4D-4FC5-8F51-E84A9CDC9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8095"/>
            <a:ext cx="9144000" cy="1961220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xmlns="" id="{46A361A8-9A81-4B46-931B-A0D88D06C7D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24000" y="3629892"/>
            <a:ext cx="9144000" cy="2103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94397831"/>
      </p:ext>
    </p:extLst>
  </p:cSld>
  <p:clrMapOvr>
    <a:masterClrMapping/>
  </p:clrMapOvr>
  <p:transition spd="slow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gradFill flip="none" rotWithShape="1">
          <a:gsLst>
            <a:gs pos="100000">
              <a:srgbClr val="0F6688"/>
            </a:gs>
            <a:gs pos="6000">
              <a:srgbClr val="142F3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BD35CD3-EFD9-4336-84DC-292BF5FEA782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+mn-lt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+mn-lt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6EF31498-167F-408C-B6C8-121A69712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73"/>
          <a:stretch/>
        </p:blipFill>
        <p:spPr>
          <a:xfrm>
            <a:off x="-581888" y="64442"/>
            <a:ext cx="2770909" cy="672911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1F691376-D908-4695-A437-F70BF4445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6780" y="932977"/>
            <a:ext cx="9230820" cy="1779289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xmlns="" id="{3555F324-D795-4589-B53E-4811CD2756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189020" y="3200400"/>
            <a:ext cx="9230820" cy="323088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98297086"/>
      </p:ext>
    </p:extLst>
  </p:cSld>
  <p:clrMapOvr>
    <a:masterClrMapping/>
  </p:clrMapOvr>
  <p:transition spd="slow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gradFill flip="none" rotWithShape="1">
          <a:gsLst>
            <a:gs pos="100000">
              <a:srgbClr val="0F6688"/>
            </a:gs>
            <a:gs pos="6000">
              <a:srgbClr val="142F3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BD35CD3-EFD9-4336-84DC-292BF5FEA782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+mn-lt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+mn-lt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8F3C8CF2-7F4D-4FC5-8F51-E84A9CDC9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8095"/>
            <a:ext cx="9144000" cy="1961220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xmlns="" id="{46A361A8-9A81-4B46-931B-A0D88D06C7D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24000" y="3629892"/>
            <a:ext cx="9144000" cy="2103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61330292"/>
      </p:ext>
    </p:extLst>
  </p:cSld>
  <p:clrMapOvr>
    <a:masterClrMapping/>
  </p:clrMapOvr>
  <p:transition spd="slow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17BFBFF5-9922-4149-80BD-B42F99409822}"/>
              </a:ext>
            </a:extLst>
          </p:cNvPr>
          <p:cNvSpPr/>
          <p:nvPr userDrawn="1"/>
        </p:nvSpPr>
        <p:spPr>
          <a:xfrm flipV="1">
            <a:off x="0" y="914399"/>
            <a:ext cx="12216680" cy="5047254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latin typeface="Segoe UI Variable Display" pitchFamily="2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2600F7ED-14D1-463E-8F01-158BFC08E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xmlns="" id="{3C6425A8-CFCA-4CA0-9861-A5A156540C1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44128" y="5971592"/>
            <a:ext cx="11503745" cy="886408"/>
          </a:xfrm>
          <a:prstGeom prst="roundRect">
            <a:avLst>
              <a:gd name="adj" fmla="val 12504"/>
            </a:avLst>
          </a:prstGeom>
          <a:noFill/>
          <a:ln w="12700">
            <a:solidFill>
              <a:srgbClr val="265569"/>
            </a:solidFill>
          </a:ln>
        </p:spPr>
        <p:txBody>
          <a:bodyPr anchor="ctr" anchorCtr="0"/>
          <a:lstStyle>
            <a:lvl1pPr marL="114300" indent="0">
              <a:buClr>
                <a:srgbClr val="1E465A"/>
              </a:buClr>
              <a:buSzPct val="100000"/>
              <a:buFontTx/>
              <a:buNone/>
              <a:defRPr lang="pt-BR" sz="12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800100" indent="-285750">
              <a:buClr>
                <a:schemeClr val="bg1"/>
              </a:buClr>
              <a:buSzPct val="100000"/>
              <a:buFont typeface="Bahnschrift" panose="020B0502040204020203" pitchFamily="34" charset="0"/>
              <a:buChar char="›"/>
              <a:defRPr lang="pt-BR" sz="12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 typeface="Bahnschrift" panose="020B0502040204020203" pitchFamily="34" charset="0"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 typeface="Bahnschrift" panose="020B0502040204020203" pitchFamily="34" charset="0"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30000"/>
              <a:buFont typeface="Bahnschrift" panose="020B0502040204020203" pitchFamily="34" charset="0"/>
              <a:buChar char="›"/>
              <a:tabLst/>
              <a:defRPr/>
            </a:pPr>
            <a:r>
              <a:rPr lang="pt-BR"/>
              <a:t>Texto</a:t>
            </a:r>
          </a:p>
          <a:p>
            <a:pPr marL="3429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30000"/>
              <a:buFont typeface="Bahnschrift" panose="020B0502040204020203" pitchFamily="34" charset="0"/>
              <a:buChar char="›"/>
              <a:tabLst/>
              <a:defRPr/>
            </a:pPr>
            <a:r>
              <a:rPr lang="pt-BR"/>
              <a:t>Texto</a:t>
            </a:r>
          </a:p>
          <a:p>
            <a:pPr marL="3429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30000"/>
              <a:buFont typeface="Bahnschrift" panose="020B0502040204020203" pitchFamily="34" charset="0"/>
              <a:buChar char="›"/>
              <a:tabLst/>
              <a:defRPr/>
            </a:pPr>
            <a:r>
              <a:rPr lang="pt-BR"/>
              <a:t>Texto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8E2E8EA9-E556-487A-8FF6-0598A050E6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8" y="1088571"/>
            <a:ext cx="5664063" cy="4666420"/>
          </a:xfrm>
          <a:prstGeom prst="roundRect">
            <a:avLst>
              <a:gd name="adj" fmla="val 4112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2000" b="0" dirty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800" b="0" dirty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600" b="0" dirty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400" b="0" baseline="0" dirty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7C0FE37C-0369-4FD5-B345-9C31FDA9413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83811" y="1088571"/>
            <a:ext cx="5664063" cy="4666420"/>
          </a:xfrm>
          <a:prstGeom prst="roundRect">
            <a:avLst>
              <a:gd name="adj" fmla="val 4112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2000" b="0" dirty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800" b="0" dirty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600" b="0" dirty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400" b="0" baseline="0" dirty="0">
                <a:solidFill>
                  <a:schemeClr val="bg1">
                    <a:lumMod val="95000"/>
                  </a:schemeClr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1869998325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DEAAC26-36CF-483A-8C6B-EE182AF923A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latin typeface="Segoe UI Variable Display" pitchFamily="2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947E88B4-4CAB-4838-9FCB-7C5267A9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5445151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xmlns="" id="{7B0602B2-1649-4069-BD0B-F76B4E585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2151" y="87180"/>
            <a:ext cx="3744312" cy="7357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pt-BR" sz="2400" b="0" smtClean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>
              <a:defRPr lang="pt-BR" sz="2400" smtClean="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2pPr>
            <a:lvl3pPr>
              <a:defRPr lang="pt-BR" sz="2400" smtClean="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3pPr>
            <a:lvl4pPr>
              <a:defRPr lang="pt-BR" sz="2400" smtClean="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4pPr>
            <a:lvl5pPr>
              <a:defRPr lang="pt-BR" sz="240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5pPr>
          </a:lstStyle>
          <a:p>
            <a:pPr lvl="0">
              <a:spcBef>
                <a:spcPct val="0"/>
              </a:spcBef>
            </a:pPr>
            <a:r>
              <a:rPr lang="pt-BR"/>
              <a:t>Clique para editar </a:t>
            </a:r>
            <a:br>
              <a:rPr lang="pt-BR"/>
            </a:br>
            <a:r>
              <a:rPr lang="pt-BR"/>
              <a:t>o texto Mestre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E609B3C9-929D-4581-804F-3AC17035AE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9" y="1088570"/>
            <a:ext cx="5445151" cy="55093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xmlns="" id="{D580EEE0-4728-4F4E-9B1F-0367DAF78E74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6352151" y="1088570"/>
            <a:ext cx="5663935" cy="555398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457200" indent="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13D77EE3-A8EF-7152-9299-EEDD06CF5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8762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914FC0F-6966-49BE-B646-F67CDC57B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C817028E-5230-4CC0-B450-9B01AED8B5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8" y="1039411"/>
            <a:ext cx="5664063" cy="2717868"/>
          </a:xfrm>
          <a:prstGeom prst="roundRect">
            <a:avLst>
              <a:gd name="adj" fmla="val 5234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solidFill>
              <a:srgbClr val="265569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CA6EC580-0E2F-447B-AD2D-9EE22FC2706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83809" y="1039411"/>
            <a:ext cx="5664063" cy="2717868"/>
          </a:xfrm>
          <a:prstGeom prst="roundRect">
            <a:avLst>
              <a:gd name="adj" fmla="val 5234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solidFill>
              <a:srgbClr val="265569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xmlns="" id="{A6318365-A9B0-468B-8FBA-CC1FBB1570D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4127" y="3973730"/>
            <a:ext cx="5664063" cy="2717868"/>
          </a:xfrm>
          <a:prstGeom prst="roundRect">
            <a:avLst>
              <a:gd name="adj" fmla="val 5234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solidFill>
              <a:srgbClr val="265569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xmlns="" id="{2B63274C-CEC8-4C1D-99DD-38FEB4005FB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83809" y="3973730"/>
            <a:ext cx="5664063" cy="2717868"/>
          </a:xfrm>
          <a:prstGeom prst="roundRect">
            <a:avLst>
              <a:gd name="adj" fmla="val 5234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solidFill>
              <a:srgbClr val="265569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3286510288"/>
      </p:ext>
    </p:extLst>
  </p:cSld>
  <p:clrMapOvr>
    <a:masterClrMapping/>
  </p:clrMapOvr>
  <p:transition spd="slow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061937B2-B20E-4DB2-BF8F-E862AB75ACB7}"/>
              </a:ext>
            </a:extLst>
          </p:cNvPr>
          <p:cNvSpPr/>
          <p:nvPr userDrawn="1"/>
        </p:nvSpPr>
        <p:spPr>
          <a:xfrm flipV="1">
            <a:off x="-12340" y="-1"/>
            <a:ext cx="12216680" cy="6858000"/>
          </a:xfrm>
          <a:prstGeom prst="rect">
            <a:avLst/>
          </a:prstGeom>
          <a:solidFill>
            <a:srgbClr val="1E4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0">
              <a:solidFill>
                <a:srgbClr val="FFFFFF"/>
              </a:solidFill>
              <a:latin typeface="Segoe UI Variable Display" pitchFamily="2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914FC0F-6966-49BE-B646-F67CDC57B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C817028E-5230-4CC0-B450-9B01AED8B5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8" y="1039411"/>
            <a:ext cx="5664063" cy="2717868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9A37EB2F-3499-4C79-AD3B-0FC8BF9BBE92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xmlns="" id="{D5CF48F6-DA18-4DD7-A0E8-F294E5C669B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44127" y="3924688"/>
            <a:ext cx="5664063" cy="2717868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xmlns="" id="{FA8342C6-6601-4AAD-B1ED-DE8A62E5264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80180" y="1039411"/>
            <a:ext cx="5664063" cy="2717868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xmlns="" id="{8187D39F-32B3-4AE7-9457-8A71C8943AE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80179" y="3924688"/>
            <a:ext cx="5664063" cy="2717868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D04B3790-6678-1F67-5DCB-D49627B19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63841"/>
      </p:ext>
    </p:extLst>
  </p:cSld>
  <p:clrMapOvr>
    <a:masterClrMapping/>
  </p:clrMapOvr>
  <p:transition spd="slow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E465A"/>
                </a:solidFill>
                <a:latin typeface="Segoe UI Variable Display Semib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0540639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A603A0-8A74-42A9-8ED7-3CD1F56C3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xmlns="" id="{DEBD8A97-391D-4716-9CC4-5889E932F33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128" y="930749"/>
            <a:ext cx="6747551" cy="278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xmlns="" id="{9169A142-7BE4-4EB4-B46C-6440B16C4F4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4129" y="3820807"/>
            <a:ext cx="6747550" cy="2723663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273959FA-DB2E-42F1-A852-2B12E3E4D93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94879" y="954676"/>
            <a:ext cx="4552991" cy="5589794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265569"/>
            </a:solidFill>
          </a:ln>
        </p:spPr>
        <p:txBody>
          <a:bodyPr/>
          <a:lstStyle>
            <a:lvl1pPr marL="342900" indent="-342900">
              <a:buClr>
                <a:srgbClr val="1E465A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1E465A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179707996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CF9FB73F-44AF-49C3-BD98-48B1F021128E}"/>
              </a:ext>
            </a:extLst>
          </p:cNvPr>
          <p:cNvSpPr/>
          <p:nvPr userDrawn="1"/>
        </p:nvSpPr>
        <p:spPr>
          <a:xfrm flipV="1">
            <a:off x="-12340" y="-1"/>
            <a:ext cx="12216680" cy="6858000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latin typeface="Segoe UI Variable Display Semib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8A603A0-8A74-42A9-8ED7-3CD1F56C3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 Semib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6F344B9B-85B4-4E2D-8F72-FB30F59F53BC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 Semib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 Semib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xmlns="" id="{146F15FC-25B4-48B0-9DCD-E43F6D95F21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4128" y="930749"/>
            <a:ext cx="6747551" cy="278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C88EABA5-26FC-4043-9EEE-B168F4BE264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4129" y="3820807"/>
            <a:ext cx="6747550" cy="2723663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xmlns="" id="{9FE0AA3A-8BC4-451F-A618-E8B78627D6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94879" y="954674"/>
            <a:ext cx="4552991" cy="5589795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="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E4810B1E-1244-7FEE-C08A-13D5595C2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99531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ço Reservado para Imagem 2">
            <a:extLst>
              <a:ext uri="{FF2B5EF4-FFF2-40B4-BE49-F238E27FC236}">
                <a16:creationId xmlns:a16="http://schemas.microsoft.com/office/drawing/2014/main" xmlns="" id="{31F66E65-F0AD-4177-AF4C-2B2999DAE0B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441440" y="653052"/>
            <a:ext cx="5212080" cy="5546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E465A"/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567208B0-4D9E-4BE4-B713-4C25BA9147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Brasília (DF) 00 de janeiro de 2022</a:t>
            </a:r>
          </a:p>
        </p:txBody>
      </p:sp>
      <p:pic>
        <p:nvPicPr>
          <p:cNvPr id="39" name="Imagem 38" descr="Logotipo&#10;&#10;Descrição gerada automaticamente">
            <a:extLst>
              <a:ext uri="{FF2B5EF4-FFF2-40B4-BE49-F238E27FC236}">
                <a16:creationId xmlns:a16="http://schemas.microsoft.com/office/drawing/2014/main" xmlns="" id="{A4374C2A-6DE6-4C8B-B58C-927A5B9B1C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" y="653052"/>
            <a:ext cx="2573460" cy="6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10281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Gramado com cidade ao fundo&#10;&#10;Descrição gerada automaticamente">
            <a:extLst>
              <a:ext uri="{FF2B5EF4-FFF2-40B4-BE49-F238E27FC236}">
                <a16:creationId xmlns:a16="http://schemas.microsoft.com/office/drawing/2014/main" xmlns="" id="{0D933C25-AB33-410A-8543-F6D6AAF31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4" t="208" r="4690" b="-206"/>
          <a:stretch/>
        </p:blipFill>
        <p:spPr>
          <a:xfrm>
            <a:off x="6441440" y="653052"/>
            <a:ext cx="5230478" cy="554646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xmlns="" id="{3D91FE51-ABDF-453D-9AA9-4BAD77DFA216}"/>
              </a:ext>
            </a:extLst>
          </p:cNvPr>
          <p:cNvSpPr/>
          <p:nvPr userDrawn="1"/>
        </p:nvSpPr>
        <p:spPr>
          <a:xfrm>
            <a:off x="6441440" y="653052"/>
            <a:ext cx="4581602" cy="5512649"/>
          </a:xfrm>
          <a:prstGeom prst="roundRect">
            <a:avLst>
              <a:gd name="adj" fmla="val 0"/>
            </a:avLst>
          </a:prstGeom>
          <a:gradFill>
            <a:gsLst>
              <a:gs pos="14000">
                <a:srgbClr val="2D647D">
                  <a:alpha val="79000"/>
                </a:srgbClr>
              </a:gs>
              <a:gs pos="100000">
                <a:srgbClr val="2D647D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Brasília (DF) 00 de janeiro de 2022</a:t>
            </a: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3FC42526-7855-48F8-B210-40A7208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5243"/>
          <a:stretch/>
        </p:blipFill>
        <p:spPr>
          <a:xfrm>
            <a:off x="6441440" y="657369"/>
            <a:ext cx="3035069" cy="5508333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7731D03C-5E1A-47E6-A93D-D21436559A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</p:spTree>
    <p:extLst>
      <p:ext uri="{BB962C8B-B14F-4D97-AF65-F5344CB8AC3E}">
        <p14:creationId xmlns:p14="http://schemas.microsoft.com/office/powerpoint/2010/main" val="952389895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tos do Palácio do Planalto — Português (Brasil)">
            <a:extLst>
              <a:ext uri="{FF2B5EF4-FFF2-40B4-BE49-F238E27FC236}">
                <a16:creationId xmlns:a16="http://schemas.microsoft.com/office/drawing/2014/main" xmlns="" id="{3EF03B46-37CE-4149-8375-80DE4FE8ED7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t="-78" r="28654" b="78"/>
          <a:stretch/>
        </p:blipFill>
        <p:spPr bwMode="auto">
          <a:xfrm>
            <a:off x="6441440" y="648733"/>
            <a:ext cx="5212080" cy="550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31254143-0897-460F-9572-1C342C2F52C3}"/>
              </a:ext>
            </a:extLst>
          </p:cNvPr>
          <p:cNvSpPr/>
          <p:nvPr userDrawn="1"/>
        </p:nvSpPr>
        <p:spPr>
          <a:xfrm>
            <a:off x="6441440" y="653052"/>
            <a:ext cx="4581602" cy="5512649"/>
          </a:xfrm>
          <a:prstGeom prst="roundRect">
            <a:avLst>
              <a:gd name="adj" fmla="val 0"/>
            </a:avLst>
          </a:prstGeom>
          <a:gradFill>
            <a:gsLst>
              <a:gs pos="14000">
                <a:srgbClr val="2D647D">
                  <a:alpha val="79000"/>
                </a:srgbClr>
              </a:gs>
              <a:gs pos="100000">
                <a:srgbClr val="2D647D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Brasília (DF) 00 de janeiro de 2022</a:t>
            </a: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3FC42526-7855-48F8-B210-40A7208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5243"/>
          <a:stretch/>
        </p:blipFill>
        <p:spPr>
          <a:xfrm>
            <a:off x="6441440" y="657369"/>
            <a:ext cx="3035069" cy="5508333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55EADD2F-3BE2-4F4C-A59A-E4FD7B2D8B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</p:spTree>
    <p:extLst>
      <p:ext uri="{BB962C8B-B14F-4D97-AF65-F5344CB8AC3E}">
        <p14:creationId xmlns:p14="http://schemas.microsoft.com/office/powerpoint/2010/main" val="2124866806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GR abre apuração preliminar sobre ataque ao prédio do STF | Exame">
            <a:extLst>
              <a:ext uri="{FF2B5EF4-FFF2-40B4-BE49-F238E27FC236}">
                <a16:creationId xmlns:a16="http://schemas.microsoft.com/office/drawing/2014/main" xmlns="" id="{DE00E882-706A-4A50-9293-27E76704DF4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2" r="6506"/>
          <a:stretch/>
        </p:blipFill>
        <p:spPr bwMode="auto">
          <a:xfrm>
            <a:off x="6441440" y="648734"/>
            <a:ext cx="5212080" cy="552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31254143-0897-460F-9572-1C342C2F52C3}"/>
              </a:ext>
            </a:extLst>
          </p:cNvPr>
          <p:cNvSpPr/>
          <p:nvPr userDrawn="1"/>
        </p:nvSpPr>
        <p:spPr>
          <a:xfrm>
            <a:off x="6441440" y="653052"/>
            <a:ext cx="4581602" cy="5512649"/>
          </a:xfrm>
          <a:prstGeom prst="roundRect">
            <a:avLst>
              <a:gd name="adj" fmla="val 0"/>
            </a:avLst>
          </a:prstGeom>
          <a:gradFill>
            <a:gsLst>
              <a:gs pos="14000">
                <a:srgbClr val="2D647D">
                  <a:alpha val="79000"/>
                </a:srgbClr>
              </a:gs>
              <a:gs pos="100000">
                <a:srgbClr val="2D647D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Brasília (DF) 00 de janeiro de 2022</a:t>
            </a: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3FC42526-7855-48F8-B210-40A7208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5243"/>
          <a:stretch/>
        </p:blipFill>
        <p:spPr>
          <a:xfrm>
            <a:off x="6441440" y="657369"/>
            <a:ext cx="3035069" cy="5508333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406931BD-1E39-453A-8E81-2FB41CBE13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</p:spTree>
    <p:extLst>
      <p:ext uri="{BB962C8B-B14F-4D97-AF65-F5344CB8AC3E}">
        <p14:creationId xmlns:p14="http://schemas.microsoft.com/office/powerpoint/2010/main" val="254128429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onte sobre rio com cidade ao fundo&#10;&#10;Descrição gerada automaticamente">
            <a:extLst>
              <a:ext uri="{FF2B5EF4-FFF2-40B4-BE49-F238E27FC236}">
                <a16:creationId xmlns:a16="http://schemas.microsoft.com/office/drawing/2014/main" xmlns="" id="{5A87F703-9914-47D7-BB3F-6A0F7061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888" r="27691" b="1488"/>
          <a:stretch/>
        </p:blipFill>
        <p:spPr>
          <a:xfrm>
            <a:off x="6441440" y="653052"/>
            <a:ext cx="5212080" cy="5512650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31254143-0897-460F-9572-1C342C2F52C3}"/>
              </a:ext>
            </a:extLst>
          </p:cNvPr>
          <p:cNvSpPr/>
          <p:nvPr userDrawn="1"/>
        </p:nvSpPr>
        <p:spPr>
          <a:xfrm>
            <a:off x="6441440" y="653052"/>
            <a:ext cx="4581602" cy="5512649"/>
          </a:xfrm>
          <a:prstGeom prst="roundRect">
            <a:avLst>
              <a:gd name="adj" fmla="val 0"/>
            </a:avLst>
          </a:prstGeom>
          <a:gradFill>
            <a:gsLst>
              <a:gs pos="14000">
                <a:srgbClr val="2D647D">
                  <a:alpha val="79000"/>
                </a:srgbClr>
              </a:gs>
              <a:gs pos="100000">
                <a:srgbClr val="2D647D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São Paulo (SP) 00 de janeiro de 2022</a:t>
            </a: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3FC42526-7855-48F8-B210-40A7208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5243"/>
          <a:stretch/>
        </p:blipFill>
        <p:spPr>
          <a:xfrm>
            <a:off x="6441440" y="657369"/>
            <a:ext cx="3035069" cy="5508333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AE7A093F-5FE7-48A0-BE60-B10E250486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</p:spTree>
    <p:extLst>
      <p:ext uri="{BB962C8B-B14F-4D97-AF65-F5344CB8AC3E}">
        <p14:creationId xmlns:p14="http://schemas.microsoft.com/office/powerpoint/2010/main" val="2264966882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DEAAC26-36CF-483A-8C6B-EE182AF923AA}"/>
              </a:ext>
            </a:extLst>
          </p:cNvPr>
          <p:cNvSpPr/>
          <p:nvPr userDrawn="1"/>
        </p:nvSpPr>
        <p:spPr>
          <a:xfrm flipH="1">
            <a:off x="4081663" y="-197"/>
            <a:ext cx="8110337" cy="6858000"/>
          </a:xfrm>
          <a:prstGeom prst="rect">
            <a:avLst/>
          </a:prstGeom>
          <a:gradFill flip="none" rotWithShape="1">
            <a:gsLst>
              <a:gs pos="100000">
                <a:srgbClr val="0F6688"/>
              </a:gs>
              <a:gs pos="6000">
                <a:srgbClr val="142F3C"/>
              </a:gs>
            </a:gsLst>
            <a:lin ang="1080000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9B25265C-BFC0-4D97-8B74-CA77240F82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523" y="87180"/>
            <a:ext cx="5730940" cy="7357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pt-BR" sz="2400" b="0" smtClean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>
              <a:defRPr lang="pt-BR" sz="2400" smtClean="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2pPr>
            <a:lvl3pPr>
              <a:defRPr lang="pt-BR" sz="2400" smtClean="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3pPr>
            <a:lvl4pPr>
              <a:defRPr lang="pt-BR" sz="2400" smtClean="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4pPr>
            <a:lvl5pPr>
              <a:defRPr lang="pt-BR" sz="2400">
                <a:solidFill>
                  <a:srgbClr val="265569"/>
                </a:solidFill>
                <a:latin typeface="Bahnschrift" panose="020B0502040204020203" pitchFamily="34" charset="0"/>
                <a:cs typeface="Arial" charset="0"/>
              </a:defRPr>
            </a:lvl5pPr>
          </a:lstStyle>
          <a:p>
            <a:pPr lvl="0">
              <a:spcBef>
                <a:spcPct val="0"/>
              </a:spcBef>
            </a:pPr>
            <a:r>
              <a:rPr lang="pt-BR"/>
              <a:t>Clique para editar </a:t>
            </a:r>
            <a:br>
              <a:rPr lang="pt-BR"/>
            </a:br>
            <a:r>
              <a:rPr lang="pt-BR"/>
              <a:t>o texto Mestre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AAB7B58D-0F21-4D18-9528-A3CB4200A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3575051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04E23CA9-FA5C-4A9B-BD3A-70BFAF4AA345}"/>
              </a:ext>
            </a:extLst>
          </p:cNvPr>
          <p:cNvSpPr txBox="1"/>
          <p:nvPr userDrawn="1"/>
        </p:nvSpPr>
        <p:spPr>
          <a:xfrm>
            <a:off x="11692576" y="6597095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t>p. </a:t>
            </a:r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E4E236B1-C3B4-495C-AA6C-43D2F487D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4129" y="1088570"/>
            <a:ext cx="3575051" cy="55093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xmlns="" id="{B3ECA389-E4FE-4EB2-A816-BD3B48E5709F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4365523" y="1088570"/>
            <a:ext cx="7650563" cy="555398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457200" indent="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180E77E6-4230-39B2-0DBB-50C97F67A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18263"/>
      </p:ext>
    </p:extLst>
  </p:cSld>
  <p:clrMapOvr>
    <a:masterClrMapping/>
  </p:clrMapOvr>
  <p:transition spd="slow">
    <p:push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ita ao Museu do Amanhã, no Rio de Janeiro - Turista Profissional">
            <a:extLst>
              <a:ext uri="{FF2B5EF4-FFF2-40B4-BE49-F238E27FC236}">
                <a16:creationId xmlns:a16="http://schemas.microsoft.com/office/drawing/2014/main" xmlns="" id="{11EDE7CC-2195-53E7-F088-18745C2417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41" y="504658"/>
            <a:ext cx="5212080" cy="550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São Paulo (SP) 00 de janeiro de 2022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AE7A093F-5FE7-48A0-BE60-B10E250486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31254143-0897-460F-9572-1C342C2F52C3}"/>
              </a:ext>
            </a:extLst>
          </p:cNvPr>
          <p:cNvSpPr/>
          <p:nvPr userDrawn="1"/>
        </p:nvSpPr>
        <p:spPr>
          <a:xfrm>
            <a:off x="6441440" y="527363"/>
            <a:ext cx="4527911" cy="5494589"/>
          </a:xfrm>
          <a:prstGeom prst="roundRect">
            <a:avLst>
              <a:gd name="adj" fmla="val 0"/>
            </a:avLst>
          </a:prstGeom>
          <a:gradFill>
            <a:gsLst>
              <a:gs pos="14000">
                <a:srgbClr val="2D647D">
                  <a:alpha val="79000"/>
                </a:srgbClr>
              </a:gs>
              <a:gs pos="100000">
                <a:srgbClr val="2D647D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3FC42526-7855-48F8-B210-40A7208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5243"/>
          <a:stretch/>
        </p:blipFill>
        <p:spPr>
          <a:xfrm>
            <a:off x="6224156" y="441379"/>
            <a:ext cx="3035069" cy="550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13505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tidos querem ministérios do governo | Lauro Jardim - O Globo">
            <a:extLst>
              <a:ext uri="{FF2B5EF4-FFF2-40B4-BE49-F238E27FC236}">
                <a16:creationId xmlns:a16="http://schemas.microsoft.com/office/drawing/2014/main" xmlns="" id="{DD0AF066-DE0B-4C51-948F-6A850396B5C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r="32578" b="4760"/>
          <a:stretch/>
        </p:blipFill>
        <p:spPr bwMode="auto">
          <a:xfrm>
            <a:off x="6428545" y="653051"/>
            <a:ext cx="5224975" cy="552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31254143-0897-460F-9572-1C342C2F52C3}"/>
              </a:ext>
            </a:extLst>
          </p:cNvPr>
          <p:cNvSpPr/>
          <p:nvPr userDrawn="1"/>
        </p:nvSpPr>
        <p:spPr>
          <a:xfrm>
            <a:off x="6441440" y="653052"/>
            <a:ext cx="4581602" cy="5512649"/>
          </a:xfrm>
          <a:prstGeom prst="roundRect">
            <a:avLst>
              <a:gd name="adj" fmla="val 0"/>
            </a:avLst>
          </a:prstGeom>
          <a:gradFill>
            <a:gsLst>
              <a:gs pos="14000">
                <a:srgbClr val="2D647D">
                  <a:alpha val="79000"/>
                </a:srgbClr>
              </a:gs>
              <a:gs pos="100000">
                <a:srgbClr val="2D647D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Brasília (DF) 00 de janeiro de 2022</a:t>
            </a: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3FC42526-7855-48F8-B210-40A7208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5243"/>
          <a:stretch/>
        </p:blipFill>
        <p:spPr>
          <a:xfrm>
            <a:off x="6441440" y="657369"/>
            <a:ext cx="3035069" cy="5508333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B83BAC8D-B228-4754-BF22-A7644299AE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</p:spTree>
    <p:extLst>
      <p:ext uri="{BB962C8B-B14F-4D97-AF65-F5344CB8AC3E}">
        <p14:creationId xmlns:p14="http://schemas.microsoft.com/office/powerpoint/2010/main" val="191893289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Vista aérea de uma cidade&#10;&#10;Descrição gerada automaticamente">
            <a:extLst>
              <a:ext uri="{FF2B5EF4-FFF2-40B4-BE49-F238E27FC236}">
                <a16:creationId xmlns:a16="http://schemas.microsoft.com/office/drawing/2014/main" xmlns="" id="{C9CA7318-3B76-4EEF-B41B-E886F0C75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285" r="41726" b="-285"/>
          <a:stretch/>
        </p:blipFill>
        <p:spPr>
          <a:xfrm>
            <a:off x="6441440" y="653823"/>
            <a:ext cx="5212080" cy="5527642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31254143-0897-460F-9572-1C342C2F52C3}"/>
              </a:ext>
            </a:extLst>
          </p:cNvPr>
          <p:cNvSpPr/>
          <p:nvPr userDrawn="1"/>
        </p:nvSpPr>
        <p:spPr>
          <a:xfrm>
            <a:off x="6441440" y="653052"/>
            <a:ext cx="4581602" cy="5512649"/>
          </a:xfrm>
          <a:prstGeom prst="roundRect">
            <a:avLst>
              <a:gd name="adj" fmla="val 0"/>
            </a:avLst>
          </a:prstGeom>
          <a:gradFill>
            <a:gsLst>
              <a:gs pos="14000">
                <a:srgbClr val="2D647D">
                  <a:alpha val="79000"/>
                </a:srgbClr>
              </a:gs>
              <a:gs pos="100000">
                <a:srgbClr val="2D647D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Brasília (DF) 00 de janeiro de 2022</a:t>
            </a: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3FC42526-7855-48F8-B210-40A7208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5243"/>
          <a:stretch/>
        </p:blipFill>
        <p:spPr>
          <a:xfrm>
            <a:off x="6441440" y="657369"/>
            <a:ext cx="3035069" cy="5508333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AF357823-88C5-4CA9-9B6C-334C14E096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</p:spTree>
    <p:extLst>
      <p:ext uri="{BB962C8B-B14F-4D97-AF65-F5344CB8AC3E}">
        <p14:creationId xmlns:p14="http://schemas.microsoft.com/office/powerpoint/2010/main" val="2964455297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9E475344-E46F-43E5-9E17-5F92ED5EF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3" t="1" r="9740" b="1"/>
          <a:stretch/>
        </p:blipFill>
        <p:spPr>
          <a:xfrm>
            <a:off x="6441440" y="653051"/>
            <a:ext cx="5212080" cy="5496677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31254143-0897-460F-9572-1C342C2F52C3}"/>
              </a:ext>
            </a:extLst>
          </p:cNvPr>
          <p:cNvSpPr/>
          <p:nvPr userDrawn="1"/>
        </p:nvSpPr>
        <p:spPr>
          <a:xfrm>
            <a:off x="6441440" y="653052"/>
            <a:ext cx="4581602" cy="5512649"/>
          </a:xfrm>
          <a:prstGeom prst="roundRect">
            <a:avLst>
              <a:gd name="adj" fmla="val 0"/>
            </a:avLst>
          </a:prstGeom>
          <a:gradFill>
            <a:gsLst>
              <a:gs pos="14000">
                <a:srgbClr val="2D647D">
                  <a:alpha val="79000"/>
                </a:srgbClr>
              </a:gs>
              <a:gs pos="100000">
                <a:srgbClr val="2D647D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Brasília (DF) 00 de janeiro de 2022</a:t>
            </a: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3FC42526-7855-48F8-B210-40A7208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5243"/>
          <a:stretch/>
        </p:blipFill>
        <p:spPr>
          <a:xfrm>
            <a:off x="6441440" y="657369"/>
            <a:ext cx="3035069" cy="5508333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4" descr="Resultado de imagem para mulher do real">
            <a:extLst>
              <a:ext uri="{FF2B5EF4-FFF2-40B4-BE49-F238E27FC236}">
                <a16:creationId xmlns:a16="http://schemas.microsoft.com/office/drawing/2014/main" xmlns="" id="{BDAA8919-55F9-403C-9A2D-3A04C6DD7A4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/>
          <a:stretch/>
        </p:blipFill>
        <p:spPr bwMode="auto">
          <a:xfrm>
            <a:off x="10213220" y="3123996"/>
            <a:ext cx="1220844" cy="152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5268D559-6792-4F5A-96AB-4513BA66DC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</p:spTree>
    <p:extLst>
      <p:ext uri="{BB962C8B-B14F-4D97-AF65-F5344CB8AC3E}">
        <p14:creationId xmlns:p14="http://schemas.microsoft.com/office/powerpoint/2010/main" val="3299661034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6BA02A17-6173-46B0-ADA7-96648E474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843"/>
          <a:stretch/>
        </p:blipFill>
        <p:spPr>
          <a:xfrm>
            <a:off x="6441440" y="2072640"/>
            <a:ext cx="5212080" cy="2949210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31254143-0897-460F-9572-1C342C2F52C3}"/>
              </a:ext>
            </a:extLst>
          </p:cNvPr>
          <p:cNvSpPr/>
          <p:nvPr userDrawn="1"/>
        </p:nvSpPr>
        <p:spPr>
          <a:xfrm>
            <a:off x="6441440" y="2072641"/>
            <a:ext cx="2739505" cy="2949210"/>
          </a:xfrm>
          <a:prstGeom prst="roundRect">
            <a:avLst>
              <a:gd name="adj" fmla="val 0"/>
            </a:avLst>
          </a:prstGeom>
          <a:gradFill>
            <a:gsLst>
              <a:gs pos="14000">
                <a:srgbClr val="2D647D">
                  <a:alpha val="79000"/>
                </a:srgbClr>
              </a:gs>
              <a:gs pos="100000">
                <a:srgbClr val="2D647D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Brasília (DF) 00 de janeiro de 2022</a:t>
            </a: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3FC42526-7855-48F8-B210-40A7208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5243"/>
          <a:stretch/>
        </p:blipFill>
        <p:spPr>
          <a:xfrm>
            <a:off x="6441440" y="2072640"/>
            <a:ext cx="1625003" cy="2949210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4" descr="Resultado de imagem para mulher do real">
            <a:extLst>
              <a:ext uri="{FF2B5EF4-FFF2-40B4-BE49-F238E27FC236}">
                <a16:creationId xmlns:a16="http://schemas.microsoft.com/office/drawing/2014/main" xmlns="" id="{BDAA8919-55F9-403C-9A2D-3A04C6DD7A4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/>
          <a:stretch/>
        </p:blipFill>
        <p:spPr bwMode="auto">
          <a:xfrm>
            <a:off x="10213220" y="3123996"/>
            <a:ext cx="1220844" cy="152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4F9318F1-BF51-4166-8CE1-E0EBDC47F3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</p:spTree>
    <p:extLst>
      <p:ext uri="{BB962C8B-B14F-4D97-AF65-F5344CB8AC3E}">
        <p14:creationId xmlns:p14="http://schemas.microsoft.com/office/powerpoint/2010/main" val="1974692881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1AB194F1-A082-452C-B086-A342545DB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9" b="74"/>
          <a:stretch/>
        </p:blipFill>
        <p:spPr>
          <a:xfrm>
            <a:off x="6441439" y="2076830"/>
            <a:ext cx="5212081" cy="2942638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31254143-0897-460F-9572-1C342C2F52C3}"/>
              </a:ext>
            </a:extLst>
          </p:cNvPr>
          <p:cNvSpPr/>
          <p:nvPr userDrawn="1"/>
        </p:nvSpPr>
        <p:spPr>
          <a:xfrm>
            <a:off x="6441440" y="2072641"/>
            <a:ext cx="2739505" cy="2949210"/>
          </a:xfrm>
          <a:prstGeom prst="roundRect">
            <a:avLst>
              <a:gd name="adj" fmla="val 0"/>
            </a:avLst>
          </a:prstGeom>
          <a:gradFill>
            <a:gsLst>
              <a:gs pos="14000">
                <a:srgbClr val="2D647D">
                  <a:alpha val="79000"/>
                </a:srgbClr>
              </a:gs>
              <a:gs pos="100000">
                <a:srgbClr val="2D647D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Brasília (DF) 00 de janeiro de 2022</a:t>
            </a: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3FC42526-7855-48F8-B210-40A7208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5243"/>
          <a:stretch/>
        </p:blipFill>
        <p:spPr>
          <a:xfrm>
            <a:off x="6441440" y="2072640"/>
            <a:ext cx="1625003" cy="2949210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4" descr="Resultado de imagem para mulher do real">
            <a:extLst>
              <a:ext uri="{FF2B5EF4-FFF2-40B4-BE49-F238E27FC236}">
                <a16:creationId xmlns:a16="http://schemas.microsoft.com/office/drawing/2014/main" xmlns="" id="{BDAA8919-55F9-403C-9A2D-3A04C6DD7A4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/>
          <a:stretch/>
        </p:blipFill>
        <p:spPr bwMode="auto">
          <a:xfrm>
            <a:off x="10213220" y="3123996"/>
            <a:ext cx="1220844" cy="152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65B9BE16-09CC-41B2-ADCF-53A4428C19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</p:spTree>
    <p:extLst>
      <p:ext uri="{BB962C8B-B14F-4D97-AF65-F5344CB8AC3E}">
        <p14:creationId xmlns:p14="http://schemas.microsoft.com/office/powerpoint/2010/main" val="3500238130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F75ABEB1-B37C-46F4-B886-7532BD3545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32"/>
          <a:stretch/>
        </p:blipFill>
        <p:spPr>
          <a:xfrm>
            <a:off x="6441439" y="2072639"/>
            <a:ext cx="5212081" cy="2946829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31254143-0897-460F-9572-1C342C2F52C3}"/>
              </a:ext>
            </a:extLst>
          </p:cNvPr>
          <p:cNvSpPr/>
          <p:nvPr userDrawn="1"/>
        </p:nvSpPr>
        <p:spPr>
          <a:xfrm>
            <a:off x="6441440" y="2072641"/>
            <a:ext cx="2739505" cy="2949210"/>
          </a:xfrm>
          <a:prstGeom prst="roundRect">
            <a:avLst>
              <a:gd name="adj" fmla="val 0"/>
            </a:avLst>
          </a:prstGeom>
          <a:gradFill>
            <a:gsLst>
              <a:gs pos="14000">
                <a:srgbClr val="2D647D">
                  <a:alpha val="79000"/>
                </a:srgbClr>
              </a:gs>
              <a:gs pos="100000">
                <a:srgbClr val="2D647D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Brasília (DF) 00 de janeiro de 2022</a:t>
            </a: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3FC42526-7855-48F8-B210-40A7208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5243"/>
          <a:stretch/>
        </p:blipFill>
        <p:spPr>
          <a:xfrm>
            <a:off x="6441440" y="2072640"/>
            <a:ext cx="1625003" cy="2949210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4" descr="Resultado de imagem para mulher do real">
            <a:extLst>
              <a:ext uri="{FF2B5EF4-FFF2-40B4-BE49-F238E27FC236}">
                <a16:creationId xmlns:a16="http://schemas.microsoft.com/office/drawing/2014/main" xmlns="" id="{BDAA8919-55F9-403C-9A2D-3A04C6DD7A4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/>
          <a:stretch/>
        </p:blipFill>
        <p:spPr bwMode="auto">
          <a:xfrm>
            <a:off x="10213220" y="3123996"/>
            <a:ext cx="1220844" cy="152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m para mulher do real">
            <a:extLst>
              <a:ext uri="{FF2B5EF4-FFF2-40B4-BE49-F238E27FC236}">
                <a16:creationId xmlns:a16="http://schemas.microsoft.com/office/drawing/2014/main" xmlns="" id="{F53A8924-1B10-4328-A1E3-2505278B5D7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7"/>
          <a:stretch/>
        </p:blipFill>
        <p:spPr bwMode="auto">
          <a:xfrm>
            <a:off x="7339020" y="3742743"/>
            <a:ext cx="823719" cy="103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9989690C-1176-4FD3-8E03-F49FA226E7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</p:spTree>
    <p:extLst>
      <p:ext uri="{BB962C8B-B14F-4D97-AF65-F5344CB8AC3E}">
        <p14:creationId xmlns:p14="http://schemas.microsoft.com/office/powerpoint/2010/main" val="2908605263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205905A7-E2EC-4C3E-A564-0DFBA4F95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" r="541" b="509"/>
          <a:stretch/>
        </p:blipFill>
        <p:spPr>
          <a:xfrm flipH="1">
            <a:off x="6441438" y="2072639"/>
            <a:ext cx="5212079" cy="2949210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31254143-0897-460F-9572-1C342C2F52C3}"/>
              </a:ext>
            </a:extLst>
          </p:cNvPr>
          <p:cNvSpPr/>
          <p:nvPr userDrawn="1"/>
        </p:nvSpPr>
        <p:spPr>
          <a:xfrm>
            <a:off x="6441440" y="2072641"/>
            <a:ext cx="2739505" cy="2949210"/>
          </a:xfrm>
          <a:prstGeom prst="roundRect">
            <a:avLst>
              <a:gd name="adj" fmla="val 0"/>
            </a:avLst>
          </a:prstGeom>
          <a:gradFill>
            <a:gsLst>
              <a:gs pos="14000">
                <a:srgbClr val="2D647D">
                  <a:alpha val="79000"/>
                </a:srgbClr>
              </a:gs>
              <a:gs pos="100000">
                <a:srgbClr val="2D647D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xmlns="" id="{0F2ABD59-C8CE-459F-92E6-8BA1C622FA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480" y="4383609"/>
            <a:ext cx="5557520" cy="1239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Tema ou pauta da reunião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B65F3E0-33FC-4A4F-93BA-46AB932A2B76}"/>
              </a:ext>
            </a:extLst>
          </p:cNvPr>
          <p:cNvSpPr/>
          <p:nvPr userDrawn="1"/>
        </p:nvSpPr>
        <p:spPr>
          <a:xfrm>
            <a:off x="538480" y="6464705"/>
            <a:ext cx="81972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800" i="1">
                <a:solidFill>
                  <a:srgbClr val="1E465A"/>
                </a:solidFill>
                <a:latin typeface="Segoe UI Variable Display" pitchFamily="2" charset="0"/>
                <a:ea typeface="Times New Roman" panose="02020603050405020304" pitchFamily="18" charset="0"/>
                <a:cs typeface="Segoe UI Semilight" panose="020B0402040204020203" pitchFamily="34" charset="0"/>
              </a:rPr>
              <a:t>A Brasscom autoriza a exploração e uso do conteúdo contido neste apresentação desde que os devidos créditos sejam concedidos.</a:t>
            </a:r>
          </a:p>
        </p:txBody>
      </p:sp>
      <p:sp>
        <p:nvSpPr>
          <p:cNvPr id="35" name="Espaço Reservado para Texto 34">
            <a:extLst>
              <a:ext uri="{FF2B5EF4-FFF2-40B4-BE49-F238E27FC236}">
                <a16:creationId xmlns:a16="http://schemas.microsoft.com/office/drawing/2014/main" xmlns="" id="{04F58CBA-1882-4029-83A5-FE1AA17FF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480" y="5819742"/>
            <a:ext cx="5557520" cy="368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Brasília (DF) 00 de janeiro de 2022</a:t>
            </a:r>
          </a:p>
        </p:txBody>
      </p:sp>
      <p:pic>
        <p:nvPicPr>
          <p:cNvPr id="10" name="Imagem 9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3FC42526-7855-48F8-B210-40A7208FA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65243"/>
          <a:stretch/>
        </p:blipFill>
        <p:spPr>
          <a:xfrm>
            <a:off x="6441440" y="2072640"/>
            <a:ext cx="1625003" cy="2949210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DA850444-D7E5-430A-B16B-8C8E986EF6EE}"/>
              </a:ext>
            </a:extLst>
          </p:cNvPr>
          <p:cNvSpPr/>
          <p:nvPr userDrawn="1"/>
        </p:nvSpPr>
        <p:spPr>
          <a:xfrm>
            <a:off x="6295136" y="2964510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EEB0D287-C750-4503-9EC5-FC788CEB8A1F}"/>
              </a:ext>
            </a:extLst>
          </p:cNvPr>
          <p:cNvSpPr/>
          <p:nvPr userDrawn="1"/>
        </p:nvSpPr>
        <p:spPr>
          <a:xfrm>
            <a:off x="11507216" y="2967228"/>
            <a:ext cx="292608" cy="923544"/>
          </a:xfrm>
          <a:prstGeom prst="rect">
            <a:avLst/>
          </a:prstGeom>
          <a:gradFill flip="none" rotWithShape="1">
            <a:gsLst>
              <a:gs pos="0">
                <a:srgbClr val="FBC857"/>
              </a:gs>
              <a:gs pos="100000">
                <a:srgbClr val="F9B10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xmlns="" id="{1BCC1EC6-BA30-47C4-907B-537AB98BCF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480" y="1542571"/>
            <a:ext cx="5557520" cy="2644425"/>
          </a:xfrm>
          <a:prstGeom prst="rect">
            <a:avLst/>
          </a:prstGeom>
        </p:spPr>
        <p:txBody>
          <a:bodyPr anchor="t"/>
          <a:lstStyle>
            <a:lvl1pPr algn="l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Título da Reunião </a:t>
            </a:r>
          </a:p>
        </p:txBody>
      </p:sp>
    </p:spTree>
    <p:extLst>
      <p:ext uri="{BB962C8B-B14F-4D97-AF65-F5344CB8AC3E}">
        <p14:creationId xmlns:p14="http://schemas.microsoft.com/office/powerpoint/2010/main" val="2301918770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0" y="3399730"/>
            <a:ext cx="12192000" cy="1989688"/>
          </a:xfrm>
          <a:prstGeom prst="rect">
            <a:avLst/>
          </a:prstGeom>
        </p:spPr>
        <p:txBody>
          <a:bodyPr anchor="t" anchorCtr="0"/>
          <a:lstStyle>
            <a:lvl1pPr algn="ctr">
              <a:defRPr sz="36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0" y="5541818"/>
            <a:ext cx="12192000" cy="1055534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xmlns="" id="{2C01F653-A0B7-43CE-9EAD-DEFB1543915A}"/>
              </a:ext>
            </a:extLst>
          </p:cNvPr>
          <p:cNvSpPr txBox="1">
            <a:spLocks/>
          </p:cNvSpPr>
          <p:nvPr userDrawn="1"/>
        </p:nvSpPr>
        <p:spPr>
          <a:xfrm>
            <a:off x="1676400" y="5196979"/>
            <a:ext cx="9144000" cy="155277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446E82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b="0">
              <a:latin typeface="Segoe UI Variable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40484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xmlns="" id="{B473B5AB-2AC1-426C-9713-6365B8E43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80" y="1127172"/>
            <a:ext cx="6418527" cy="1728192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47E589A-9C70-4EAD-BD3E-6DC6167555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4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0" y="3399730"/>
            <a:ext cx="12192000" cy="1552773"/>
          </a:xfrm>
          <a:prstGeom prst="rect">
            <a:avLst/>
          </a:prstGeom>
        </p:spPr>
        <p:txBody>
          <a:bodyPr anchor="t" anchorCtr="0"/>
          <a:lstStyle>
            <a:lvl1pPr algn="ctr">
              <a:defRPr sz="36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0" y="5044579"/>
            <a:ext cx="12192000" cy="155277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6EE2E0D1-711F-4138-9216-35142FB7A194}"/>
              </a:ext>
            </a:extLst>
          </p:cNvPr>
          <p:cNvSpPr txBox="1">
            <a:spLocks/>
          </p:cNvSpPr>
          <p:nvPr userDrawn="1"/>
        </p:nvSpPr>
        <p:spPr>
          <a:xfrm>
            <a:off x="1676400" y="2357264"/>
            <a:ext cx="9144000" cy="274764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46E82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j-cs"/>
              </a:defRPr>
            </a:lvl1pPr>
          </a:lstStyle>
          <a:p>
            <a:endParaRPr lang="pt-BR" b="0">
              <a:latin typeface="Segoe UI Variable Display" pitchFamily="2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xmlns="" id="{2C01F653-A0B7-43CE-9EAD-DEFB1543915A}"/>
              </a:ext>
            </a:extLst>
          </p:cNvPr>
          <p:cNvSpPr txBox="1">
            <a:spLocks/>
          </p:cNvSpPr>
          <p:nvPr userDrawn="1"/>
        </p:nvSpPr>
        <p:spPr>
          <a:xfrm>
            <a:off x="1676400" y="5196979"/>
            <a:ext cx="9144000" cy="155277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446E82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b="0">
              <a:latin typeface="Segoe UI Variable Display" pitchFamily="2" charset="0"/>
            </a:endParaRP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xmlns="" id="{C14B128A-6B48-EFA9-AD98-D85CE47E23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0" y="400049"/>
            <a:ext cx="5757340" cy="32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84153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DEAAC26-36CF-483A-8C6B-EE182AF923AA}"/>
              </a:ext>
            </a:extLst>
          </p:cNvPr>
          <p:cNvSpPr/>
          <p:nvPr userDrawn="1"/>
        </p:nvSpPr>
        <p:spPr>
          <a:xfrm>
            <a:off x="-5821" y="3429000"/>
            <a:ext cx="12197821" cy="3429000"/>
          </a:xfrm>
          <a:prstGeom prst="rect">
            <a:avLst/>
          </a:prstGeom>
          <a:gradFill flip="none" rotWithShape="1"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latin typeface="Segoe UI Variable Display" pitchFamily="2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2000DAA7-CD60-43B9-ABD3-57188A268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7613943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rgbClr val="1E465A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65A4AD8E-88DD-4AE8-8CE4-0E0FB89BC1DC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FC435D8B-5D6A-459F-986A-095CC1DD29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22667" y="1040860"/>
            <a:ext cx="3882100" cy="227622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6" name="Espaço Reservado para Texto 3">
            <a:extLst>
              <a:ext uri="{FF2B5EF4-FFF2-40B4-BE49-F238E27FC236}">
                <a16:creationId xmlns:a16="http://schemas.microsoft.com/office/drawing/2014/main" xmlns="" id="{276F7103-6C2F-45A3-AA53-4B92982C8DB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1378" y="1040861"/>
            <a:ext cx="7584055" cy="2284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7" name="Espaço Reservado para Texto 3">
            <a:extLst>
              <a:ext uri="{FF2B5EF4-FFF2-40B4-BE49-F238E27FC236}">
                <a16:creationId xmlns:a16="http://schemas.microsoft.com/office/drawing/2014/main" xmlns="" id="{9BDA4DB9-661C-407D-958C-205412ADB1F2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374018" y="3646900"/>
            <a:ext cx="7584055" cy="2995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xmlns="" id="{A84F964D-8CE4-4013-AC50-CAFC9DDE0063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8133986" y="3646900"/>
            <a:ext cx="3882100" cy="299565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457200" indent="0">
              <a:buClr>
                <a:schemeClr val="bg1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</p:spTree>
    <p:extLst>
      <p:ext uri="{BB962C8B-B14F-4D97-AF65-F5344CB8AC3E}">
        <p14:creationId xmlns:p14="http://schemas.microsoft.com/office/powerpoint/2010/main" val="3796703716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0771726-CB05-4ACA-9709-AE89AEC6FBED}"/>
              </a:ext>
            </a:extLst>
          </p:cNvPr>
          <p:cNvSpPr/>
          <p:nvPr userDrawn="1"/>
        </p:nvSpPr>
        <p:spPr>
          <a:xfrm>
            <a:off x="0" y="0"/>
            <a:ext cx="12192000" cy="6853668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6EE2E0D1-711F-4138-9216-35142FB7A194}"/>
              </a:ext>
            </a:extLst>
          </p:cNvPr>
          <p:cNvSpPr txBox="1">
            <a:spLocks/>
          </p:cNvSpPr>
          <p:nvPr userDrawn="1"/>
        </p:nvSpPr>
        <p:spPr>
          <a:xfrm>
            <a:off x="1676400" y="2357264"/>
            <a:ext cx="9144000" cy="274764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46E82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j-cs"/>
              </a:defRPr>
            </a:lvl1pPr>
          </a:lstStyle>
          <a:p>
            <a:endParaRPr lang="pt-BR" b="0">
              <a:latin typeface="Segoe UI Variable Display" pitchFamily="2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xmlns="" id="{2C01F653-A0B7-43CE-9EAD-DEFB1543915A}"/>
              </a:ext>
            </a:extLst>
          </p:cNvPr>
          <p:cNvSpPr txBox="1">
            <a:spLocks/>
          </p:cNvSpPr>
          <p:nvPr userDrawn="1"/>
        </p:nvSpPr>
        <p:spPr>
          <a:xfrm>
            <a:off x="1676400" y="5196979"/>
            <a:ext cx="9144000" cy="155277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446E82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b="0">
              <a:latin typeface="Segoe UI Variable Display" pitchFamily="2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5313E0B4-6615-4E78-BF26-5A3FEEBA5D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399730"/>
            <a:ext cx="12192000" cy="1552773"/>
          </a:xfrm>
          <a:prstGeom prst="rect">
            <a:avLst/>
          </a:prstGeom>
        </p:spPr>
        <p:txBody>
          <a:bodyPr anchor="t" anchorCtr="0"/>
          <a:lstStyle>
            <a:lvl1pPr algn="ctr">
              <a:defRPr sz="36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xmlns="" id="{1BCBDEE9-5227-4673-80AE-A116393592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044579"/>
            <a:ext cx="12192000" cy="155277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1DC3105B-6171-8A5F-4CAC-F0F3CD876D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0" y="400049"/>
            <a:ext cx="5757340" cy="32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50689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6CF4B1B-14F0-4ED3-B40C-9D5746854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7" y="2650"/>
            <a:ext cx="12188333" cy="6855937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6EE2E0D1-711F-4138-9216-35142FB7A194}"/>
              </a:ext>
            </a:extLst>
          </p:cNvPr>
          <p:cNvSpPr txBox="1">
            <a:spLocks/>
          </p:cNvSpPr>
          <p:nvPr userDrawn="1"/>
        </p:nvSpPr>
        <p:spPr>
          <a:xfrm>
            <a:off x="1676400" y="2357264"/>
            <a:ext cx="9144000" cy="274764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46E82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j-cs"/>
              </a:defRPr>
            </a:lvl1pPr>
          </a:lstStyle>
          <a:p>
            <a:endParaRPr lang="pt-BR" b="0">
              <a:latin typeface="Segoe UI Variable Display" pitchFamily="2" charset="0"/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xmlns="" id="{10AEA8C9-C623-42FF-9F9F-B8107793AAA2}"/>
              </a:ext>
            </a:extLst>
          </p:cNvPr>
          <p:cNvSpPr txBox="1">
            <a:spLocks/>
          </p:cNvSpPr>
          <p:nvPr userDrawn="1"/>
        </p:nvSpPr>
        <p:spPr>
          <a:xfrm>
            <a:off x="1676400" y="5196979"/>
            <a:ext cx="9144000" cy="155277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446E82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b="0">
              <a:latin typeface="Segoe UI Variable Display" pitchFamily="2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4335B632-EF4F-42E7-88AF-01A83AA60F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399730"/>
            <a:ext cx="12192000" cy="1989688"/>
          </a:xfrm>
          <a:prstGeom prst="rect">
            <a:avLst/>
          </a:prstGeom>
        </p:spPr>
        <p:txBody>
          <a:bodyPr anchor="t" anchorCtr="0"/>
          <a:lstStyle>
            <a:lvl1pPr algn="ctr">
              <a:defRPr sz="36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xmlns="" id="{988BA19C-BC88-40E9-BDD6-DF2DD8204B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541818"/>
            <a:ext cx="12192000" cy="1055534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A205F7A6-FC9C-661B-FA3B-8CDCEF6AD7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0" y="400049"/>
            <a:ext cx="5757340" cy="32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07214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3D822EA-D434-4924-909F-4DA9BA06BE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843"/>
          <a:stretch/>
        </p:blipFill>
        <p:spPr>
          <a:xfrm>
            <a:off x="0" y="0"/>
            <a:ext cx="12192000" cy="689873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F1D4BD31-D3AC-4E16-AEE4-1429FCE7965A}"/>
              </a:ext>
            </a:extLst>
          </p:cNvPr>
          <p:cNvSpPr/>
          <p:nvPr userDrawn="1"/>
        </p:nvSpPr>
        <p:spPr>
          <a:xfrm>
            <a:off x="-1" y="0"/>
            <a:ext cx="12191999" cy="40907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6114E3B6-5E6C-4C97-8368-733C86290C9E}"/>
              </a:ext>
            </a:extLst>
          </p:cNvPr>
          <p:cNvSpPr/>
          <p:nvPr userDrawn="1"/>
        </p:nvSpPr>
        <p:spPr>
          <a:xfrm>
            <a:off x="0" y="4090700"/>
            <a:ext cx="12192000" cy="2808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solidFill>
                <a:srgbClr val="1E465A"/>
              </a:solidFill>
              <a:latin typeface="Segoe UI Variable Display" pitchFamily="2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0" y="4221088"/>
            <a:ext cx="12192000" cy="2088232"/>
          </a:xfrm>
          <a:prstGeom prst="rect">
            <a:avLst/>
          </a:prstGeom>
        </p:spPr>
        <p:txBody>
          <a:bodyPr anchor="t"/>
          <a:lstStyle>
            <a:lvl1pPr algn="ctr">
              <a:defRPr sz="3600" b="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0" y="6381328"/>
            <a:ext cx="12192000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xmlns="" id="{8009CBC4-5D0F-A751-AD25-087AD80EC3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0" y="400049"/>
            <a:ext cx="5757340" cy="32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64906"/>
      </p:ext>
    </p:extLst>
  </p:cSld>
  <p:clrMapOvr>
    <a:masterClrMapping/>
  </p:clrMapOvr>
  <p:transition spd="slow">
    <p:push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E64009D-FBAE-43ED-A5AB-6979FD913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89"/>
          <a:stretch/>
        </p:blipFill>
        <p:spPr>
          <a:xfrm>
            <a:off x="-7327" y="0"/>
            <a:ext cx="12206654" cy="40907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41384889-7EA5-4E71-83B0-FA01236CE7E2}"/>
              </a:ext>
            </a:extLst>
          </p:cNvPr>
          <p:cNvSpPr/>
          <p:nvPr userDrawn="1"/>
        </p:nvSpPr>
        <p:spPr>
          <a:xfrm>
            <a:off x="0" y="4090700"/>
            <a:ext cx="12192000" cy="2218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E465A"/>
              </a:solidFill>
              <a:latin typeface="Segoe UI Variable Display" pitchFamily="2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44294CF9-DBAE-4070-919B-B28BEEDE163F}"/>
              </a:ext>
            </a:extLst>
          </p:cNvPr>
          <p:cNvSpPr/>
          <p:nvPr userDrawn="1"/>
        </p:nvSpPr>
        <p:spPr>
          <a:xfrm>
            <a:off x="-11042" y="0"/>
            <a:ext cx="12191999" cy="4090700"/>
          </a:xfrm>
          <a:prstGeom prst="rect">
            <a:avLst/>
          </a:prstGeom>
          <a:solidFill>
            <a:schemeClr val="accent1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0" y="4221088"/>
            <a:ext cx="12206654" cy="2088272"/>
          </a:xfrm>
          <a:prstGeom prst="rect">
            <a:avLst/>
          </a:prstGeom>
        </p:spPr>
        <p:txBody>
          <a:bodyPr anchor="t"/>
          <a:lstStyle>
            <a:lvl1pPr algn="ctr">
              <a:defRPr sz="3600">
                <a:solidFill>
                  <a:srgbClr val="265569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0" y="6381328"/>
            <a:ext cx="12210368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xmlns="" id="{57548AA3-53C8-C5D5-DBF3-8B8A5404C1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0" y="400049"/>
            <a:ext cx="5757340" cy="32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97038"/>
      </p:ext>
    </p:extLst>
  </p:cSld>
  <p:clrMapOvr>
    <a:masterClrMapping/>
  </p:clrMapOvr>
  <p:transition spd="slow">
    <p:push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5B8AC65-D28D-4B4F-9614-7CCF56F47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7" b="34962"/>
          <a:stretch/>
        </p:blipFill>
        <p:spPr>
          <a:xfrm>
            <a:off x="0" y="0"/>
            <a:ext cx="12192000" cy="40907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22306931-AED7-4FF1-A547-E61829E5A9BC}"/>
              </a:ext>
            </a:extLst>
          </p:cNvPr>
          <p:cNvSpPr/>
          <p:nvPr userDrawn="1"/>
        </p:nvSpPr>
        <p:spPr>
          <a:xfrm>
            <a:off x="0" y="0"/>
            <a:ext cx="12206654" cy="40907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6975848F-1586-4A91-8AAA-555E160B9E37}"/>
              </a:ext>
            </a:extLst>
          </p:cNvPr>
          <p:cNvSpPr/>
          <p:nvPr userDrawn="1"/>
        </p:nvSpPr>
        <p:spPr>
          <a:xfrm>
            <a:off x="0" y="4090700"/>
            <a:ext cx="12192000" cy="2794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-29308" y="4221088"/>
            <a:ext cx="12206654" cy="2088232"/>
          </a:xfrm>
          <a:prstGeom prst="rect">
            <a:avLst/>
          </a:prstGeom>
        </p:spPr>
        <p:txBody>
          <a:bodyPr anchor="t"/>
          <a:lstStyle>
            <a:lvl1pPr algn="ctr">
              <a:defRPr sz="36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-14654" y="6381328"/>
            <a:ext cx="12192000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8" name="Imagem 7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xmlns="" id="{011D8D11-3AA5-4234-ABC6-97EE56942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97" y="1127235"/>
            <a:ext cx="6421610" cy="172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03936"/>
      </p:ext>
    </p:extLst>
  </p:cSld>
  <p:clrMapOvr>
    <a:masterClrMapping/>
  </p:clrMapOvr>
  <p:transition spd="slow">
    <p:push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xmlns="" id="{4C1FD262-A1EC-4E5D-88CB-3DF47929E11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46083" y="2184401"/>
            <a:ext cx="4787355" cy="3078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0" name="Espaço Reservado para Imagem 2">
            <a:extLst>
              <a:ext uri="{FF2B5EF4-FFF2-40B4-BE49-F238E27FC236}">
                <a16:creationId xmlns:a16="http://schemas.microsoft.com/office/drawing/2014/main" xmlns="" id="{3743DC60-4BBC-4F79-AF56-4E83F4515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80478" y="2184400"/>
            <a:ext cx="4787354" cy="3078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E465A"/>
                </a:solidFill>
                <a:latin typeface="Segoe UI Variable Display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7DFE27AC-BC1A-4E51-A3CB-20128A9FE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083" y="1127159"/>
            <a:ext cx="4787355" cy="834061"/>
          </a:xfrm>
          <a:prstGeom prst="rect">
            <a:avLst/>
          </a:prstGeom>
        </p:spPr>
        <p:txBody>
          <a:bodyPr anchor="ctr"/>
          <a:lstStyle>
            <a:lvl1pPr algn="l">
              <a:defRPr sz="280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741989"/>
      </p:ext>
    </p:extLst>
  </p:cSld>
  <p:clrMapOvr>
    <a:masterClrMapping/>
  </p:clrMapOvr>
  <p:transition spd="slow">
    <p:push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7B454A12-65E7-4108-8B63-7770485102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964" y="2625896"/>
            <a:ext cx="3630971" cy="803104"/>
          </a:xfrm>
          <a:prstGeom prst="rect">
            <a:avLst/>
          </a:prstGeom>
        </p:spPr>
        <p:txBody>
          <a:bodyPr/>
          <a:lstStyle>
            <a:lvl1pPr algn="l">
              <a:defRPr sz="6600" b="1">
                <a:solidFill>
                  <a:schemeClr val="bg1"/>
                </a:solidFill>
                <a:latin typeface="Segoe UI Variable Display Semib"/>
              </a:defRPr>
            </a:lvl1pPr>
          </a:lstStyle>
          <a:p>
            <a:r>
              <a:rPr lang="pt-BR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830067189"/>
      </p:ext>
    </p:extLst>
  </p:cSld>
  <p:clrMapOvr>
    <a:masterClrMapping/>
  </p:clrMapOvr>
  <p:transition spd="slow">
    <p:push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gradFill flip="none" rotWithShape="1">
          <a:gsLst>
            <a:gs pos="100000">
              <a:srgbClr val="0F6688"/>
            </a:gs>
            <a:gs pos="6000">
              <a:srgbClr val="142F3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3BB13978-04EE-418B-A75F-41FF96E5F99B}"/>
              </a:ext>
            </a:extLst>
          </p:cNvPr>
          <p:cNvSpPr/>
          <p:nvPr userDrawn="1"/>
        </p:nvSpPr>
        <p:spPr>
          <a:xfrm>
            <a:off x="6972300" y="2627166"/>
            <a:ext cx="430161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pt-BR" sz="6000" b="1">
                <a:solidFill>
                  <a:schemeClr val="bg1"/>
                </a:solidFill>
                <a:latin typeface="Segoe UI Variable Display Semib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773938462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80A08E98-1402-43FA-89A3-2E7B73FB412B}"/>
              </a:ext>
            </a:extLst>
          </p:cNvPr>
          <p:cNvSpPr/>
          <p:nvPr userDrawn="1"/>
        </p:nvSpPr>
        <p:spPr>
          <a:xfrm>
            <a:off x="-12340" y="0"/>
            <a:ext cx="12216680" cy="914400"/>
          </a:xfrm>
          <a:prstGeom prst="rect">
            <a:avLst/>
          </a:prstGeom>
          <a:solidFill>
            <a:srgbClr val="1E4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0">
              <a:solidFill>
                <a:srgbClr val="FFFFFF"/>
              </a:solidFill>
              <a:latin typeface="Segoe UI Variable Display" pitchFamily="2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2600F7ED-14D1-463E-8F01-158BFC08E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0" y="87180"/>
            <a:ext cx="9938206" cy="735780"/>
          </a:xfrm>
          <a:prstGeom prst="rect">
            <a:avLst/>
          </a:prstGeom>
        </p:spPr>
        <p:txBody>
          <a:bodyPr anchor="ctr"/>
          <a:lstStyle>
            <a:lvl1pPr algn="l">
              <a:defRPr sz="2400" b="0">
                <a:solidFill>
                  <a:schemeClr val="bg1"/>
                </a:solidFill>
                <a:latin typeface="Segoe UI Variable Display" pitchFamily="2" charset="0"/>
              </a:defRPr>
            </a:lvl1pPr>
          </a:lstStyle>
          <a:p>
            <a:r>
              <a:rPr lang="pt-BR"/>
              <a:t>Clique para editar</a:t>
            </a:r>
            <a:br>
              <a:rPr lang="pt-BR"/>
            </a:br>
            <a:r>
              <a:rPr lang="pt-BR"/>
              <a:t>o título Mestre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65739749-401D-472F-B4EB-F2FAD039FDB9}"/>
              </a:ext>
            </a:extLst>
          </p:cNvPr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chemeClr val="bg1"/>
              </a:solidFill>
              <a:latin typeface="Segoe UI Variable Display" pitchFamily="2" charset="0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xmlns="" id="{EDFB4253-BFFA-403A-A33B-C68C4CEAF311}"/>
              </a:ext>
            </a:extLst>
          </p:cNvPr>
          <p:cNvSpPr/>
          <p:nvPr userDrawn="1"/>
        </p:nvSpPr>
        <p:spPr>
          <a:xfrm>
            <a:off x="499522" y="1008639"/>
            <a:ext cx="5454238" cy="4589521"/>
          </a:xfrm>
          <a:prstGeom prst="roundRect">
            <a:avLst>
              <a:gd name="adj" fmla="val 2398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xmlns="" id="{3A2EEEB0-B256-4174-B367-C6D3A19FDDF7}"/>
              </a:ext>
            </a:extLst>
          </p:cNvPr>
          <p:cNvSpPr/>
          <p:nvPr userDrawn="1"/>
        </p:nvSpPr>
        <p:spPr>
          <a:xfrm>
            <a:off x="344130" y="1607675"/>
            <a:ext cx="5454238" cy="4241685"/>
          </a:xfrm>
          <a:prstGeom prst="roundRect">
            <a:avLst>
              <a:gd name="adj" fmla="val 2846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xmlns="" id="{B7E4EC48-07E4-4FE4-9653-76F65A6C7C81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552233" y="1104208"/>
            <a:ext cx="5149231" cy="432248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xmlns="" id="{C51C4417-E4DB-4CCE-85A8-FCAC277CAA49}"/>
              </a:ext>
            </a:extLst>
          </p:cNvPr>
          <p:cNvSpPr/>
          <p:nvPr userDrawn="1"/>
        </p:nvSpPr>
        <p:spPr>
          <a:xfrm>
            <a:off x="6393632" y="1008639"/>
            <a:ext cx="5454238" cy="4589521"/>
          </a:xfrm>
          <a:prstGeom prst="roundRect">
            <a:avLst>
              <a:gd name="adj" fmla="val 2398"/>
            </a:avLst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xmlns="" id="{0157B878-4093-4CAA-9167-6FB2733C637B}"/>
              </a:ext>
            </a:extLst>
          </p:cNvPr>
          <p:cNvSpPr/>
          <p:nvPr userDrawn="1"/>
        </p:nvSpPr>
        <p:spPr>
          <a:xfrm>
            <a:off x="6238240" y="1607675"/>
            <a:ext cx="5454238" cy="4241685"/>
          </a:xfrm>
          <a:prstGeom prst="roundRect">
            <a:avLst>
              <a:gd name="adj" fmla="val 2846"/>
            </a:avLst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>
              <a:latin typeface="Segoe UI Variable Display" pitchFamily="2" charset="0"/>
            </a:endParaRPr>
          </a:p>
        </p:txBody>
      </p:sp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xmlns="" id="{E2F1140B-BE67-4822-8FAB-64B69F298C16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446343" y="1104208"/>
            <a:ext cx="5149231" cy="432248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/>
          <a:lstStyle>
            <a:lvl1pPr marL="0" indent="0">
              <a:buSzPct val="100000"/>
              <a:buFontTx/>
              <a:buNone/>
              <a:defRPr lang="pt-BR" sz="2000" b="0" dirty="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lang="pt-BR" sz="18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265569"/>
              </a:buClr>
              <a:buSzPct val="100000"/>
              <a:buFontTx/>
              <a:buChar char="›"/>
              <a:defRPr lang="pt-BR" sz="160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100000"/>
              <a:buFontTx/>
              <a:buChar char="›"/>
              <a:defRPr lang="pt-BR" sz="1400" baseline="0" dirty="0">
                <a:solidFill>
                  <a:schemeClr val="bg1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Título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xmlns="" id="{89D09ED1-92DC-4AB1-8B3F-080EF5C9A9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233" y="1693487"/>
            <a:ext cx="4930984" cy="40656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xmlns="" id="{C630596E-9ECC-4409-8565-640300EEFADC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635568" y="1690254"/>
            <a:ext cx="4930984" cy="40656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/>
          <a:lstStyle>
            <a:lvl1pPr marL="342900" indent="-342900">
              <a:buClr>
                <a:srgbClr val="265569"/>
              </a:buClr>
              <a:buSzPct val="80000"/>
              <a:buFont typeface="Segoe UI Symbol" panose="020B0502040204020203" pitchFamily="34" charset="0"/>
              <a:buChar char="◎"/>
              <a:defRPr lang="pt-BR" sz="20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8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6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4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Nível 1</a:t>
            </a:r>
          </a:p>
          <a:p>
            <a:pPr marL="742950" lvl="1" indent="-285750">
              <a:buSzPct val="130000"/>
            </a:pPr>
            <a:r>
              <a:rPr lang="pt-BR"/>
              <a:t>Nível 2</a:t>
            </a:r>
          </a:p>
          <a:p>
            <a:pPr marL="1143000" lvl="2" indent="-228600">
              <a:buSzPct val="130000"/>
            </a:pPr>
            <a:r>
              <a:rPr lang="pt-BR"/>
              <a:t>Nível 3</a:t>
            </a:r>
          </a:p>
          <a:p>
            <a:pPr marL="1600200" lvl="3" indent="-228600">
              <a:buSzPct val="130000"/>
            </a:pPr>
            <a:r>
              <a:rPr lang="pt-BR"/>
              <a:t>Nível 4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xmlns="" id="{34C54CE5-78CB-4726-B39C-3F9053BD7861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552232" y="5949785"/>
            <a:ext cx="11295637" cy="908215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anchor="ctr" anchorCtr="0"/>
          <a:lstStyle>
            <a:lvl1pPr marL="342900" indent="-342900">
              <a:buClr>
                <a:schemeClr val="bg1"/>
              </a:buClr>
              <a:buSzPct val="80000"/>
              <a:buFont typeface="Segoe UI Symbol" panose="020B0502040204020203" pitchFamily="34" charset="0"/>
              <a:buChar char="◎"/>
              <a:defRPr lang="pt-BR" sz="12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265569"/>
              </a:buClr>
              <a:buSzPct val="80000"/>
              <a:buFont typeface="Segoe UI Symbol" panose="020B0502040204020203" pitchFamily="34" charset="0"/>
              <a:buChar char="⚪"/>
              <a:defRPr lang="pt-BR" sz="110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E465A"/>
              </a:buClr>
              <a:buSzPct val="80000"/>
              <a:buFont typeface="Segoe UI Symbol" panose="020B0502040204020203" pitchFamily="34" charset="0"/>
              <a:buChar char="◉"/>
              <a:defRPr lang="pt-BR" sz="105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265569"/>
              </a:buClr>
              <a:buSzPct val="80000"/>
              <a:buFont typeface="Segoe UI Symbol" panose="020B0502040204020203" pitchFamily="34" charset="0"/>
              <a:buChar char="⚫"/>
              <a:defRPr lang="pt-BR" sz="1000" baseline="0" dirty="0">
                <a:solidFill>
                  <a:srgbClr val="1E465A"/>
                </a:solidFill>
                <a:latin typeface="Segoe UI Variable Display" pitchFamily="2" charset="0"/>
                <a:ea typeface="Segoe UI Symbol" panose="020B0502040204020203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265569"/>
              </a:buClr>
              <a:buSzPct val="60000"/>
              <a:buFontTx/>
              <a:buChar char="›"/>
              <a:defRPr lang="pt-BR" sz="1400" baseline="0" dirty="0">
                <a:solidFill>
                  <a:srgbClr val="265569"/>
                </a:solidFill>
                <a:latin typeface="Bahnschrift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defRPr>
            </a:lvl5pPr>
            <a:lvl6pPr marL="25146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6pPr>
            <a:lvl7pPr marL="29718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7pPr>
            <a:lvl8pPr marL="34290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8pPr>
            <a:lvl9pPr marL="3886200" indent="-228600">
              <a:buClr>
                <a:srgbClr val="265569"/>
              </a:buClr>
              <a:buFontTx/>
              <a:buChar char="›"/>
              <a:defRPr sz="1400" baseline="0">
                <a:solidFill>
                  <a:srgbClr val="265569"/>
                </a:solidFill>
                <a:latin typeface="Bahnschrift" panose="020B0502040204020203" pitchFamily="34" charset="0"/>
              </a:defRPr>
            </a:lvl9pPr>
          </a:lstStyle>
          <a:p>
            <a:pPr marL="342900" lvl="0" indent="-342900">
              <a:buSzPct val="130000"/>
            </a:pPr>
            <a:r>
              <a:rPr lang="pt-BR"/>
              <a:t>Texto</a:t>
            </a:r>
          </a:p>
          <a:p>
            <a:pPr marL="342900" lvl="0" indent="-342900">
              <a:buSzPct val="130000"/>
            </a:pPr>
            <a:r>
              <a:rPr lang="pt-BR"/>
              <a:t>Texto</a:t>
            </a:r>
          </a:p>
          <a:p>
            <a:pPr marL="342900" lvl="0" indent="-342900">
              <a:buSzPct val="130000"/>
            </a:pPr>
            <a:r>
              <a:rPr lang="pt-BR"/>
              <a:t>Texto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F3A5986B-E1B2-7F34-BC80-C2616EB46D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70452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8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 userDrawn="1"/>
        </p:nvSpPr>
        <p:spPr>
          <a:xfrm>
            <a:off x="0" y="6642556"/>
            <a:ext cx="351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31A5DB2-738D-4865-94AE-63F45C9D0B43}" type="slidenum">
              <a:rPr lang="pt-BR" sz="800" b="0" smtClean="0">
                <a:solidFill>
                  <a:srgbClr val="1E465A"/>
                </a:solidFill>
                <a:latin typeface="Segoe UI Variable Display Semib"/>
                <a:ea typeface="Segoe UI Symbol" panose="020B0502040204020203" pitchFamily="34" charset="0"/>
                <a:cs typeface="Tahoma" panose="020B0604030504040204" pitchFamily="34" charset="0"/>
              </a:rPr>
              <a:pPr algn="l"/>
              <a:t>‹nº›</a:t>
            </a:fld>
            <a:endParaRPr lang="pt-BR" sz="800" b="0">
              <a:solidFill>
                <a:srgbClr val="1E465A"/>
              </a:solidFill>
              <a:latin typeface="Segoe UI Variable Display Semib"/>
              <a:ea typeface="Segoe UI Symbol" panose="020B0502040204020203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xmlns="" id="{E4A34ED2-F990-840F-3A2A-3588AE5B8F12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97" y="0"/>
            <a:ext cx="1752503" cy="9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4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662" r:id="rId2"/>
    <p:sldLayoutId id="2147483786" r:id="rId3"/>
    <p:sldLayoutId id="2147483739" r:id="rId4"/>
    <p:sldLayoutId id="2147483902" r:id="rId5"/>
    <p:sldLayoutId id="2147483821" r:id="rId6"/>
    <p:sldLayoutId id="2147483840" r:id="rId7"/>
    <p:sldLayoutId id="2147483842" r:id="rId8"/>
    <p:sldLayoutId id="2147483916" r:id="rId9"/>
    <p:sldLayoutId id="2147483912" r:id="rId10"/>
    <p:sldLayoutId id="2147483973" r:id="rId11"/>
    <p:sldLayoutId id="2147483782" r:id="rId12"/>
    <p:sldLayoutId id="2147483884" r:id="rId13"/>
    <p:sldLayoutId id="2147483841" r:id="rId14"/>
    <p:sldLayoutId id="2147483673" r:id="rId15"/>
    <p:sldLayoutId id="2147483664" r:id="rId16"/>
    <p:sldLayoutId id="2147483682" r:id="rId17"/>
    <p:sldLayoutId id="2147483890" r:id="rId18"/>
    <p:sldLayoutId id="2147483836" r:id="rId19"/>
    <p:sldLayoutId id="2147483838" r:id="rId20"/>
    <p:sldLayoutId id="2147483839" r:id="rId21"/>
    <p:sldLayoutId id="2147483896" r:id="rId22"/>
    <p:sldLayoutId id="2147483835" r:id="rId23"/>
    <p:sldLayoutId id="2147483802" r:id="rId24"/>
    <p:sldLayoutId id="2147483843" r:id="rId25"/>
    <p:sldLayoutId id="2147483915" r:id="rId26"/>
    <p:sldLayoutId id="2147483911" r:id="rId27"/>
    <p:sldLayoutId id="2147483910" r:id="rId28"/>
    <p:sldLayoutId id="2147483901" r:id="rId29"/>
    <p:sldLayoutId id="2147483908" r:id="rId30"/>
    <p:sldLayoutId id="2147483860" r:id="rId31"/>
    <p:sldLayoutId id="2147483849" r:id="rId32"/>
    <p:sldLayoutId id="2147483858" r:id="rId33"/>
    <p:sldLayoutId id="2147483904" r:id="rId34"/>
    <p:sldLayoutId id="2147483889" r:id="rId35"/>
    <p:sldLayoutId id="2147483906" r:id="rId36"/>
    <p:sldLayoutId id="2147483887" r:id="rId37"/>
    <p:sldLayoutId id="2147483891" r:id="rId38"/>
    <p:sldLayoutId id="2147483892" r:id="rId39"/>
    <p:sldLayoutId id="2147483900" r:id="rId40"/>
    <p:sldLayoutId id="2147483897" r:id="rId41"/>
    <p:sldLayoutId id="2147483909" r:id="rId42"/>
    <p:sldLayoutId id="2147483883" r:id="rId43"/>
    <p:sldLayoutId id="2147483895" r:id="rId44"/>
    <p:sldLayoutId id="2147483894" r:id="rId45"/>
    <p:sldLayoutId id="2147483907" r:id="rId46"/>
    <p:sldLayoutId id="2147483846" r:id="rId47"/>
    <p:sldLayoutId id="2147483822" r:id="rId48"/>
    <p:sldLayoutId id="2147483787" r:id="rId49"/>
    <p:sldLayoutId id="2147483674" r:id="rId50"/>
    <p:sldLayoutId id="2147483815" r:id="rId51"/>
    <p:sldLayoutId id="2147483913" r:id="rId52"/>
    <p:sldLayoutId id="2147483886" r:id="rId53"/>
    <p:sldLayoutId id="2147483845" r:id="rId54"/>
    <p:sldLayoutId id="2147483975" r:id="rId55"/>
    <p:sldLayoutId id="2147483914" r:id="rId56"/>
    <p:sldLayoutId id="2147483885" r:id="rId57"/>
    <p:sldLayoutId id="2147483976" r:id="rId58"/>
    <p:sldLayoutId id="2147483847" r:id="rId59"/>
    <p:sldLayoutId id="2147483855" r:id="rId60"/>
    <p:sldLayoutId id="2147483856" r:id="rId61"/>
    <p:sldLayoutId id="2147483669" r:id="rId62"/>
    <p:sldLayoutId id="2147483719" r:id="rId63"/>
    <p:sldLayoutId id="2147483861" r:id="rId64"/>
  </p:sldLayoutIdLst>
  <p:transition spd="slow">
    <p:push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B5BDB114-EF42-C58A-6729-9F57CDF93CA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2" y="342899"/>
            <a:ext cx="2387602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7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950" r:id="rId2"/>
    <p:sldLayoutId id="2147483955" r:id="rId3"/>
    <p:sldLayoutId id="2147483954" r:id="rId4"/>
    <p:sldLayoutId id="2147483951" r:id="rId5"/>
    <p:sldLayoutId id="2147483970" r:id="rId6"/>
    <p:sldLayoutId id="2147483953" r:id="rId7"/>
    <p:sldLayoutId id="2147483952" r:id="rId8"/>
    <p:sldLayoutId id="2147483956" r:id="rId9"/>
    <p:sldLayoutId id="2147483957" r:id="rId10"/>
    <p:sldLayoutId id="2147483958" r:id="rId11"/>
    <p:sldLayoutId id="2147483959" r:id="rId12"/>
    <p:sldLayoutId id="2147483960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6A2D78CA-B1B1-1146-4D6D-E3687AE3B70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0" y="400049"/>
            <a:ext cx="5757340" cy="32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8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2" r:id="rId4"/>
    <p:sldLayoutId id="2147483946" r:id="rId5"/>
    <p:sldLayoutId id="2147483947" r:id="rId6"/>
    <p:sldLayoutId id="2147483948" r:id="rId7"/>
    <p:sldLayoutId id="2147483974" r:id="rId8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0F6688"/>
            </a:gs>
            <a:gs pos="6000">
              <a:srgbClr val="142F3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0A9C3D31-1DE8-4B8E-A83E-847835E76E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F6688"/>
              </a:gs>
              <a:gs pos="6000">
                <a:srgbClr val="142F3C"/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/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xmlns="" id="{DE2A088C-113D-EA55-359A-D17B225D9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65" y="1498271"/>
            <a:ext cx="5757340" cy="32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7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8" r:id="rId2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svg"/><Relationship Id="rId5" Type="http://schemas.openxmlformats.org/officeDocument/2006/relationships/image" Target="../media/image41.png"/><Relationship Id="rId10" Type="http://schemas.openxmlformats.org/officeDocument/2006/relationships/image" Target="../media/image44.svg"/><Relationship Id="rId4" Type="http://schemas.openxmlformats.org/officeDocument/2006/relationships/image" Target="../media/image46.sv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51.sv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9.sv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svg"/><Relationship Id="rId5" Type="http://schemas.openxmlformats.org/officeDocument/2006/relationships/image" Target="../media/image53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no interior, comida, cortando&#10;&#10;Descrição gerada automaticamente">
            <a:extLst>
              <a:ext uri="{FF2B5EF4-FFF2-40B4-BE49-F238E27FC236}">
                <a16:creationId xmlns:a16="http://schemas.microsoft.com/office/drawing/2014/main" xmlns="" id="{D6AFE530-F466-193E-DF7E-297345C20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7633" y="-15241"/>
            <a:ext cx="9964363" cy="68580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2C32A285-C2F6-D5CF-EA67-C0FAA1988FB2}"/>
              </a:ext>
            </a:extLst>
          </p:cNvPr>
          <p:cNvSpPr/>
          <p:nvPr/>
        </p:nvSpPr>
        <p:spPr>
          <a:xfrm>
            <a:off x="0" y="-30480"/>
            <a:ext cx="12191996" cy="6888479"/>
          </a:xfrm>
          <a:prstGeom prst="rect">
            <a:avLst/>
          </a:prstGeom>
          <a:gradFill>
            <a:gsLst>
              <a:gs pos="26000">
                <a:srgbClr val="12485E">
                  <a:alpha val="77000"/>
                </a:srgbClr>
              </a:gs>
              <a:gs pos="52000">
                <a:srgbClr val="0F6688">
                  <a:alpha val="26000"/>
                </a:srgbClr>
              </a:gs>
              <a:gs pos="6000">
                <a:srgbClr val="142F3C"/>
              </a:gs>
              <a:gs pos="73000">
                <a:srgbClr val="135775">
                  <a:alpha val="6000"/>
                </a:srgbClr>
              </a:gs>
              <a:gs pos="93000">
                <a:srgbClr val="193F57">
                  <a:alpha val="71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Variable Display" pitchFamily="2" charset="0"/>
            </a:endParaRPr>
          </a:p>
        </p:txBody>
      </p:sp>
      <p:pic>
        <p:nvPicPr>
          <p:cNvPr id="13" name="Imagem 12" descr="Fundo preto com letras brancas&#10;&#10;Descrição gerada automaticamente">
            <a:extLst>
              <a:ext uri="{FF2B5EF4-FFF2-40B4-BE49-F238E27FC236}">
                <a16:creationId xmlns:a16="http://schemas.microsoft.com/office/drawing/2014/main" xmlns="" id="{5E46ED03-D48F-87CF-99D7-5B7A441667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6"/>
          <a:stretch/>
        </p:blipFill>
        <p:spPr>
          <a:xfrm>
            <a:off x="0" y="0"/>
            <a:ext cx="6773104" cy="6858000"/>
          </a:xfrm>
          <a:prstGeom prst="rect">
            <a:avLst/>
          </a:prstGeom>
        </p:spPr>
      </p:pic>
      <p:pic>
        <p:nvPicPr>
          <p:cNvPr id="20" name="Imagem 19" descr="Forma&#10;&#10;Descrição gerada automaticamente">
            <a:extLst>
              <a:ext uri="{FF2B5EF4-FFF2-40B4-BE49-F238E27FC236}">
                <a16:creationId xmlns:a16="http://schemas.microsoft.com/office/drawing/2014/main" xmlns="" id="{A1BB7810-3EC8-0435-E73C-E79498539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48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54" y="3834149"/>
            <a:ext cx="730006" cy="73000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30DC3B96-7D92-E85E-9313-072E04D02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540" y="2478845"/>
            <a:ext cx="4836458" cy="2331882"/>
          </a:xfrm>
        </p:spPr>
        <p:txBody>
          <a:bodyPr lIns="91440" tIns="45720" rIns="91440" bIns="45720" anchor="ctr"/>
          <a:lstStyle/>
          <a:p>
            <a:pPr>
              <a:lnSpc>
                <a:spcPct val="100000"/>
              </a:lnSpc>
            </a:pPr>
            <a:r>
              <a:rPr lang="pt-BR" b="1">
                <a:latin typeface="Segoe UI Variable Display"/>
                <a:ea typeface="Segoe UI Symbol"/>
              </a:rPr>
              <a:t>Desoneração da Folha:</a:t>
            </a:r>
            <a:r>
              <a:rPr lang="pt-BR" b="1"/>
              <a:t/>
            </a:r>
            <a:br>
              <a:rPr lang="pt-BR" b="1"/>
            </a:br>
            <a:r>
              <a:rPr lang="pt-BR" b="1">
                <a:latin typeface="Segoe UI Variable Display"/>
                <a:ea typeface="Segoe UI Symbol"/>
              </a:rPr>
              <a:t>uma política de preservação e geração de empregos com aumento de arrecadação </a:t>
            </a:r>
            <a:endParaRPr lang="pt-BR" sz="2400"/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xmlns="" id="{A571F857-B5DA-7A22-E324-8E62D2921A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33" y="851801"/>
            <a:ext cx="3120378" cy="17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62326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F807B3-CF6D-4C5D-A9E5-42A25FAF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/>
              <a:t>Evolução da Desoneração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xmlns="" id="{C10D9945-7159-774A-914C-19AC8549969E}"/>
              </a:ext>
            </a:extLst>
          </p:cNvPr>
          <p:cNvSpPr txBox="1"/>
          <p:nvPr/>
        </p:nvSpPr>
        <p:spPr>
          <a:xfrm>
            <a:off x="5671226" y="2236135"/>
            <a:ext cx="6103501" cy="81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1600">
                <a:solidFill>
                  <a:srgbClr val="1E465A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4000" b="1">
                <a:solidFill>
                  <a:srgbClr val="133646"/>
                </a:solidFill>
              </a:rPr>
              <a:t>Troca de base tributária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xmlns="" id="{47699DFE-C39A-AB6C-D94C-2B55C495DF67}"/>
              </a:ext>
            </a:extLst>
          </p:cNvPr>
          <p:cNvSpPr txBox="1"/>
          <p:nvPr/>
        </p:nvSpPr>
        <p:spPr>
          <a:xfrm>
            <a:off x="1644789" y="2201973"/>
            <a:ext cx="3862728" cy="2276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algn="ctr">
              <a:defRPr sz="2800">
                <a:solidFill>
                  <a:srgbClr val="1E465A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b="1" dirty="0">
                <a:solidFill>
                  <a:srgbClr val="00B050"/>
                </a:solidFill>
                <a:latin typeface="Segoe UI Variable Display"/>
              </a:rPr>
              <a:t>Preservação e geração de empregos</a:t>
            </a:r>
          </a:p>
          <a:p>
            <a:pPr algn="l"/>
            <a:r>
              <a:rPr lang="pt-BR" b="1" dirty="0">
                <a:solidFill>
                  <a:srgbClr val="00B050"/>
                </a:solidFill>
                <a:latin typeface="Segoe UI Variable Display"/>
              </a:rPr>
              <a:t>com aumento da arrecadação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9E334073-326B-50F8-AB60-308FC1605F75}"/>
              </a:ext>
            </a:extLst>
          </p:cNvPr>
          <p:cNvSpPr/>
          <p:nvPr/>
        </p:nvSpPr>
        <p:spPr>
          <a:xfrm flipH="1">
            <a:off x="-14" y="4577777"/>
            <a:ext cx="12192001" cy="2280223"/>
          </a:xfrm>
          <a:prstGeom prst="rect">
            <a:avLst/>
          </a:prstGeom>
          <a:gradFill flip="none" rotWithShape="1">
            <a:gsLst>
              <a:gs pos="100000">
                <a:srgbClr val="0F6688"/>
              </a:gs>
              <a:gs pos="6000">
                <a:srgbClr val="142F3C"/>
              </a:gs>
            </a:gsLst>
            <a:lin ang="1080000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>
              <a:solidFill>
                <a:srgbClr val="FCBE02"/>
              </a:solidFill>
              <a:latin typeface="Segoe UI Variable Display" pitchFamily="2" charset="0"/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xmlns="" id="{48519701-0725-A97E-B979-C816D225DA80}"/>
              </a:ext>
            </a:extLst>
          </p:cNvPr>
          <p:cNvSpPr/>
          <p:nvPr/>
        </p:nvSpPr>
        <p:spPr>
          <a:xfrm>
            <a:off x="344129" y="5325460"/>
            <a:ext cx="8797177" cy="137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Calçados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>
                <a:latin typeface="Segoe UI Variable Display" pitchFamily="2" charset="0"/>
              </a:rPr>
              <a:t>Call</a:t>
            </a:r>
            <a:r>
              <a:rPr lang="pt-BR" sz="1200" dirty="0">
                <a:latin typeface="Segoe UI Variable Display" pitchFamily="2" charset="0"/>
              </a:rPr>
              <a:t>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Confecção e vestuário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Construção civil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Construção e obras de infraestrutura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Couro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Fabricação de veículos e carroçarias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Industria de transformação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Jornalismo e radiodifusão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Máquinas e equipamentos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Proteína animal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Têxtil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TI – Tecnologia da Informação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Projeto de circuitos integrados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Transporte </a:t>
            </a:r>
            <a:r>
              <a:rPr lang="pt-BR" sz="1200" dirty="0" err="1">
                <a:latin typeface="Segoe UI Variable Display" pitchFamily="2" charset="0"/>
              </a:rPr>
              <a:t>metroferroviário</a:t>
            </a:r>
            <a:r>
              <a:rPr lang="pt-BR" sz="1200" dirty="0">
                <a:latin typeface="Segoe UI Variable Display" pitchFamily="2" charset="0"/>
              </a:rPr>
              <a:t> de passageiros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Transporte rodoviário coletivo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Segoe UI Variable Display" pitchFamily="2" charset="0"/>
              </a:rPr>
              <a:t>Transporte rodoviário de cargas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xmlns="" id="{E317812D-B70B-7603-9ED9-614AF72F8932}"/>
              </a:ext>
            </a:extLst>
          </p:cNvPr>
          <p:cNvSpPr txBox="1"/>
          <p:nvPr/>
        </p:nvSpPr>
        <p:spPr>
          <a:xfrm>
            <a:off x="348356" y="4645402"/>
            <a:ext cx="10921779" cy="689716"/>
          </a:xfrm>
          <a:prstGeom prst="rect">
            <a:avLst/>
          </a:prstGeom>
        </p:spPr>
        <p:txBody>
          <a:bodyPr lIns="91440" tIns="45720" rIns="91440" bIns="4572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E465A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9pPr>
          </a:lstStyle>
          <a:p>
            <a:r>
              <a:rPr lang="pt-BR" dirty="0">
                <a:solidFill>
                  <a:srgbClr val="FCBE02"/>
                </a:solidFill>
                <a:latin typeface="Segoe UI Variable Display"/>
              </a:rPr>
              <a:t>17 setores incluídos na desoneração da folha:</a:t>
            </a:r>
            <a:endParaRPr lang="pt-BR" sz="3200" dirty="0">
              <a:solidFill>
                <a:srgbClr val="FCBE02"/>
              </a:solidFill>
              <a:latin typeface="Segoe UI Variable Display"/>
            </a:endParaRP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xmlns="" id="{79F7CF2D-9944-0C2D-2E05-162821B7EC77}"/>
              </a:ext>
            </a:extLst>
          </p:cNvPr>
          <p:cNvSpPr txBox="1"/>
          <p:nvPr/>
        </p:nvSpPr>
        <p:spPr>
          <a:xfrm>
            <a:off x="4849984" y="3244895"/>
            <a:ext cx="3661573" cy="1019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1600">
                <a:solidFill>
                  <a:srgbClr val="1E465A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4800" b="1">
                <a:solidFill>
                  <a:srgbClr val="F67517"/>
                </a:solidFill>
              </a:rPr>
              <a:t>20% </a:t>
            </a:r>
          </a:p>
          <a:p>
            <a:r>
              <a:rPr lang="pt-BR" sz="2800"/>
              <a:t>sobre a folha</a:t>
            </a:r>
            <a:endParaRPr lang="pt-BR" sz="3600"/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xmlns="" id="{4AD60857-9E69-9E9C-E21A-6CBD2F2AB8FF}"/>
              </a:ext>
            </a:extLst>
          </p:cNvPr>
          <p:cNvSpPr txBox="1"/>
          <p:nvPr/>
        </p:nvSpPr>
        <p:spPr>
          <a:xfrm>
            <a:off x="9108706" y="3159250"/>
            <a:ext cx="2840537" cy="1034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1600">
                <a:solidFill>
                  <a:srgbClr val="1E465A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4800" b="1">
                <a:solidFill>
                  <a:srgbClr val="00B050"/>
                </a:solidFill>
              </a:rPr>
              <a:t>1%</a:t>
            </a:r>
            <a:r>
              <a:rPr lang="pt-BR" sz="4800" b="1">
                <a:solidFill>
                  <a:srgbClr val="F67517"/>
                </a:solidFill>
              </a:rPr>
              <a:t> </a:t>
            </a:r>
            <a:r>
              <a:rPr lang="pt-BR" sz="2800"/>
              <a:t>a</a:t>
            </a:r>
            <a:r>
              <a:rPr lang="pt-BR" sz="3600"/>
              <a:t> </a:t>
            </a:r>
            <a:r>
              <a:rPr lang="pt-BR" sz="4800" b="1">
                <a:solidFill>
                  <a:srgbClr val="00B050"/>
                </a:solidFill>
              </a:rPr>
              <a:t>4,5%</a:t>
            </a:r>
            <a:r>
              <a:rPr lang="pt-BR" sz="3600"/>
              <a:t> </a:t>
            </a:r>
            <a:br>
              <a:rPr lang="pt-BR" sz="3600"/>
            </a:br>
            <a:r>
              <a:rPr lang="pt-BR" sz="2800"/>
              <a:t>da Receita Bruta</a:t>
            </a:r>
          </a:p>
        </p:txBody>
      </p:sp>
      <p:grpSp>
        <p:nvGrpSpPr>
          <p:cNvPr id="114" name="Agrupar 113">
            <a:extLst>
              <a:ext uri="{FF2B5EF4-FFF2-40B4-BE49-F238E27FC236}">
                <a16:creationId xmlns:a16="http://schemas.microsoft.com/office/drawing/2014/main" xmlns="" id="{FBDE516D-50D7-B7B3-C880-AF08D29DEC67}"/>
              </a:ext>
            </a:extLst>
          </p:cNvPr>
          <p:cNvGrpSpPr/>
          <p:nvPr/>
        </p:nvGrpSpPr>
        <p:grpSpPr>
          <a:xfrm>
            <a:off x="263903" y="822960"/>
            <a:ext cx="11719797" cy="1336713"/>
            <a:chOff x="263903" y="680720"/>
            <a:chExt cx="11719797" cy="1336713"/>
          </a:xfrm>
        </p:grpSpPr>
        <p:sp>
          <p:nvSpPr>
            <p:cNvPr id="112" name="Retângulo: Cantos Arredondados 111">
              <a:extLst>
                <a:ext uri="{FF2B5EF4-FFF2-40B4-BE49-F238E27FC236}">
                  <a16:creationId xmlns:a16="http://schemas.microsoft.com/office/drawing/2014/main" xmlns="" id="{7C315B3A-FBFC-6471-B540-49A73B1A577F}"/>
                </a:ext>
              </a:extLst>
            </p:cNvPr>
            <p:cNvSpPr/>
            <p:nvPr/>
          </p:nvSpPr>
          <p:spPr>
            <a:xfrm>
              <a:off x="263903" y="680720"/>
              <a:ext cx="11719797" cy="1336713"/>
            </a:xfrm>
            <a:prstGeom prst="roundRect">
              <a:avLst>
                <a:gd name="adj" fmla="val 637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278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xmlns="" id="{5C1331B4-15A1-08A0-E776-4FDB9D96C501}"/>
                </a:ext>
              </a:extLst>
            </p:cNvPr>
            <p:cNvSpPr txBox="1"/>
            <p:nvPr/>
          </p:nvSpPr>
          <p:spPr>
            <a:xfrm>
              <a:off x="7163615" y="816620"/>
              <a:ext cx="2640132" cy="567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pt-BR"/>
              </a:defPPr>
              <a:lvl1pPr>
                <a:defRPr>
                  <a:solidFill>
                    <a:srgbClr val="1E465A"/>
                  </a:solidFill>
                  <a:latin typeface="Segoe UI Variable Display" pitchFamily="2" charset="0"/>
                  <a:ea typeface="+mj-ea"/>
                  <a:cs typeface="+mj-cs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pt-BR" sz="1600" b="1" dirty="0">
                  <a:latin typeface="Segoe UI Variable Display"/>
                </a:rPr>
                <a:t>Emenda Constitucional </a:t>
              </a:r>
              <a:r>
                <a:rPr lang="pt-BR" sz="1200" b="1" dirty="0">
                  <a:latin typeface="Segoe UI Variable Display"/>
                </a:rPr>
                <a:t>103/2019</a:t>
              </a:r>
              <a:r>
                <a:rPr lang="pt-BR" sz="1200" dirty="0">
                  <a:latin typeface="Segoe UI Variable Display"/>
                </a:rPr>
                <a:t> Veda a inserção de novos setores na desoneração da folha</a:t>
              </a:r>
            </a:p>
          </p:txBody>
        </p:sp>
        <p:sp>
          <p:nvSpPr>
            <p:cNvPr id="104" name="CaixaDeTexto 103">
              <a:extLst>
                <a:ext uri="{FF2B5EF4-FFF2-40B4-BE49-F238E27FC236}">
                  <a16:creationId xmlns:a16="http://schemas.microsoft.com/office/drawing/2014/main" xmlns="" id="{63A5BE3B-FDF0-C7F4-5D16-F7FF69807A74}"/>
                </a:ext>
              </a:extLst>
            </p:cNvPr>
            <p:cNvSpPr txBox="1"/>
            <p:nvPr/>
          </p:nvSpPr>
          <p:spPr>
            <a:xfrm>
              <a:off x="371274" y="875107"/>
              <a:ext cx="1679333" cy="4609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ctr">
                <a:defRPr b="1">
                  <a:solidFill>
                    <a:srgbClr val="1E465A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pt-BR" dirty="0">
                  <a:latin typeface="Segoe UI Variable Display" pitchFamily="2" charset="0"/>
                </a:rPr>
                <a:t>Início da desoneração</a:t>
              </a:r>
            </a:p>
          </p:txBody>
        </p:sp>
        <p:cxnSp>
          <p:nvCxnSpPr>
            <p:cNvPr id="78" name="Conector de Seta Reta 77">
              <a:extLst>
                <a:ext uri="{FF2B5EF4-FFF2-40B4-BE49-F238E27FC236}">
                  <a16:creationId xmlns:a16="http://schemas.microsoft.com/office/drawing/2014/main" xmlns="" id="{C4AA21F4-B275-17A3-2AE8-2582D3FFCB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499" y="1572192"/>
              <a:ext cx="11304978" cy="4068"/>
            </a:xfrm>
            <a:prstGeom prst="straightConnector1">
              <a:avLst/>
            </a:prstGeom>
            <a:ln w="12700">
              <a:solidFill>
                <a:srgbClr val="1E46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xmlns="" id="{2C9F4E98-8B39-589E-AABD-BAF904BF7E1D}"/>
                </a:ext>
              </a:extLst>
            </p:cNvPr>
            <p:cNvSpPr/>
            <p:nvPr/>
          </p:nvSpPr>
          <p:spPr>
            <a:xfrm>
              <a:off x="1932676" y="1519259"/>
              <a:ext cx="117931" cy="117931"/>
            </a:xfrm>
            <a:prstGeom prst="ellipse">
              <a:avLst/>
            </a:prstGeom>
            <a:solidFill>
              <a:srgbClr val="1E4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Elipse 79">
              <a:extLst>
                <a:ext uri="{FF2B5EF4-FFF2-40B4-BE49-F238E27FC236}">
                  <a16:creationId xmlns:a16="http://schemas.microsoft.com/office/drawing/2014/main" xmlns="" id="{ED6F5F84-16D4-2507-BDA0-64B42A913481}"/>
                </a:ext>
              </a:extLst>
            </p:cNvPr>
            <p:cNvSpPr/>
            <p:nvPr/>
          </p:nvSpPr>
          <p:spPr>
            <a:xfrm>
              <a:off x="3224866" y="1519259"/>
              <a:ext cx="117931" cy="117931"/>
            </a:xfrm>
            <a:prstGeom prst="ellipse">
              <a:avLst/>
            </a:prstGeom>
            <a:solidFill>
              <a:srgbClr val="1E4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Elipse 80">
              <a:extLst>
                <a:ext uri="{FF2B5EF4-FFF2-40B4-BE49-F238E27FC236}">
                  <a16:creationId xmlns:a16="http://schemas.microsoft.com/office/drawing/2014/main" xmlns="" id="{941F0893-AED1-2AC5-E1E3-1DD5B16F8E42}"/>
                </a:ext>
              </a:extLst>
            </p:cNvPr>
            <p:cNvSpPr/>
            <p:nvPr/>
          </p:nvSpPr>
          <p:spPr>
            <a:xfrm>
              <a:off x="4517056" y="1519259"/>
              <a:ext cx="117931" cy="117931"/>
            </a:xfrm>
            <a:prstGeom prst="ellipse">
              <a:avLst/>
            </a:prstGeom>
            <a:solidFill>
              <a:srgbClr val="1E4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Elipse 81">
              <a:extLst>
                <a:ext uri="{FF2B5EF4-FFF2-40B4-BE49-F238E27FC236}">
                  <a16:creationId xmlns:a16="http://schemas.microsoft.com/office/drawing/2014/main" xmlns="" id="{53C4E1C1-943B-FB54-84B9-1C84755B1D57}"/>
                </a:ext>
              </a:extLst>
            </p:cNvPr>
            <p:cNvSpPr/>
            <p:nvPr/>
          </p:nvSpPr>
          <p:spPr>
            <a:xfrm>
              <a:off x="7101436" y="1519259"/>
              <a:ext cx="117931" cy="117931"/>
            </a:xfrm>
            <a:prstGeom prst="ellipse">
              <a:avLst/>
            </a:prstGeom>
            <a:solidFill>
              <a:srgbClr val="1E4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Elipse 82">
              <a:extLst>
                <a:ext uri="{FF2B5EF4-FFF2-40B4-BE49-F238E27FC236}">
                  <a16:creationId xmlns:a16="http://schemas.microsoft.com/office/drawing/2014/main" xmlns="" id="{D6267593-5089-C54D-8A84-4524309FB325}"/>
                </a:ext>
              </a:extLst>
            </p:cNvPr>
            <p:cNvSpPr/>
            <p:nvPr/>
          </p:nvSpPr>
          <p:spPr>
            <a:xfrm>
              <a:off x="9685816" y="1519259"/>
              <a:ext cx="117931" cy="117931"/>
            </a:xfrm>
            <a:prstGeom prst="ellipse">
              <a:avLst/>
            </a:prstGeom>
            <a:solidFill>
              <a:srgbClr val="1E4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Elipse 85">
              <a:extLst>
                <a:ext uri="{FF2B5EF4-FFF2-40B4-BE49-F238E27FC236}">
                  <a16:creationId xmlns:a16="http://schemas.microsoft.com/office/drawing/2014/main" xmlns="" id="{803C25E6-181A-7B51-32AE-F1F7D26F3661}"/>
                </a:ext>
              </a:extLst>
            </p:cNvPr>
            <p:cNvSpPr/>
            <p:nvPr/>
          </p:nvSpPr>
          <p:spPr>
            <a:xfrm>
              <a:off x="640486" y="1519259"/>
              <a:ext cx="117931" cy="117931"/>
            </a:xfrm>
            <a:prstGeom prst="ellipse">
              <a:avLst/>
            </a:prstGeom>
            <a:solidFill>
              <a:srgbClr val="1E4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Elipse 86">
              <a:extLst>
                <a:ext uri="{FF2B5EF4-FFF2-40B4-BE49-F238E27FC236}">
                  <a16:creationId xmlns:a16="http://schemas.microsoft.com/office/drawing/2014/main" xmlns="" id="{3792A5C3-B918-3326-B743-8D29FA1AEC69}"/>
                </a:ext>
              </a:extLst>
            </p:cNvPr>
            <p:cNvSpPr/>
            <p:nvPr/>
          </p:nvSpPr>
          <p:spPr>
            <a:xfrm>
              <a:off x="8393626" y="1519259"/>
              <a:ext cx="117931" cy="117931"/>
            </a:xfrm>
            <a:prstGeom prst="ellipse">
              <a:avLst/>
            </a:prstGeom>
            <a:solidFill>
              <a:srgbClr val="1E4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Elipse 87">
              <a:extLst>
                <a:ext uri="{FF2B5EF4-FFF2-40B4-BE49-F238E27FC236}">
                  <a16:creationId xmlns:a16="http://schemas.microsoft.com/office/drawing/2014/main" xmlns="" id="{3F13917A-3332-BF0F-DA5D-7393BC7CF132}"/>
                </a:ext>
              </a:extLst>
            </p:cNvPr>
            <p:cNvSpPr/>
            <p:nvPr/>
          </p:nvSpPr>
          <p:spPr>
            <a:xfrm>
              <a:off x="10978008" y="1519259"/>
              <a:ext cx="117931" cy="117931"/>
            </a:xfrm>
            <a:prstGeom prst="ellipse">
              <a:avLst/>
            </a:prstGeom>
            <a:solidFill>
              <a:srgbClr val="1E4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Elipse 88">
              <a:extLst>
                <a:ext uri="{FF2B5EF4-FFF2-40B4-BE49-F238E27FC236}">
                  <a16:creationId xmlns:a16="http://schemas.microsoft.com/office/drawing/2014/main" xmlns="" id="{13E6BED8-EC51-0FD8-3B56-EB8E485CD8B6}"/>
                </a:ext>
              </a:extLst>
            </p:cNvPr>
            <p:cNvSpPr/>
            <p:nvPr/>
          </p:nvSpPr>
          <p:spPr>
            <a:xfrm>
              <a:off x="5809246" y="1519259"/>
              <a:ext cx="117931" cy="117931"/>
            </a:xfrm>
            <a:prstGeom prst="ellipse">
              <a:avLst/>
            </a:prstGeom>
            <a:solidFill>
              <a:srgbClr val="1E4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Retângulo: Cantos Arredondados 91">
              <a:extLst>
                <a:ext uri="{FF2B5EF4-FFF2-40B4-BE49-F238E27FC236}">
                  <a16:creationId xmlns:a16="http://schemas.microsoft.com/office/drawing/2014/main" xmlns="" id="{1807A01B-0DAC-2F55-53C1-E9154832AFE6}"/>
                </a:ext>
              </a:extLst>
            </p:cNvPr>
            <p:cNvSpPr/>
            <p:nvPr/>
          </p:nvSpPr>
          <p:spPr>
            <a:xfrm>
              <a:off x="359545" y="1596783"/>
              <a:ext cx="663859" cy="4140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>
                  <a:solidFill>
                    <a:srgbClr val="1E465A"/>
                  </a:solidFill>
                </a:rPr>
                <a:t>2011</a:t>
              </a:r>
            </a:p>
          </p:txBody>
        </p:sp>
        <p:sp>
          <p:nvSpPr>
            <p:cNvPr id="98" name="Retângulo: Cantos Arredondados 97">
              <a:extLst>
                <a:ext uri="{FF2B5EF4-FFF2-40B4-BE49-F238E27FC236}">
                  <a16:creationId xmlns:a16="http://schemas.microsoft.com/office/drawing/2014/main" xmlns="" id="{6231959D-2489-D664-ECBB-B7256CE256E3}"/>
                </a:ext>
              </a:extLst>
            </p:cNvPr>
            <p:cNvSpPr/>
            <p:nvPr/>
          </p:nvSpPr>
          <p:spPr>
            <a:xfrm>
              <a:off x="8086376" y="1596783"/>
              <a:ext cx="732429" cy="4140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1E465A"/>
                  </a:solidFill>
                </a:rPr>
                <a:t>2019</a:t>
              </a:r>
            </a:p>
          </p:txBody>
        </p:sp>
        <p:sp>
          <p:nvSpPr>
            <p:cNvPr id="99" name="Retângulo: Cantos Arredondados 98">
              <a:extLst>
                <a:ext uri="{FF2B5EF4-FFF2-40B4-BE49-F238E27FC236}">
                  <a16:creationId xmlns:a16="http://schemas.microsoft.com/office/drawing/2014/main" xmlns="" id="{92888363-52E0-818D-E5EE-AC2436BF23B8}"/>
                </a:ext>
              </a:extLst>
            </p:cNvPr>
            <p:cNvSpPr/>
            <p:nvPr/>
          </p:nvSpPr>
          <p:spPr>
            <a:xfrm>
              <a:off x="9378566" y="1596783"/>
              <a:ext cx="732429" cy="4140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1E465A"/>
                  </a:solidFill>
                </a:rPr>
                <a:t>2020</a:t>
              </a:r>
            </a:p>
          </p:txBody>
        </p:sp>
        <p:sp>
          <p:nvSpPr>
            <p:cNvPr id="100" name="Retângulo: Cantos Arredondados 99">
              <a:extLst>
                <a:ext uri="{FF2B5EF4-FFF2-40B4-BE49-F238E27FC236}">
                  <a16:creationId xmlns:a16="http://schemas.microsoft.com/office/drawing/2014/main" xmlns="" id="{93562D17-D7DE-62CD-CF51-41F4791F8A50}"/>
                </a:ext>
              </a:extLst>
            </p:cNvPr>
            <p:cNvSpPr/>
            <p:nvPr/>
          </p:nvSpPr>
          <p:spPr>
            <a:xfrm>
              <a:off x="10666647" y="1596783"/>
              <a:ext cx="732429" cy="41402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>
                  <a:solidFill>
                    <a:srgbClr val="1E465A"/>
                  </a:solidFill>
                </a:rPr>
                <a:t>2021</a:t>
              </a:r>
            </a:p>
          </p:txBody>
        </p:sp>
      </p:grpSp>
      <p:sp>
        <p:nvSpPr>
          <p:cNvPr id="115" name="Seta: para a Direita 114">
            <a:extLst>
              <a:ext uri="{FF2B5EF4-FFF2-40B4-BE49-F238E27FC236}">
                <a16:creationId xmlns:a16="http://schemas.microsoft.com/office/drawing/2014/main" xmlns="" id="{16F665D8-056A-0E49-02B2-4078243CAF2F}"/>
              </a:ext>
            </a:extLst>
          </p:cNvPr>
          <p:cNvSpPr/>
          <p:nvPr/>
        </p:nvSpPr>
        <p:spPr>
          <a:xfrm>
            <a:off x="7930168" y="3085890"/>
            <a:ext cx="1064513" cy="619225"/>
          </a:xfrm>
          <a:prstGeom prst="rightArrow">
            <a:avLst/>
          </a:prstGeom>
          <a:solidFill>
            <a:srgbClr val="F67517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" name="Seta: para a Direita 115">
            <a:extLst>
              <a:ext uri="{FF2B5EF4-FFF2-40B4-BE49-F238E27FC236}">
                <a16:creationId xmlns:a16="http://schemas.microsoft.com/office/drawing/2014/main" xmlns="" id="{F0E954FE-9797-7257-3417-337C33B33C57}"/>
              </a:ext>
            </a:extLst>
          </p:cNvPr>
          <p:cNvSpPr/>
          <p:nvPr/>
        </p:nvSpPr>
        <p:spPr>
          <a:xfrm rot="10800000">
            <a:off x="7618789" y="3395503"/>
            <a:ext cx="1064513" cy="619225"/>
          </a:xfrm>
          <a:prstGeom prst="rightArrow">
            <a:avLst/>
          </a:prstGeom>
          <a:solidFill>
            <a:srgbClr val="00B050"/>
          </a:solid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7" name="Gráfico 116" descr="Selo seguir com preenchimento sólido">
            <a:extLst>
              <a:ext uri="{FF2B5EF4-FFF2-40B4-BE49-F238E27FC236}">
                <a16:creationId xmlns:a16="http://schemas.microsoft.com/office/drawing/2014/main" xmlns="" id="{772C4D6B-6038-8C07-B219-721FF5822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67499" y="2478850"/>
            <a:ext cx="785438" cy="785438"/>
          </a:xfrm>
          <a:prstGeom prst="rect">
            <a:avLst/>
          </a:prstGeom>
        </p:spPr>
      </p:pic>
      <p:pic>
        <p:nvPicPr>
          <p:cNvPr id="118" name="Gráfico 117" descr="Funcionária de escritório estrutura de tópicos">
            <a:extLst>
              <a:ext uri="{FF2B5EF4-FFF2-40B4-BE49-F238E27FC236}">
                <a16:creationId xmlns:a16="http://schemas.microsoft.com/office/drawing/2014/main" xmlns="" id="{9DBFCDCC-B1C1-2D2C-B351-A9F9C6CBD1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856" y="3229041"/>
            <a:ext cx="914400" cy="914400"/>
          </a:xfrm>
          <a:prstGeom prst="rect">
            <a:avLst/>
          </a:prstGeom>
        </p:spPr>
      </p:pic>
      <p:pic>
        <p:nvPicPr>
          <p:cNvPr id="119" name="Gráfico 118" descr="Funcionário de escritório estrutura de tópicos">
            <a:extLst>
              <a:ext uri="{FF2B5EF4-FFF2-40B4-BE49-F238E27FC236}">
                <a16:creationId xmlns:a16="http://schemas.microsoft.com/office/drawing/2014/main" xmlns="" id="{05C72DB5-6132-5F4C-9E19-3945A24F83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0389" y="2840405"/>
            <a:ext cx="914400" cy="914400"/>
          </a:xfrm>
          <a:prstGeom prst="rect">
            <a:avLst/>
          </a:prstGeom>
        </p:spPr>
      </p:pic>
      <p:sp>
        <p:nvSpPr>
          <p:cNvPr id="120" name="CaixaDeTexto 119">
            <a:extLst>
              <a:ext uri="{FF2B5EF4-FFF2-40B4-BE49-F238E27FC236}">
                <a16:creationId xmlns:a16="http://schemas.microsoft.com/office/drawing/2014/main" xmlns="" id="{C67264D1-2235-02B6-B7B1-5875BEEB9783}"/>
              </a:ext>
            </a:extLst>
          </p:cNvPr>
          <p:cNvSpPr txBox="1"/>
          <p:nvPr/>
        </p:nvSpPr>
        <p:spPr>
          <a:xfrm>
            <a:off x="9740890" y="1026471"/>
            <a:ext cx="1576168" cy="460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b="1">
                <a:solidFill>
                  <a:srgbClr val="1E465A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>
                <a:latin typeface="Segoe UI Variable Display" pitchFamily="2" charset="0"/>
              </a:rPr>
              <a:t>Prorrogação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xmlns="" id="{FEB23A58-BA7C-F692-2147-B58825EC98CA}"/>
              </a:ext>
            </a:extLst>
          </p:cNvPr>
          <p:cNvSpPr txBox="1"/>
          <p:nvPr/>
        </p:nvSpPr>
        <p:spPr>
          <a:xfrm>
            <a:off x="9233669" y="4901015"/>
            <a:ext cx="2507355" cy="909990"/>
          </a:xfrm>
          <a:prstGeom prst="rect">
            <a:avLst/>
          </a:prstGeom>
        </p:spPr>
        <p:txBody>
          <a:bodyPr lIns="91440" tIns="45720" rIns="91440" bIns="45720" anchor="ctr"/>
          <a:lstStyle>
            <a:defPPr>
              <a:defRPr lang="pt-BR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9pPr>
          </a:lstStyle>
          <a:p>
            <a:r>
              <a:rPr lang="pt-BR" sz="2400">
                <a:solidFill>
                  <a:srgbClr val="FCBE02"/>
                </a:solidFill>
              </a:rPr>
              <a:t>INTENSIVOS EM  </a:t>
            </a:r>
          </a:p>
          <a:p>
            <a:r>
              <a:rPr lang="pt-BR" sz="2400">
                <a:solidFill>
                  <a:srgbClr val="FCBE02"/>
                </a:solidFill>
                <a:latin typeface="Segoe UI Variable Display"/>
              </a:rPr>
              <a:t>MÃO DE OBRA</a:t>
            </a:r>
            <a:endParaRPr lang="pt-BR" sz="2400">
              <a:solidFill>
                <a:srgbClr val="FCBE02"/>
              </a:solidFill>
            </a:endParaRPr>
          </a:p>
        </p:txBody>
      </p:sp>
      <p:sp>
        <p:nvSpPr>
          <p:cNvPr id="123" name="Chave Esquerda 122">
            <a:extLst>
              <a:ext uri="{FF2B5EF4-FFF2-40B4-BE49-F238E27FC236}">
                <a16:creationId xmlns:a16="http://schemas.microsoft.com/office/drawing/2014/main" xmlns="" id="{174A868D-2CD1-4262-09BE-E40E952BC4D7}"/>
              </a:ext>
            </a:extLst>
          </p:cNvPr>
          <p:cNvSpPr/>
          <p:nvPr/>
        </p:nvSpPr>
        <p:spPr>
          <a:xfrm>
            <a:off x="8669656" y="4927600"/>
            <a:ext cx="471652" cy="1715097"/>
          </a:xfrm>
          <a:prstGeom prst="leftBrace">
            <a:avLst>
              <a:gd name="adj1" fmla="val 51942"/>
              <a:gd name="adj2" fmla="val 45854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xmlns="" id="{81572ED8-8633-4924-C044-EFC7B7F53721}"/>
              </a:ext>
            </a:extLst>
          </p:cNvPr>
          <p:cNvSpPr txBox="1"/>
          <p:nvPr/>
        </p:nvSpPr>
        <p:spPr>
          <a:xfrm>
            <a:off x="9233669" y="5815151"/>
            <a:ext cx="2680554" cy="909990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pt-BR">
                <a:solidFill>
                  <a:srgbClr val="FCBE02"/>
                </a:solidFill>
              </a:rPr>
              <a:t>CAPACIDADE EXPORTADORA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719745C-C41B-08EF-66D8-AA085C8A434F}"/>
              </a:ext>
            </a:extLst>
          </p:cNvPr>
          <p:cNvSpPr txBox="1"/>
          <p:nvPr/>
        </p:nvSpPr>
        <p:spPr>
          <a:xfrm>
            <a:off x="2963264" y="1041886"/>
            <a:ext cx="3568166" cy="384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b="1">
                <a:solidFill>
                  <a:srgbClr val="1E465A"/>
                </a:solidFill>
                <a:latin typeface="Segoe UI Variable Display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1400" b="0"/>
              <a:t>Alterações da política</a:t>
            </a:r>
          </a:p>
        </p:txBody>
      </p:sp>
    </p:spTree>
    <p:extLst>
      <p:ext uri="{BB962C8B-B14F-4D97-AF65-F5344CB8AC3E}">
        <p14:creationId xmlns:p14="http://schemas.microsoft.com/office/powerpoint/2010/main" val="32106004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xmlns="" id="{7A89480F-7EF3-C478-FFF1-F5487DADFCD2}"/>
              </a:ext>
            </a:extLst>
          </p:cNvPr>
          <p:cNvSpPr/>
          <p:nvPr/>
        </p:nvSpPr>
        <p:spPr>
          <a:xfrm>
            <a:off x="460588" y="5059796"/>
            <a:ext cx="11228766" cy="950072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chemeClr val="bg1">
                  <a:lumMod val="65000"/>
                </a:schemeClr>
              </a:gs>
              <a:gs pos="6000">
                <a:schemeClr val="tx1">
                  <a:lumMod val="65000"/>
                  <a:lumOff val="35000"/>
                </a:schemeClr>
              </a:gs>
            </a:gsLst>
            <a:lin ang="0" scaled="1"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xmlns="" id="{69C1DB2C-AEFC-F16E-0A41-4DDD19EAFB65}"/>
              </a:ext>
            </a:extLst>
          </p:cNvPr>
          <p:cNvSpPr/>
          <p:nvPr/>
        </p:nvSpPr>
        <p:spPr>
          <a:xfrm>
            <a:off x="481617" y="2913850"/>
            <a:ext cx="11228766" cy="1744828"/>
          </a:xfrm>
          <a:prstGeom prst="roundRect">
            <a:avLst>
              <a:gd name="adj" fmla="val 3969"/>
            </a:avLst>
          </a:prstGeom>
          <a:gradFill flip="none" rotWithShape="1">
            <a:gsLst>
              <a:gs pos="100000">
                <a:srgbClr val="FFBB11"/>
              </a:gs>
              <a:gs pos="0">
                <a:srgbClr val="F45D14"/>
              </a:gs>
            </a:gsLst>
            <a:lin ang="0" scaled="1"/>
            <a:tileRect/>
          </a:gradFill>
          <a:ln w="222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b="1" kern="0" cap="small">
              <a:solidFill>
                <a:schemeClr val="bg1"/>
              </a:solidFill>
              <a:latin typeface="+mj-lt"/>
              <a:ea typeface="Segoe UI Symbol" panose="020B0502040204020203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5985AD67-F929-DD4C-6149-53C2CA9CC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pt-BR" sz="2800" b="1">
                <a:latin typeface="Segoe UI Variable Display"/>
              </a:rPr>
              <a:t>Crescimento de empregos e salários entre 2017 e 2022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AD9E339D-E356-0EA5-D4E7-B96E410701E6}"/>
              </a:ext>
            </a:extLst>
          </p:cNvPr>
          <p:cNvSpPr/>
          <p:nvPr/>
        </p:nvSpPr>
        <p:spPr>
          <a:xfrm>
            <a:off x="4779303" y="2278307"/>
            <a:ext cx="2421221" cy="547930"/>
          </a:xfrm>
          <a:prstGeom prst="rect">
            <a:avLst/>
          </a:prstGeom>
          <a:noFill/>
          <a:ln w="63500">
            <a:noFill/>
          </a:ln>
          <a:effectLst>
            <a:outerShdw blurRad="254000" dist="50800" dir="5400000" sx="102000" sy="102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pt-BR" sz="2800" b="1">
                <a:solidFill>
                  <a:srgbClr val="1E465A"/>
                </a:solidFill>
                <a:latin typeface="Segoe UI Variable Display"/>
                <a:cs typeface="Segoe UI Semilight" panose="020B0402040204020203" pitchFamily="34" charset="0"/>
              </a:rPr>
              <a:t>Empregos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63A025CE-C6A3-FEB6-FF55-AD8F03C8F407}"/>
              </a:ext>
            </a:extLst>
          </p:cNvPr>
          <p:cNvSpPr/>
          <p:nvPr/>
        </p:nvSpPr>
        <p:spPr>
          <a:xfrm>
            <a:off x="9086129" y="2237052"/>
            <a:ext cx="3276389" cy="710149"/>
          </a:xfrm>
          <a:prstGeom prst="rect">
            <a:avLst/>
          </a:prstGeom>
          <a:noFill/>
          <a:ln w="63500">
            <a:noFill/>
          </a:ln>
          <a:effectLst>
            <a:outerShdw blurRad="254000" dist="50800" dir="5400000" sx="102000" sy="102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pt-BR" sz="2800" b="1">
                <a:solidFill>
                  <a:srgbClr val="1E465A"/>
                </a:solidFill>
                <a:latin typeface="Segoe UI Variable Display"/>
                <a:cs typeface="Segoe UI Semilight" panose="020B0402040204020203" pitchFamily="34" charset="0"/>
              </a:rPr>
              <a:t>Salários</a:t>
            </a:r>
          </a:p>
        </p:txBody>
      </p:sp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xmlns="" id="{06AC9918-C352-3EC2-BB04-3213B4A16506}"/>
              </a:ext>
            </a:extLst>
          </p:cNvPr>
          <p:cNvSpPr/>
          <p:nvPr/>
        </p:nvSpPr>
        <p:spPr>
          <a:xfrm>
            <a:off x="4657931" y="5150920"/>
            <a:ext cx="1893929" cy="767332"/>
          </a:xfrm>
          <a:prstGeom prst="roundRect">
            <a:avLst>
              <a:gd name="adj" fmla="val 3969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+6,8%</a:t>
            </a:r>
            <a:b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</a:br>
            <a:r>
              <a:rPr kumimoji="0" lang="pt-BR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>
                <a:solidFill>
                  <a:schemeClr val="bg1"/>
                </a:solidFill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1,3</a:t>
            </a:r>
            <a:r>
              <a:rPr kumimoji="0" lang="pt-BR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% a.a.)</a:t>
            </a:r>
            <a:endParaRPr kumimoji="0" lang="pt-BR" sz="28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Variable Display"/>
              <a:ea typeface="Segoe UI Symbol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05BE4FA3-45A9-7976-92CF-517176D41C82}"/>
              </a:ext>
            </a:extLst>
          </p:cNvPr>
          <p:cNvSpPr/>
          <p:nvPr/>
        </p:nvSpPr>
        <p:spPr>
          <a:xfrm>
            <a:off x="689270" y="5131128"/>
            <a:ext cx="2619025" cy="710149"/>
          </a:xfrm>
          <a:prstGeom prst="rect">
            <a:avLst/>
          </a:prstGeom>
          <a:noFill/>
          <a:ln w="63500">
            <a:noFill/>
          </a:ln>
          <a:effectLst>
            <a:outerShdw blurRad="254000" dist="50800" dir="5400000" sx="102000" sy="102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pt-BR" sz="2800" b="1">
                <a:solidFill>
                  <a:schemeClr val="bg1"/>
                </a:solidFill>
                <a:latin typeface="Segoe UI Variable Display"/>
                <a:cs typeface="Segoe UI Semilight" panose="020B0402040204020203" pitchFamily="34" charset="0"/>
              </a:rPr>
              <a:t>13 Setores</a:t>
            </a:r>
          </a:p>
          <a:p>
            <a:r>
              <a:rPr lang="pt-BR" sz="2800" b="1">
                <a:solidFill>
                  <a:schemeClr val="bg1"/>
                </a:solidFill>
                <a:latin typeface="Segoe UI Variable Display"/>
                <a:cs typeface="Segoe UI Semilight" panose="020B0402040204020203" pitchFamily="34" charset="0"/>
              </a:rPr>
              <a:t>Reonerados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xmlns="" id="{F671075A-17F7-7C98-AB63-CDDB83321152}"/>
              </a:ext>
            </a:extLst>
          </p:cNvPr>
          <p:cNvSpPr/>
          <p:nvPr/>
        </p:nvSpPr>
        <p:spPr>
          <a:xfrm>
            <a:off x="9310626" y="6087928"/>
            <a:ext cx="2260147" cy="369332"/>
          </a:xfrm>
          <a:prstGeom prst="rect">
            <a:avLst/>
          </a:prstGeom>
          <a:noFill/>
          <a:ln w="63500">
            <a:noFill/>
          </a:ln>
          <a:effectLst>
            <a:outerShdw blurRad="254000" dist="50800" dir="5400000" sx="102000" sy="102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pt-BR" b="1">
                <a:solidFill>
                  <a:schemeClr val="bg1">
                    <a:lumMod val="50000"/>
                  </a:schemeClr>
                </a:solidFill>
                <a:latin typeface="Segoe UI Variable Display"/>
                <a:cs typeface="Segoe UI Semilight" panose="020B0402040204020203" pitchFamily="34" charset="0"/>
              </a:rPr>
              <a:t>IPCA        5,7% a.a.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8D45C34E-B268-4E22-73B1-E08DC26F5873}"/>
              </a:ext>
            </a:extLst>
          </p:cNvPr>
          <p:cNvSpPr/>
          <p:nvPr/>
        </p:nvSpPr>
        <p:spPr>
          <a:xfrm>
            <a:off x="733316" y="3279224"/>
            <a:ext cx="3466544" cy="904541"/>
          </a:xfrm>
          <a:prstGeom prst="rect">
            <a:avLst/>
          </a:prstGeom>
          <a:noFill/>
          <a:ln w="63500">
            <a:noFill/>
          </a:ln>
          <a:effectLst>
            <a:outerShdw blurRad="254000" dist="50800" dir="5400000" sx="102000" sy="102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pt-BR" sz="3600" b="1">
                <a:solidFill>
                  <a:schemeClr val="bg1"/>
                </a:solidFill>
                <a:latin typeface="Segoe UI Variable Display"/>
                <a:cs typeface="Segoe UI Semilight" panose="020B0402040204020203" pitchFamily="34" charset="0"/>
              </a:rPr>
              <a:t>17 Setores</a:t>
            </a:r>
          </a:p>
          <a:p>
            <a:r>
              <a:rPr lang="pt-BR" sz="3600" b="1">
                <a:solidFill>
                  <a:schemeClr val="bg1"/>
                </a:solidFill>
                <a:latin typeface="Segoe UI Variable Display"/>
                <a:cs typeface="Segoe UI Semilight" panose="020B0402040204020203" pitchFamily="34" charset="0"/>
              </a:rPr>
              <a:t>Desonerados</a:t>
            </a:r>
          </a:p>
        </p:txBody>
      </p:sp>
      <p:pic>
        <p:nvPicPr>
          <p:cNvPr id="23" name="Gráfico 22" descr="Cadeira de Escritório com preenchimento sólido">
            <a:extLst>
              <a:ext uri="{FF2B5EF4-FFF2-40B4-BE49-F238E27FC236}">
                <a16:creationId xmlns:a16="http://schemas.microsoft.com/office/drawing/2014/main" xmlns="" id="{D63B1833-6CA7-2AFD-245E-D9D47E1D9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31710" y="2213364"/>
            <a:ext cx="602319" cy="602319"/>
          </a:xfrm>
          <a:prstGeom prst="rect">
            <a:avLst/>
          </a:prstGeom>
        </p:spPr>
      </p:pic>
      <p:grpSp>
        <p:nvGrpSpPr>
          <p:cNvPr id="35" name="Agrupar 34">
            <a:extLst>
              <a:ext uri="{FF2B5EF4-FFF2-40B4-BE49-F238E27FC236}">
                <a16:creationId xmlns:a16="http://schemas.microsoft.com/office/drawing/2014/main" xmlns="" id="{7D2088EB-4532-E3D0-CF29-994138A0242F}"/>
              </a:ext>
            </a:extLst>
          </p:cNvPr>
          <p:cNvGrpSpPr/>
          <p:nvPr/>
        </p:nvGrpSpPr>
        <p:grpSpPr>
          <a:xfrm>
            <a:off x="9155398" y="2124623"/>
            <a:ext cx="993093" cy="823398"/>
            <a:chOff x="52140" y="2206008"/>
            <a:chExt cx="1289853" cy="1069448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xmlns="" id="{F91A1053-1B82-8F8C-131E-E9FF96628B0D}"/>
                </a:ext>
              </a:extLst>
            </p:cNvPr>
            <p:cNvSpPr/>
            <p:nvPr/>
          </p:nvSpPr>
          <p:spPr>
            <a:xfrm>
              <a:off x="354693" y="2414409"/>
              <a:ext cx="711480" cy="711480"/>
            </a:xfrm>
            <a:prstGeom prst="ellipse">
              <a:avLst/>
            </a:prstGeom>
            <a:solidFill>
              <a:srgbClr val="1E465A"/>
            </a:solidFill>
            <a:ln w="50800"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/>
                <a:t>$</a:t>
              </a:r>
              <a:endParaRPr lang="pt-BR" sz="1400"/>
            </a:p>
          </p:txBody>
        </p:sp>
        <p:sp>
          <p:nvSpPr>
            <p:cNvPr id="24" name="CaixaDeTexto 14">
              <a:extLst>
                <a:ext uri="{FF2B5EF4-FFF2-40B4-BE49-F238E27FC236}">
                  <a16:creationId xmlns:a16="http://schemas.microsoft.com/office/drawing/2014/main" xmlns="" id="{62D63F61-0ABD-CACE-50F1-07B3AAEC2B56}"/>
                </a:ext>
              </a:extLst>
            </p:cNvPr>
            <p:cNvSpPr txBox="1"/>
            <p:nvPr/>
          </p:nvSpPr>
          <p:spPr>
            <a:xfrm>
              <a:off x="817204" y="2206008"/>
              <a:ext cx="524789" cy="51515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/>
              <a:r>
                <a:rPr lang="pt-BR" sz="2000" b="1" i="0" u="none" strike="noStrike">
                  <a:solidFill>
                    <a:srgbClr val="00B050"/>
                  </a:solidFill>
                  <a:latin typeface="Segoe UI Variable Display" pitchFamily="2" charset="0"/>
                  <a:ea typeface="Segoe UI Symbol"/>
                  <a:cs typeface="Calibri"/>
                  <a:sym typeface="Wingdings" panose="05000000000000000000" pitchFamily="2" charset="2"/>
                </a:rPr>
                <a:t></a:t>
              </a:r>
              <a:endParaRPr lang="pt-BR" sz="2000" b="1" i="0" u="none" strike="noStrike">
                <a:solidFill>
                  <a:srgbClr val="00B050"/>
                </a:solidFill>
                <a:latin typeface="Segoe UI Variable Display" pitchFamily="2" charset="0"/>
                <a:ea typeface="Segoe UI Symbol"/>
                <a:cs typeface="Calibri"/>
              </a:endParaRPr>
            </a:p>
          </p:txBody>
        </p:sp>
        <p:sp>
          <p:nvSpPr>
            <p:cNvPr id="25" name="CaixaDeTexto 14">
              <a:extLst>
                <a:ext uri="{FF2B5EF4-FFF2-40B4-BE49-F238E27FC236}">
                  <a16:creationId xmlns:a16="http://schemas.microsoft.com/office/drawing/2014/main" xmlns="" id="{70C3625C-D717-4035-2FBD-6BDAF7FBBBDD}"/>
                </a:ext>
              </a:extLst>
            </p:cNvPr>
            <p:cNvSpPr txBox="1"/>
            <p:nvPr/>
          </p:nvSpPr>
          <p:spPr>
            <a:xfrm rot="10800000">
              <a:off x="52140" y="2760305"/>
              <a:ext cx="524789" cy="51515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/>
              <a:r>
                <a:rPr lang="pt-BR" sz="2000" b="1" i="0" u="none" strike="noStrike">
                  <a:solidFill>
                    <a:srgbClr val="F67517"/>
                  </a:solidFill>
                  <a:latin typeface="Segoe UI Variable Display" pitchFamily="2" charset="0"/>
                  <a:ea typeface="Segoe UI Symbol"/>
                  <a:cs typeface="Calibri"/>
                  <a:sym typeface="Wingdings" panose="05000000000000000000" pitchFamily="2" charset="2"/>
                </a:rPr>
                <a:t></a:t>
              </a:r>
              <a:endParaRPr lang="pt-BR" sz="2000" b="1" i="0" u="none" strike="noStrike">
                <a:solidFill>
                  <a:srgbClr val="F67517"/>
                </a:solidFill>
                <a:latin typeface="Segoe UI Variable Display" pitchFamily="2" charset="0"/>
                <a:ea typeface="Segoe UI Symbol"/>
                <a:cs typeface="Calibri"/>
              </a:endParaRPr>
            </a:p>
          </p:txBody>
        </p:sp>
      </p:grp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xmlns="" id="{E192D333-B186-DE4B-DEFB-7D6F6C574362}"/>
              </a:ext>
            </a:extLst>
          </p:cNvPr>
          <p:cNvSpPr/>
          <p:nvPr/>
        </p:nvSpPr>
        <p:spPr>
          <a:xfrm>
            <a:off x="4520788" y="3293854"/>
            <a:ext cx="2264250" cy="1011116"/>
          </a:xfrm>
          <a:prstGeom prst="roundRect">
            <a:avLst>
              <a:gd name="adj" fmla="val 3969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+15,5%</a:t>
            </a:r>
            <a:b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</a:br>
            <a:r>
              <a:rPr kumimoji="0" lang="pt-BR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(2</a:t>
            </a:r>
            <a:r>
              <a:rPr lang="pt-BR" sz="2800">
                <a:solidFill>
                  <a:schemeClr val="bg1"/>
                </a:solidFill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,9</a:t>
            </a:r>
            <a:r>
              <a:rPr kumimoji="0" lang="pt-BR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% a.a.)</a:t>
            </a:r>
            <a:endParaRPr kumimoji="0" lang="pt-BR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Variable Display"/>
              <a:ea typeface="Segoe UI Symbol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xmlns="" id="{6D36E0C9-8459-6321-6055-08022BFD1896}"/>
              </a:ext>
            </a:extLst>
          </p:cNvPr>
          <p:cNvSpPr/>
          <p:nvPr/>
        </p:nvSpPr>
        <p:spPr>
          <a:xfrm>
            <a:off x="9493734" y="3279712"/>
            <a:ext cx="1893929" cy="1021012"/>
          </a:xfrm>
          <a:prstGeom prst="roundRect">
            <a:avLst>
              <a:gd name="adj" fmla="val 3969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+20,7%</a:t>
            </a:r>
            <a:b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</a:br>
            <a:r>
              <a:rPr kumimoji="0" lang="pt-BR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(</a:t>
            </a:r>
            <a:r>
              <a:rPr lang="pt-BR" sz="2400">
                <a:solidFill>
                  <a:schemeClr val="bg1"/>
                </a:solidFill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3,8</a:t>
            </a:r>
            <a:r>
              <a:rPr kumimoji="0" lang="pt-BR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% a.a.)</a:t>
            </a:r>
            <a:endParaRPr kumimoji="0" lang="pt-BR" sz="36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Variable Display"/>
              <a:ea typeface="Segoe UI Symbol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xmlns="" id="{3AECDE50-91E9-FCEB-FCD6-C00B5B940567}"/>
              </a:ext>
            </a:extLst>
          </p:cNvPr>
          <p:cNvSpPr/>
          <p:nvPr/>
        </p:nvSpPr>
        <p:spPr>
          <a:xfrm>
            <a:off x="9417633" y="5150920"/>
            <a:ext cx="1893929" cy="767332"/>
          </a:xfrm>
          <a:prstGeom prst="roundRect">
            <a:avLst>
              <a:gd name="adj" fmla="val 3969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>
                <a:solidFill>
                  <a:schemeClr val="bg1"/>
                </a:solidFill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+16,7%</a:t>
            </a:r>
            <a:r>
              <a:rPr lang="pt-BR" b="1">
                <a:solidFill>
                  <a:schemeClr val="bg1"/>
                </a:solidFill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/>
            </a:r>
            <a:br>
              <a:rPr lang="pt-BR" b="1">
                <a:solidFill>
                  <a:schemeClr val="bg1"/>
                </a:solidFill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</a:br>
            <a:r>
              <a:rPr lang="pt-BR" b="1">
                <a:solidFill>
                  <a:schemeClr val="bg1"/>
                </a:solidFill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rPr>
              <a:t>(3,1% a.a.)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79894C68-1041-5212-A95C-0E2612B6E8F1}"/>
              </a:ext>
            </a:extLst>
          </p:cNvPr>
          <p:cNvSpPr txBox="1"/>
          <p:nvPr/>
        </p:nvSpPr>
        <p:spPr>
          <a:xfrm>
            <a:off x="6970878" y="3124965"/>
            <a:ext cx="2042528" cy="13859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>
              <a:defRPr kumimoji="0" sz="3600" b="1" i="0" u="none" strike="noStrike" cap="none" spc="0" normalizeH="0" baseline="0">
                <a:ln>
                  <a:noFill/>
                </a:ln>
                <a:solidFill>
                  <a:srgbClr val="1E465A"/>
                </a:solidFill>
                <a:effectLst/>
                <a:uLnTx/>
                <a:uFillTx/>
                <a:latin typeface="Segoe UI Variable Display"/>
                <a:ea typeface="Segoe UI Symbol" panose="020B0502040204020203" pitchFamily="34" charset="0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>
                <a:solidFill>
                  <a:srgbClr val="F98B14"/>
                </a:solidFill>
              </a:rPr>
              <a:t>+ 1,2 mi</a:t>
            </a:r>
          </a:p>
          <a:p>
            <a:pPr algn="ctr"/>
            <a:r>
              <a:rPr lang="pt-BR" sz="1400" b="0">
                <a:solidFill>
                  <a:srgbClr val="F98B14"/>
                </a:solidFill>
              </a:rPr>
              <a:t> de empregos gerados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xmlns="" id="{C142D58B-89C8-257E-19CC-ABC771863EB0}"/>
              </a:ext>
            </a:extLst>
          </p:cNvPr>
          <p:cNvSpPr/>
          <p:nvPr/>
        </p:nvSpPr>
        <p:spPr>
          <a:xfrm>
            <a:off x="1917485" y="932014"/>
            <a:ext cx="8534454" cy="1047566"/>
          </a:xfrm>
          <a:prstGeom prst="roundRect">
            <a:avLst>
              <a:gd name="adj" fmla="val 3969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4000" b="1">
                <a:solidFill>
                  <a:srgbClr val="00B050"/>
                </a:solidFill>
                <a:latin typeface="Segoe UI Variable Display"/>
                <a:ea typeface="Segoe UI Symbol"/>
                <a:cs typeface="Segoe UI Semilight"/>
              </a:rPr>
              <a:t>8,93</a:t>
            </a:r>
            <a:r>
              <a:rPr lang="pt-BR" sz="2400" b="1">
                <a:solidFill>
                  <a:srgbClr val="00B050"/>
                </a:solidFill>
                <a:latin typeface="Segoe UI Variable Display"/>
                <a:ea typeface="Segoe UI Symbol"/>
                <a:cs typeface="Segoe UI Semilight"/>
              </a:rPr>
              <a:t> milhões de empregos nos 17 setores representam </a:t>
            </a:r>
            <a:r>
              <a:rPr lang="pt-BR" sz="2800" b="1">
                <a:solidFill>
                  <a:srgbClr val="00B050"/>
                </a:solidFill>
                <a:latin typeface="Segoe UI Variable Display"/>
                <a:ea typeface="Segoe UI Symbol"/>
                <a:cs typeface="Segoe UI Semilight"/>
              </a:rPr>
              <a:t>17,1%</a:t>
            </a:r>
            <a:r>
              <a:rPr lang="pt-BR" sz="2400" b="1">
                <a:solidFill>
                  <a:srgbClr val="00B050"/>
                </a:solidFill>
                <a:latin typeface="Segoe UI Variable Display"/>
                <a:ea typeface="Segoe UI Symbol"/>
                <a:cs typeface="Segoe UI Semilight"/>
              </a:rPr>
              <a:t> do total de empregos formais no Brasil</a:t>
            </a:r>
            <a:endParaRPr lang="pt-BR" sz="2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 Variable Display"/>
              <a:ea typeface="Segoe UI Symbol"/>
              <a:cs typeface="Segoe UI Semilight"/>
            </a:endParaRPr>
          </a:p>
        </p:txBody>
      </p:sp>
      <p:pic>
        <p:nvPicPr>
          <p:cNvPr id="9" name="Gráfico 8" descr="Selo seguir com preenchimento sólido">
            <a:extLst>
              <a:ext uri="{FF2B5EF4-FFF2-40B4-BE49-F238E27FC236}">
                <a16:creationId xmlns:a16="http://schemas.microsoft.com/office/drawing/2014/main" xmlns="" id="{7602FFD2-0EE8-F0BF-2BF2-33CFFC623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3364" y="1124964"/>
            <a:ext cx="485606" cy="485606"/>
          </a:xfrm>
          <a:prstGeom prst="rect">
            <a:avLst/>
          </a:prstGeom>
        </p:spPr>
      </p:pic>
      <p:pic>
        <p:nvPicPr>
          <p:cNvPr id="10" name="Gráfico 9" descr="Funcionária de escritório estrutura de tópicos">
            <a:extLst>
              <a:ext uri="{FF2B5EF4-FFF2-40B4-BE49-F238E27FC236}">
                <a16:creationId xmlns:a16="http://schemas.microsoft.com/office/drawing/2014/main" xmlns="" id="{0D29E072-4854-7AF9-21F2-D340E23413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89270" y="1527536"/>
            <a:ext cx="565339" cy="565339"/>
          </a:xfrm>
          <a:prstGeom prst="rect">
            <a:avLst/>
          </a:prstGeom>
        </p:spPr>
      </p:pic>
      <p:pic>
        <p:nvPicPr>
          <p:cNvPr id="12" name="Gráfico 11" descr="Funcionário de escritório estrutura de tópicos">
            <a:extLst>
              <a:ext uri="{FF2B5EF4-FFF2-40B4-BE49-F238E27FC236}">
                <a16:creationId xmlns:a16="http://schemas.microsoft.com/office/drawing/2014/main" xmlns="" id="{4400F34C-0967-C3F8-314A-CC0DAD7F79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68050" y="1327592"/>
            <a:ext cx="565339" cy="56533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DDE14DB4-5F42-E3F6-AB7A-5E722A63ADBC}"/>
              </a:ext>
            </a:extLst>
          </p:cNvPr>
          <p:cNvSpPr txBox="1"/>
          <p:nvPr/>
        </p:nvSpPr>
        <p:spPr>
          <a:xfrm>
            <a:off x="154445" y="6558745"/>
            <a:ext cx="5617426" cy="2426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r>
              <a:rPr lang="pt-BR" sz="1000" b="1">
                <a:solidFill>
                  <a:srgbClr val="133646"/>
                </a:solidFill>
                <a:latin typeface="Segoe UI Variable Display" pitchFamily="2" charset="0"/>
                <a:ea typeface="Segoe UI Symbol" panose="020B0502040204020203" pitchFamily="34" charset="0"/>
              </a:rPr>
              <a:t>Fonte:  </a:t>
            </a:r>
            <a:r>
              <a:rPr lang="pt-BR" sz="1000">
                <a:solidFill>
                  <a:srgbClr val="133646"/>
                </a:solidFill>
                <a:latin typeface="Segoe UI Variable Display" pitchFamily="2" charset="0"/>
                <a:ea typeface="Segoe UI Symbol" panose="020B0502040204020203" pitchFamily="34" charset="0"/>
              </a:rPr>
              <a:t>Brasscom, estudos da área de Inteligência e Informação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7241DE0-8DB1-3D74-D687-97F4DEDE2E1F}"/>
              </a:ext>
            </a:extLst>
          </p:cNvPr>
          <p:cNvSpPr txBox="1"/>
          <p:nvPr/>
        </p:nvSpPr>
        <p:spPr>
          <a:xfrm>
            <a:off x="393771" y="2392219"/>
            <a:ext cx="3047428" cy="338128"/>
          </a:xfrm>
          <a:prstGeom prst="rect">
            <a:avLst/>
          </a:prstGeom>
          <a:noFill/>
          <a:ln w="63500">
            <a:noFill/>
          </a:ln>
          <a:effectLst>
            <a:outerShdw blurRad="254000" dist="50800" dir="5400000" sx="102000" sy="102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pt-BR"/>
            </a:defPPr>
            <a:lvl1pPr algn="ctr">
              <a:defRPr sz="2800" b="1">
                <a:solidFill>
                  <a:srgbClr val="1E465A"/>
                </a:solidFill>
                <a:latin typeface="Segoe UI Variable Display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/>
              <a:t>De 2017 a 2022</a:t>
            </a:r>
          </a:p>
        </p:txBody>
      </p:sp>
    </p:spTree>
    <p:extLst>
      <p:ext uri="{BB962C8B-B14F-4D97-AF65-F5344CB8AC3E}">
        <p14:creationId xmlns:p14="http://schemas.microsoft.com/office/powerpoint/2010/main" val="363646818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32604E0C-B6B0-4F46-9EFD-501B3D5E8DD7}"/>
              </a:ext>
            </a:extLst>
          </p:cNvPr>
          <p:cNvSpPr txBox="1">
            <a:spLocks/>
          </p:cNvSpPr>
          <p:nvPr/>
        </p:nvSpPr>
        <p:spPr>
          <a:xfrm>
            <a:off x="1383080" y="311756"/>
            <a:ext cx="10081549" cy="1460342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pt-BR" sz="3000" b="1" kern="0">
                <a:latin typeface="Segoe UI Variable Display"/>
              </a:rPr>
              <a:t>Quantos empregos deixariam de ser gerados </a:t>
            </a:r>
            <a:r>
              <a:rPr lang="pt-BR" sz="3000" b="1" kern="0"/>
              <a:t/>
            </a:r>
            <a:br>
              <a:rPr lang="pt-BR" sz="3000" b="1" kern="0"/>
            </a:br>
            <a:r>
              <a:rPr lang="pt-BR" sz="3000" b="1" kern="0">
                <a:latin typeface="Segoe UI Variable Display"/>
              </a:rPr>
              <a:t>caso </a:t>
            </a:r>
            <a:r>
              <a:rPr lang="pt-BR" sz="3000" b="1" kern="0">
                <a:solidFill>
                  <a:srgbClr val="FCBE02"/>
                </a:solidFill>
                <a:latin typeface="Segoe UI Variable Display"/>
              </a:rPr>
              <a:t>Não </a:t>
            </a:r>
            <a:r>
              <a:rPr lang="pt-BR" sz="3000" b="1" kern="0">
                <a:latin typeface="Segoe UI Variable Display"/>
              </a:rPr>
              <a:t>houvesse</a:t>
            </a:r>
            <a:r>
              <a:rPr lang="pt-BR" sz="3000" b="1" kern="0">
                <a:solidFill>
                  <a:srgbClr val="FCBE02"/>
                </a:solidFill>
                <a:latin typeface="Segoe UI Variable Display"/>
              </a:rPr>
              <a:t> </a:t>
            </a:r>
            <a:r>
              <a:rPr lang="pt-BR" sz="3000" b="1" kern="0">
                <a:latin typeface="Segoe UI Variable Display"/>
              </a:rPr>
              <a:t>a </a:t>
            </a:r>
            <a:r>
              <a:rPr lang="pt-BR" sz="3000" b="1" kern="0">
                <a:solidFill>
                  <a:srgbClr val="FCBE02"/>
                </a:solidFill>
                <a:latin typeface="Segoe UI Variable Display"/>
              </a:rPr>
              <a:t>Desoneração da Folha?</a:t>
            </a:r>
            <a:endParaRPr lang="pt-BR" sz="3000" kern="0">
              <a:solidFill>
                <a:srgbClr val="FCBE02"/>
              </a:solidFill>
              <a:latin typeface="Segoe UI Variable Display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xmlns="" id="{0E1B05DA-38BA-2722-B17B-8919BB32375D}"/>
              </a:ext>
            </a:extLst>
          </p:cNvPr>
          <p:cNvGrpSpPr/>
          <p:nvPr/>
        </p:nvGrpSpPr>
        <p:grpSpPr>
          <a:xfrm>
            <a:off x="1380465" y="1987273"/>
            <a:ext cx="9886975" cy="822501"/>
            <a:chOff x="1380465" y="2680575"/>
            <a:chExt cx="9886975" cy="822501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xmlns="" id="{46742768-90F8-2BF0-954E-E1769B2B1A85}"/>
                </a:ext>
              </a:extLst>
            </p:cNvPr>
            <p:cNvGrpSpPr/>
            <p:nvPr/>
          </p:nvGrpSpPr>
          <p:grpSpPr>
            <a:xfrm>
              <a:off x="1380465" y="2680575"/>
              <a:ext cx="9886975" cy="773825"/>
              <a:chOff x="1380465" y="2538335"/>
              <a:chExt cx="9886975" cy="773825"/>
            </a:xfrm>
          </p:grpSpPr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xmlns="" id="{FFF8C0E4-3515-C742-5E60-892525E33865}"/>
                  </a:ext>
                </a:extLst>
              </p:cNvPr>
              <p:cNvSpPr txBox="1"/>
              <p:nvPr/>
            </p:nvSpPr>
            <p:spPr>
              <a:xfrm>
                <a:off x="1380465" y="2643306"/>
                <a:ext cx="1280232" cy="464620"/>
              </a:xfrm>
              <a:prstGeom prst="rect">
                <a:avLst/>
              </a:prstGeom>
            </p:spPr>
            <p:txBody>
              <a:bodyPr anchor="ctr"/>
              <a:lstStyle>
                <a:defPPr>
                  <a:defRPr lang="pt-BR"/>
                </a:defPPr>
                <a:lvl1pPr marL="342900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200" b="0">
                    <a:solidFill>
                      <a:schemeClr val="bg1"/>
                    </a:solidFill>
                    <a:latin typeface="Segoe UI Variable Display" pitchFamily="2" charset="0"/>
                    <a:ea typeface="+mj-ea"/>
                    <a:cs typeface="+mj-cs"/>
                  </a:defRPr>
                </a:lvl1pPr>
                <a:lvl2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2pPr>
                <a:lvl3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3pPr>
                <a:lvl4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4pPr>
                <a:lvl5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9pPr>
              </a:lstStyle>
              <a:p>
                <a:pPr marL="0" indent="0" algn="ctr">
                  <a:buNone/>
                </a:pPr>
                <a:r>
                  <a:rPr lang="pt-BR" sz="1800"/>
                  <a:t>2018 </a:t>
                </a:r>
                <a:br>
                  <a:rPr lang="pt-BR" sz="1800"/>
                </a:br>
                <a:r>
                  <a:rPr lang="pt-BR" sz="2000" b="1"/>
                  <a:t>-49.908</a:t>
                </a:r>
                <a:endParaRPr lang="pt-BR" sz="1800" b="1"/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xmlns="" id="{32110C60-1922-4166-6596-59542C397DFD}"/>
                  </a:ext>
                </a:extLst>
              </p:cNvPr>
              <p:cNvSpPr txBox="1"/>
              <p:nvPr/>
            </p:nvSpPr>
            <p:spPr>
              <a:xfrm>
                <a:off x="3355174" y="2575764"/>
                <a:ext cx="1280232" cy="599705"/>
              </a:xfrm>
              <a:prstGeom prst="rect">
                <a:avLst/>
              </a:prstGeom>
            </p:spPr>
            <p:txBody>
              <a:bodyPr anchor="ctr"/>
              <a:lstStyle>
                <a:defPPr>
                  <a:defRPr lang="pt-BR"/>
                </a:defPPr>
                <a:lvl1pPr indent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400" b="0">
                    <a:solidFill>
                      <a:schemeClr val="bg1"/>
                    </a:solidFill>
                    <a:latin typeface="Segoe UI Variable Display" pitchFamily="2" charset="0"/>
                    <a:ea typeface="+mj-ea"/>
                    <a:cs typeface="+mj-cs"/>
                  </a:defRPr>
                </a:lvl1pPr>
                <a:lvl2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2pPr>
                <a:lvl3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3pPr>
                <a:lvl4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4pPr>
                <a:lvl5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9pPr>
              </a:lstStyle>
              <a:p>
                <a:r>
                  <a:rPr lang="pt-BR" sz="1800" dirty="0"/>
                  <a:t>2019</a:t>
                </a:r>
                <a:br>
                  <a:rPr lang="pt-BR" sz="1800" dirty="0"/>
                </a:br>
                <a:r>
                  <a:rPr lang="pt-BR" sz="2000" b="1" dirty="0"/>
                  <a:t>-78.835</a:t>
                </a:r>
                <a:endParaRPr lang="pt-BR" sz="1800" b="1" dirty="0"/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xmlns="" id="{3AE2A549-F786-1C22-4E19-97E076789147}"/>
                  </a:ext>
                </a:extLst>
              </p:cNvPr>
              <p:cNvSpPr txBox="1"/>
              <p:nvPr/>
            </p:nvSpPr>
            <p:spPr>
              <a:xfrm>
                <a:off x="5414150" y="2569089"/>
                <a:ext cx="1280232" cy="613055"/>
              </a:xfrm>
              <a:prstGeom prst="rect">
                <a:avLst/>
              </a:prstGeom>
            </p:spPr>
            <p:txBody>
              <a:bodyPr anchor="ctr"/>
              <a:lstStyle>
                <a:defPPr>
                  <a:defRPr lang="pt-BR"/>
                </a:defPPr>
                <a:lvl1pPr indent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400" b="0">
                    <a:solidFill>
                      <a:schemeClr val="bg1"/>
                    </a:solidFill>
                    <a:latin typeface="Segoe UI Variable Display" pitchFamily="2" charset="0"/>
                    <a:ea typeface="+mj-ea"/>
                    <a:cs typeface="+mj-cs"/>
                  </a:defRPr>
                </a:lvl1pPr>
                <a:lvl2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2pPr>
                <a:lvl3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3pPr>
                <a:lvl4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4pPr>
                <a:lvl5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9pPr>
              </a:lstStyle>
              <a:p>
                <a:r>
                  <a:rPr lang="pt-BR" sz="1800" dirty="0"/>
                  <a:t>2020</a:t>
                </a:r>
                <a:br>
                  <a:rPr lang="pt-BR" sz="1800" dirty="0"/>
                </a:br>
                <a:r>
                  <a:rPr lang="pt-BR" sz="2000" b="1" dirty="0"/>
                  <a:t>-197.313</a:t>
                </a:r>
                <a:endParaRPr lang="pt-BR" sz="1800" b="1" dirty="0"/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xmlns="" id="{6A1CBC85-302B-C1DF-3432-34E001CBDD84}"/>
                  </a:ext>
                </a:extLst>
              </p:cNvPr>
              <p:cNvSpPr txBox="1"/>
              <p:nvPr/>
            </p:nvSpPr>
            <p:spPr>
              <a:xfrm>
                <a:off x="7473126" y="2578992"/>
                <a:ext cx="1280232" cy="593248"/>
              </a:xfrm>
              <a:prstGeom prst="rect">
                <a:avLst/>
              </a:prstGeom>
            </p:spPr>
            <p:txBody>
              <a:bodyPr anchor="ctr"/>
              <a:lstStyle>
                <a:defPPr>
                  <a:defRPr lang="pt-BR"/>
                </a:defPPr>
                <a:lvl1pPr indent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400" b="0">
                    <a:solidFill>
                      <a:schemeClr val="bg1"/>
                    </a:solidFill>
                    <a:latin typeface="Segoe UI Variable Display" pitchFamily="2" charset="0"/>
                    <a:ea typeface="+mj-ea"/>
                    <a:cs typeface="+mj-cs"/>
                  </a:defRPr>
                </a:lvl1pPr>
                <a:lvl2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2pPr>
                <a:lvl3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3pPr>
                <a:lvl4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4pPr>
                <a:lvl5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9pPr>
              </a:lstStyle>
              <a:p>
                <a:r>
                  <a:rPr lang="pt-BR" sz="1800" dirty="0"/>
                  <a:t>2021</a:t>
                </a:r>
                <a:br>
                  <a:rPr lang="pt-BR" sz="1800" dirty="0"/>
                </a:br>
                <a:r>
                  <a:rPr lang="pt-BR" sz="2000" b="1" dirty="0"/>
                  <a:t>-171.868</a:t>
                </a:r>
                <a:endParaRPr lang="pt-BR" sz="1800" b="1" dirty="0"/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xmlns="" id="{6899678F-12D1-4C9C-E306-E3519144937A}"/>
                  </a:ext>
                </a:extLst>
              </p:cNvPr>
              <p:cNvSpPr txBox="1"/>
              <p:nvPr/>
            </p:nvSpPr>
            <p:spPr>
              <a:xfrm>
                <a:off x="9301693" y="2538335"/>
                <a:ext cx="1732278" cy="739197"/>
              </a:xfrm>
              <a:prstGeom prst="rect">
                <a:avLst/>
              </a:prstGeom>
            </p:spPr>
            <p:txBody>
              <a:bodyPr anchor="ctr"/>
              <a:lstStyle>
                <a:defPPr>
                  <a:defRPr lang="pt-BR"/>
                </a:defPPr>
                <a:lvl1pPr indent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1400" b="0">
                    <a:solidFill>
                      <a:schemeClr val="bg1"/>
                    </a:solidFill>
                    <a:latin typeface="Segoe UI Variable Display" pitchFamily="2" charset="0"/>
                    <a:ea typeface="+mj-ea"/>
                    <a:cs typeface="+mj-cs"/>
                  </a:defRPr>
                </a:lvl1pPr>
                <a:lvl2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2pPr>
                <a:lvl3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3pPr>
                <a:lvl4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4pPr>
                <a:lvl5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4400">
                    <a:latin typeface="Calibri" pitchFamily="34" charset="0"/>
                    <a:cs typeface="Arial" charset="0"/>
                  </a:defRPr>
                </a:lvl9pPr>
              </a:lstStyle>
              <a:p>
                <a:r>
                  <a:rPr lang="pt-BR" sz="2000" b="1" dirty="0"/>
                  <a:t>2022</a:t>
                </a:r>
                <a:r>
                  <a:rPr lang="pt-BR" sz="3200" b="1" dirty="0"/>
                  <a:t/>
                </a:r>
                <a:br>
                  <a:rPr lang="pt-BR" sz="3200" b="1" dirty="0"/>
                </a:br>
                <a:r>
                  <a:rPr lang="pt-BR" sz="2800" b="1" dirty="0"/>
                  <a:t>-178.629</a:t>
                </a:r>
                <a:endParaRPr lang="pt-BR" sz="3200" b="1" dirty="0"/>
              </a:p>
            </p:txBody>
          </p:sp>
          <p:cxnSp>
            <p:nvCxnSpPr>
              <p:cNvPr id="16" name="Conector de Seta Reta 15">
                <a:extLst>
                  <a:ext uri="{FF2B5EF4-FFF2-40B4-BE49-F238E27FC236}">
                    <a16:creationId xmlns:a16="http://schemas.microsoft.com/office/drawing/2014/main" xmlns="" id="{B6C55E70-AF33-492D-8987-585806D138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1920" y="3312160"/>
                <a:ext cx="9875520" cy="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xmlns="" id="{01F4D190-7CC8-C0CB-9AB3-65E4A95E20D4}"/>
                </a:ext>
              </a:extLst>
            </p:cNvPr>
            <p:cNvSpPr/>
            <p:nvPr/>
          </p:nvSpPr>
          <p:spPr>
            <a:xfrm>
              <a:off x="1903276" y="3385145"/>
              <a:ext cx="117931" cy="1179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xmlns="" id="{7B975789-7160-0EA4-FBF6-1803E32A8A07}"/>
                </a:ext>
              </a:extLst>
            </p:cNvPr>
            <p:cNvSpPr/>
            <p:nvPr/>
          </p:nvSpPr>
          <p:spPr>
            <a:xfrm>
              <a:off x="3961398" y="3385145"/>
              <a:ext cx="117931" cy="1179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xmlns="" id="{60A9AFB8-D52F-384B-E463-C661CF8C15DD}"/>
                </a:ext>
              </a:extLst>
            </p:cNvPr>
            <p:cNvSpPr/>
            <p:nvPr/>
          </p:nvSpPr>
          <p:spPr>
            <a:xfrm>
              <a:off x="6019521" y="3385145"/>
              <a:ext cx="117931" cy="1179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xmlns="" id="{958151E1-9872-6FFB-549C-81F15C54C050}"/>
                </a:ext>
              </a:extLst>
            </p:cNvPr>
            <p:cNvSpPr/>
            <p:nvPr/>
          </p:nvSpPr>
          <p:spPr>
            <a:xfrm>
              <a:off x="8077644" y="3385145"/>
              <a:ext cx="117931" cy="1179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xmlns="" id="{B5CEDF37-CB4F-A7F3-D261-1A2064839A84}"/>
                </a:ext>
              </a:extLst>
            </p:cNvPr>
            <p:cNvSpPr/>
            <p:nvPr/>
          </p:nvSpPr>
          <p:spPr>
            <a:xfrm>
              <a:off x="10130281" y="3385145"/>
              <a:ext cx="117931" cy="1179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xmlns="" id="{FC6F9259-9BDF-8864-1956-9D2289CF4EC8}"/>
              </a:ext>
            </a:extLst>
          </p:cNvPr>
          <p:cNvGrpSpPr/>
          <p:nvPr/>
        </p:nvGrpSpPr>
        <p:grpSpPr>
          <a:xfrm>
            <a:off x="3653739" y="2806818"/>
            <a:ext cx="6031842" cy="952167"/>
            <a:chOff x="3653739" y="3500120"/>
            <a:chExt cx="6031842" cy="952167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xmlns="" id="{94042CDB-28AD-6E77-E986-01405DE53060}"/>
                </a:ext>
              </a:extLst>
            </p:cNvPr>
            <p:cNvSpPr txBox="1"/>
            <p:nvPr/>
          </p:nvSpPr>
          <p:spPr>
            <a:xfrm>
              <a:off x="3653739" y="3500120"/>
              <a:ext cx="4884517" cy="918167"/>
            </a:xfrm>
            <a:prstGeom prst="rect">
              <a:avLst/>
            </a:prstGeom>
          </p:spPr>
          <p:txBody>
            <a:bodyPr anchor="ctr"/>
            <a:lstStyle>
              <a:defPPr>
                <a:defRPr lang="pt-BR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Segoe UI Variable Display" pitchFamily="2" charset="0"/>
                  <a:ea typeface="+mj-ea"/>
                  <a:cs typeface="+mj-cs"/>
                </a:defRPr>
              </a:lvl1pPr>
              <a:lvl2pPr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2pPr>
              <a:lvl3pPr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3pPr>
              <a:lvl4pPr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4pPr>
              <a:lvl5pPr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pt-BR" sz="4800" dirty="0">
                  <a:solidFill>
                    <a:srgbClr val="FCBE02"/>
                  </a:solidFill>
                </a:rPr>
                <a:t>676.553</a:t>
              </a:r>
              <a:r>
                <a:rPr lang="pt-BR" sz="3200" dirty="0"/>
                <a:t> </a:t>
              </a:r>
              <a:r>
                <a:rPr lang="pt-BR" sz="2800" b="0" dirty="0"/>
                <a:t>empregos</a:t>
              </a:r>
              <a:endParaRPr lang="pt-BR" sz="3200" b="0" dirty="0"/>
            </a:p>
          </p:txBody>
        </p:sp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xmlns="" id="{49E86241-BCE0-044B-A265-09C8F52B56B4}"/>
                </a:ext>
              </a:extLst>
            </p:cNvPr>
            <p:cNvGrpSpPr/>
            <p:nvPr/>
          </p:nvGrpSpPr>
          <p:grpSpPr>
            <a:xfrm>
              <a:off x="8281709" y="3553590"/>
              <a:ext cx="1403872" cy="898697"/>
              <a:chOff x="8694302" y="3746958"/>
              <a:chExt cx="1147987" cy="734890"/>
            </a:xfrm>
          </p:grpSpPr>
          <p:pic>
            <p:nvPicPr>
              <p:cNvPr id="34" name="Imagem 33" descr="Ícone, Seta&#10;&#10;Descrição gerada automaticamente">
                <a:extLst>
                  <a:ext uri="{FF2B5EF4-FFF2-40B4-BE49-F238E27FC236}">
                    <a16:creationId xmlns:a16="http://schemas.microsoft.com/office/drawing/2014/main" xmlns="" id="{DDB008A9-8345-3286-34BE-36842D78D7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82" t="23704" r="25222" b="43556"/>
              <a:stretch/>
            </p:blipFill>
            <p:spPr>
              <a:xfrm>
                <a:off x="8838180" y="3746958"/>
                <a:ext cx="1004109" cy="584347"/>
              </a:xfrm>
              <a:prstGeom prst="rect">
                <a:avLst/>
              </a:prstGeom>
            </p:spPr>
          </p:pic>
          <p:pic>
            <p:nvPicPr>
              <p:cNvPr id="42" name="Gráfico 41" descr="Funcionária de escritório com preenchimento sólido">
                <a:extLst>
                  <a:ext uri="{FF2B5EF4-FFF2-40B4-BE49-F238E27FC236}">
                    <a16:creationId xmlns:a16="http://schemas.microsoft.com/office/drawing/2014/main" xmlns="" id="{F0258E72-F3E9-88EA-78C1-82C74F679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9242699" y="4062275"/>
                <a:ext cx="419573" cy="419573"/>
              </a:xfrm>
              <a:prstGeom prst="rect">
                <a:avLst/>
              </a:prstGeom>
            </p:spPr>
          </p:pic>
          <p:pic>
            <p:nvPicPr>
              <p:cNvPr id="44" name="Gráfico 43" descr="Funcionário de escritório com preenchimento sólido">
                <a:extLst>
                  <a:ext uri="{FF2B5EF4-FFF2-40B4-BE49-F238E27FC236}">
                    <a16:creationId xmlns:a16="http://schemas.microsoft.com/office/drawing/2014/main" xmlns="" id="{9EA298DB-12AC-6AD2-AE94-7898F6823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8694302" y="3950997"/>
                <a:ext cx="419573" cy="419573"/>
              </a:xfrm>
              <a:prstGeom prst="rect">
                <a:avLst/>
              </a:prstGeom>
            </p:spPr>
          </p:pic>
        </p:grp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E46436BD-8A04-48C9-07DD-CD9D19A17001}"/>
              </a:ext>
            </a:extLst>
          </p:cNvPr>
          <p:cNvSpPr txBox="1"/>
          <p:nvPr/>
        </p:nvSpPr>
        <p:spPr>
          <a:xfrm>
            <a:off x="163970" y="6586127"/>
            <a:ext cx="5617426" cy="2426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r>
              <a:rPr lang="pt-BR" sz="1000" b="1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rPr>
              <a:t>Fonte:  </a:t>
            </a:r>
            <a:r>
              <a:rPr lang="pt-BR" sz="10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rPr>
              <a:t>Brasscom, estudos da área de Inteligência e Informação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B73779C0-C851-59ED-1A2C-F7E038C68AC2}"/>
              </a:ext>
            </a:extLst>
          </p:cNvPr>
          <p:cNvSpPr txBox="1">
            <a:spLocks/>
          </p:cNvSpPr>
          <p:nvPr/>
        </p:nvSpPr>
        <p:spPr>
          <a:xfrm>
            <a:off x="909707" y="3936489"/>
            <a:ext cx="9732031" cy="1212646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pt-BR" sz="3000" b="1" kern="0">
                <a:latin typeface="Segoe UI Variable Display"/>
              </a:rPr>
              <a:t>Qual a queda na média mensal de remuneração</a:t>
            </a:r>
            <a:r>
              <a:rPr lang="pt-BR" sz="3000" b="1" kern="0"/>
              <a:t/>
            </a:r>
            <a:br>
              <a:rPr lang="pt-BR" sz="3000" b="1" kern="0"/>
            </a:br>
            <a:r>
              <a:rPr lang="pt-BR" sz="3000" b="1" kern="0">
                <a:latin typeface="Segoe UI Variable Display"/>
              </a:rPr>
              <a:t> caso </a:t>
            </a:r>
            <a:r>
              <a:rPr lang="pt-BR" sz="3000" b="1" kern="0">
                <a:solidFill>
                  <a:srgbClr val="FCBE02"/>
                </a:solidFill>
                <a:latin typeface="Segoe UI Variable Display"/>
              </a:rPr>
              <a:t>Não</a:t>
            </a:r>
            <a:r>
              <a:rPr lang="pt-BR" sz="3000" b="1" kern="0">
                <a:latin typeface="Segoe UI Variable Display"/>
              </a:rPr>
              <a:t> houvesse a </a:t>
            </a:r>
            <a:r>
              <a:rPr lang="pt-BR" sz="3000" b="1" kern="0">
                <a:solidFill>
                  <a:srgbClr val="FCBE02"/>
                </a:solidFill>
                <a:latin typeface="Segoe UI Variable Display"/>
              </a:rPr>
              <a:t>Desoneração da Folha</a:t>
            </a:r>
            <a:r>
              <a:rPr lang="pt-BR" sz="3000" b="1" kern="0">
                <a:latin typeface="Segoe UI Variable Display"/>
              </a:rPr>
              <a:t>?</a:t>
            </a:r>
            <a:endParaRPr lang="pt-BR" sz="3000" kern="0">
              <a:solidFill>
                <a:srgbClr val="FCBE02"/>
              </a:solidFill>
              <a:latin typeface="Segoe UI Variable Display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1DAD7608-00E7-5A3D-49F9-852457440DC4}"/>
              </a:ext>
            </a:extLst>
          </p:cNvPr>
          <p:cNvSpPr txBox="1"/>
          <p:nvPr/>
        </p:nvSpPr>
        <p:spPr>
          <a:xfrm>
            <a:off x="4858988" y="5057154"/>
            <a:ext cx="2674190" cy="908271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9pPr>
          </a:lstStyle>
          <a:p>
            <a:r>
              <a:rPr lang="pt-BR" sz="4000">
                <a:solidFill>
                  <a:srgbClr val="FCBE02"/>
                </a:solidFill>
              </a:rPr>
              <a:t>19,5%</a:t>
            </a:r>
            <a:endParaRPr lang="pt-BR" b="0" strike="sngStrike"/>
          </a:p>
        </p:txBody>
      </p:sp>
      <p:pic>
        <p:nvPicPr>
          <p:cNvPr id="31" name="Gráfico 30" descr="Dólar com preenchimento sólido">
            <a:extLst>
              <a:ext uri="{FF2B5EF4-FFF2-40B4-BE49-F238E27FC236}">
                <a16:creationId xmlns:a16="http://schemas.microsoft.com/office/drawing/2014/main" xmlns="" id="{8040DC09-B95D-7787-1F84-50B7A5A002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51724" y="4135092"/>
            <a:ext cx="815439" cy="81543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8177E15D-0C16-638D-4B2B-551A94A21C61}"/>
              </a:ext>
            </a:extLst>
          </p:cNvPr>
          <p:cNvSpPr/>
          <p:nvPr/>
        </p:nvSpPr>
        <p:spPr>
          <a:xfrm>
            <a:off x="3044325" y="5910369"/>
            <a:ext cx="2402334" cy="489848"/>
          </a:xfrm>
          <a:prstGeom prst="rect">
            <a:avLst/>
          </a:prstGeom>
          <a:gradFill flip="none" rotWithShape="1">
            <a:gsLst>
              <a:gs pos="30000">
                <a:srgbClr val="008000"/>
              </a:gs>
              <a:gs pos="73000">
                <a:srgbClr val="0E9207"/>
              </a:gs>
              <a:gs pos="100000">
                <a:srgbClr val="66FF3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b="1"/>
              <a:t>R$2.033</a:t>
            </a: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32BB699A-1961-C7B4-826B-11DEABFB1C58}"/>
              </a:ext>
            </a:extLst>
          </p:cNvPr>
          <p:cNvSpPr/>
          <p:nvPr/>
        </p:nvSpPr>
        <p:spPr>
          <a:xfrm>
            <a:off x="6856441" y="5810209"/>
            <a:ext cx="3630521" cy="590959"/>
          </a:xfrm>
          <a:prstGeom prst="rect">
            <a:avLst/>
          </a:prstGeom>
          <a:gradFill flip="none" rotWithShape="1">
            <a:gsLst>
              <a:gs pos="67000">
                <a:srgbClr val="0B8E06"/>
              </a:gs>
              <a:gs pos="47000">
                <a:srgbClr val="008000"/>
              </a:gs>
              <a:gs pos="100000">
                <a:srgbClr val="66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/>
              <a:t>R$2.430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9D2F482E-D97B-8282-6578-080B6E6FBFC2}"/>
              </a:ext>
            </a:extLst>
          </p:cNvPr>
          <p:cNvSpPr txBox="1"/>
          <p:nvPr/>
        </p:nvSpPr>
        <p:spPr>
          <a:xfrm>
            <a:off x="5577094" y="6280852"/>
            <a:ext cx="1280232" cy="613055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indent="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9pPr>
          </a:lstStyle>
          <a:p>
            <a:r>
              <a:rPr lang="pt-BR"/>
              <a:t>Base 2022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447419E3-B70C-CA1A-8D66-04543CDA6DF2}"/>
              </a:ext>
            </a:extLst>
          </p:cNvPr>
          <p:cNvSpPr txBox="1"/>
          <p:nvPr/>
        </p:nvSpPr>
        <p:spPr>
          <a:xfrm>
            <a:off x="3049444" y="5296817"/>
            <a:ext cx="2243996" cy="613055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indent="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9pPr>
          </a:lstStyle>
          <a:p>
            <a:pPr algn="l"/>
            <a:r>
              <a:rPr lang="pt-BR" sz="1800" b="1"/>
              <a:t>Sem desoneração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7A5014A8-08AD-FE95-B511-B4CA1824A3A5}"/>
              </a:ext>
            </a:extLst>
          </p:cNvPr>
          <p:cNvSpPr txBox="1"/>
          <p:nvPr/>
        </p:nvSpPr>
        <p:spPr>
          <a:xfrm>
            <a:off x="7347737" y="5257166"/>
            <a:ext cx="2243996" cy="613055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indent="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9pPr>
          </a:lstStyle>
          <a:p>
            <a:pPr algn="l"/>
            <a:r>
              <a:rPr lang="pt-BR" sz="1800" b="1"/>
              <a:t>Com desoneração</a:t>
            </a:r>
          </a:p>
        </p:txBody>
      </p:sp>
      <p:pic>
        <p:nvPicPr>
          <p:cNvPr id="15" name="Imagem 17">
            <a:extLst>
              <a:ext uri="{FF2B5EF4-FFF2-40B4-BE49-F238E27FC236}">
                <a16:creationId xmlns:a16="http://schemas.microsoft.com/office/drawing/2014/main" xmlns="" id="{F13D3565-B103-B23A-55A8-22874CF970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53" t="14754" r="8642" b="13934"/>
          <a:stretch/>
        </p:blipFill>
        <p:spPr>
          <a:xfrm>
            <a:off x="5624786" y="5717138"/>
            <a:ext cx="1156445" cy="762198"/>
          </a:xfrm>
          <a:prstGeom prst="rect">
            <a:avLst/>
          </a:prstGeom>
        </p:spPr>
      </p:pic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xmlns="" id="{F3F117E6-E117-F966-44D4-0F3A21E4CD75}"/>
              </a:ext>
            </a:extLst>
          </p:cNvPr>
          <p:cNvCxnSpPr>
            <a:cxnSpLocks/>
          </p:cNvCxnSpPr>
          <p:nvPr/>
        </p:nvCxnSpPr>
        <p:spPr>
          <a:xfrm>
            <a:off x="874037" y="3891691"/>
            <a:ext cx="10835539" cy="23486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áfico 35" descr="Lupa estrutura de tópicos">
            <a:extLst>
              <a:ext uri="{FF2B5EF4-FFF2-40B4-BE49-F238E27FC236}">
                <a16:creationId xmlns:a16="http://schemas.microsoft.com/office/drawing/2014/main" xmlns="" id="{EC9093C1-9FB2-7281-4884-431CAAA189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-5040000">
            <a:off x="9034568" y="584301"/>
            <a:ext cx="3003532" cy="302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838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2BC4B75A-4091-33AB-0818-66CB2B814ADC}"/>
              </a:ext>
            </a:extLst>
          </p:cNvPr>
          <p:cNvSpPr txBox="1"/>
          <p:nvPr/>
        </p:nvSpPr>
        <p:spPr>
          <a:xfrm>
            <a:off x="467101" y="3034582"/>
            <a:ext cx="1961624" cy="809621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b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9pPr>
          </a:lstStyle>
          <a:p>
            <a:pPr marL="0" indent="0" algn="ctr">
              <a:buNone/>
            </a:pPr>
            <a:r>
              <a:rPr lang="pt-BR" sz="2400"/>
              <a:t>2018 </a:t>
            </a:r>
            <a:br>
              <a:rPr lang="pt-BR" sz="2400"/>
            </a:br>
            <a:r>
              <a:rPr lang="pt-BR" sz="2800" b="1"/>
              <a:t>R$ 1,4</a:t>
            </a:r>
            <a:br>
              <a:rPr lang="pt-BR" sz="2800" b="1"/>
            </a:br>
            <a:r>
              <a:rPr lang="pt-BR" sz="2800"/>
              <a:t>bilhões</a:t>
            </a:r>
            <a:endParaRPr lang="pt-BR" sz="240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4599CB3A-F319-61F3-090A-9BBACABEFA8A}"/>
              </a:ext>
            </a:extLst>
          </p:cNvPr>
          <p:cNvSpPr txBox="1"/>
          <p:nvPr/>
        </p:nvSpPr>
        <p:spPr>
          <a:xfrm>
            <a:off x="2796071" y="3034583"/>
            <a:ext cx="1728127" cy="809620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indent="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9pPr>
          </a:lstStyle>
          <a:p>
            <a:r>
              <a:rPr lang="pt-BR" sz="2400"/>
              <a:t>2019</a:t>
            </a:r>
            <a:br>
              <a:rPr lang="pt-BR" sz="2400"/>
            </a:br>
            <a:r>
              <a:rPr lang="pt-BR" sz="2800" b="1"/>
              <a:t>R$ 5,7</a:t>
            </a:r>
            <a:br>
              <a:rPr lang="pt-BR" sz="2800" b="1"/>
            </a:br>
            <a:r>
              <a:rPr lang="pt-BR" sz="2800"/>
              <a:t>bilhões</a:t>
            </a:r>
            <a:endParaRPr lang="pt-BR" sz="24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792E1E03-5FAF-5439-DA0B-2D2E6475DD0F}"/>
              </a:ext>
            </a:extLst>
          </p:cNvPr>
          <p:cNvSpPr txBox="1"/>
          <p:nvPr/>
        </p:nvSpPr>
        <p:spPr>
          <a:xfrm>
            <a:off x="5020080" y="3034582"/>
            <a:ext cx="1728125" cy="825157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indent="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9pPr>
          </a:lstStyle>
          <a:p>
            <a:r>
              <a:rPr lang="pt-BR" sz="2400"/>
              <a:t>2020</a:t>
            </a:r>
            <a:br>
              <a:rPr lang="pt-BR" sz="2400"/>
            </a:br>
            <a:r>
              <a:rPr lang="pt-BR" sz="2800" b="1"/>
              <a:t>R$ 9,5</a:t>
            </a:r>
            <a:br>
              <a:rPr lang="pt-BR" sz="2800" b="1"/>
            </a:br>
            <a:r>
              <a:rPr lang="pt-BR" sz="2800"/>
              <a:t>bilhões</a:t>
            </a:r>
            <a:endParaRPr lang="pt-BR" sz="24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70D9C9DB-F276-FF1E-E3C4-6FD78D3E9D3D}"/>
              </a:ext>
            </a:extLst>
          </p:cNvPr>
          <p:cNvSpPr txBox="1"/>
          <p:nvPr/>
        </p:nvSpPr>
        <p:spPr>
          <a:xfrm>
            <a:off x="7244088" y="3024678"/>
            <a:ext cx="1728125" cy="825157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indent="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9pPr>
          </a:lstStyle>
          <a:p>
            <a:r>
              <a:rPr lang="pt-BR" sz="2400"/>
              <a:t>2021</a:t>
            </a:r>
            <a:br>
              <a:rPr lang="pt-BR" sz="2400"/>
            </a:br>
            <a:r>
              <a:rPr lang="pt-BR" sz="2800" b="1"/>
              <a:t>R$ 13,0 </a:t>
            </a:r>
            <a:r>
              <a:rPr lang="pt-BR" sz="2800"/>
              <a:t>bilhões</a:t>
            </a:r>
            <a:endParaRPr lang="pt-BR" sz="240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ACA3FECC-06D4-5316-685A-26B5E704772F}"/>
              </a:ext>
            </a:extLst>
          </p:cNvPr>
          <p:cNvSpPr txBox="1"/>
          <p:nvPr/>
        </p:nvSpPr>
        <p:spPr>
          <a:xfrm>
            <a:off x="8758475" y="2862361"/>
            <a:ext cx="3043770" cy="1055748"/>
          </a:xfrm>
          <a:prstGeom prst="rect">
            <a:avLst/>
          </a:prstGeom>
        </p:spPr>
        <p:txBody>
          <a:bodyPr anchor="ctr"/>
          <a:lstStyle>
            <a:defPPr>
              <a:defRPr lang="pt-BR"/>
            </a:defPPr>
            <a:lvl1pPr indent="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cs typeface="Arial" charset="0"/>
              </a:defRPr>
            </a:lvl9pPr>
          </a:lstStyle>
          <a:p>
            <a:r>
              <a:rPr lang="pt-BR" sz="3600" b="1"/>
              <a:t>2022</a:t>
            </a:r>
            <a:br>
              <a:rPr lang="pt-BR" sz="3600" b="1"/>
            </a:br>
            <a:r>
              <a:rPr lang="pt-BR" sz="4000" b="1"/>
              <a:t>R$ 16,0</a:t>
            </a:r>
            <a:br>
              <a:rPr lang="pt-BR" sz="4000" b="1"/>
            </a:br>
            <a:r>
              <a:rPr lang="pt-BR" sz="2800"/>
              <a:t>bilhões 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xmlns="" id="{E619FDB1-7406-7B13-ED68-CD7DCD6D5CD7}"/>
              </a:ext>
            </a:extLst>
          </p:cNvPr>
          <p:cNvCxnSpPr>
            <a:cxnSpLocks/>
          </p:cNvCxnSpPr>
          <p:nvPr/>
        </p:nvCxnSpPr>
        <p:spPr>
          <a:xfrm>
            <a:off x="760253" y="4406209"/>
            <a:ext cx="10930177" cy="0"/>
          </a:xfrm>
          <a:prstGeom prst="straightConnector1">
            <a:avLst/>
          </a:prstGeom>
          <a:solidFill>
            <a:schemeClr val="bg1"/>
          </a:solidFill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:a16="http://schemas.microsoft.com/office/drawing/2014/main" xmlns="" id="{3549C238-98BE-4CCD-61A1-51E5ECC8F620}"/>
              </a:ext>
            </a:extLst>
          </p:cNvPr>
          <p:cNvSpPr/>
          <p:nvPr/>
        </p:nvSpPr>
        <p:spPr>
          <a:xfrm>
            <a:off x="1303683" y="4285490"/>
            <a:ext cx="334975" cy="3099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4C87A9D8-3CBC-F73D-4040-7BE4587167E7}"/>
              </a:ext>
            </a:extLst>
          </p:cNvPr>
          <p:cNvSpPr/>
          <p:nvPr/>
        </p:nvSpPr>
        <p:spPr>
          <a:xfrm>
            <a:off x="3527690" y="4285490"/>
            <a:ext cx="334975" cy="3099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0D8B40E4-1340-8976-E23D-4C62E08654A7}"/>
              </a:ext>
            </a:extLst>
          </p:cNvPr>
          <p:cNvSpPr/>
          <p:nvPr/>
        </p:nvSpPr>
        <p:spPr>
          <a:xfrm>
            <a:off x="5751699" y="4285490"/>
            <a:ext cx="334975" cy="3099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D2FA19D5-607F-57B2-BA0B-8478953C825E}"/>
              </a:ext>
            </a:extLst>
          </p:cNvPr>
          <p:cNvSpPr txBox="1">
            <a:spLocks/>
          </p:cNvSpPr>
          <p:nvPr/>
        </p:nvSpPr>
        <p:spPr>
          <a:xfrm>
            <a:off x="331694" y="741019"/>
            <a:ext cx="11042346" cy="131020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Segoe UI Variable Display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pt-BR" sz="3200" b="1" kern="0"/>
              <a:t>Quanto seria a perda de arrecadação para a Previdência Social, caso </a:t>
            </a:r>
            <a:r>
              <a:rPr lang="pt-BR" sz="3200" b="1" kern="0">
                <a:solidFill>
                  <a:srgbClr val="F67517"/>
                </a:solidFill>
              </a:rPr>
              <a:t>Não </a:t>
            </a:r>
            <a:r>
              <a:rPr lang="pt-BR" sz="3200" b="1" kern="0"/>
              <a:t>houvesse a</a:t>
            </a:r>
            <a:r>
              <a:rPr lang="pt-BR" sz="3200" b="1" kern="0">
                <a:solidFill>
                  <a:srgbClr val="1E465A"/>
                </a:solidFill>
              </a:rPr>
              <a:t> </a:t>
            </a:r>
            <a:r>
              <a:rPr lang="pt-BR" sz="3200" b="1" kern="0">
                <a:solidFill>
                  <a:srgbClr val="F67517"/>
                </a:solidFill>
              </a:rPr>
              <a:t>Desoneração da Folha?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xmlns="" id="{32F7D6FD-9812-B07C-026B-47575B34DA4F}"/>
              </a:ext>
            </a:extLst>
          </p:cNvPr>
          <p:cNvGrpSpPr/>
          <p:nvPr/>
        </p:nvGrpSpPr>
        <p:grpSpPr>
          <a:xfrm>
            <a:off x="2428725" y="4830777"/>
            <a:ext cx="6434506" cy="991547"/>
            <a:chOff x="2404774" y="4336040"/>
            <a:chExt cx="6434506" cy="991547"/>
          </a:xfrm>
        </p:grpSpPr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xmlns="" id="{0DF07745-5413-89EE-64B2-9FE9956CCED0}"/>
                </a:ext>
              </a:extLst>
            </p:cNvPr>
            <p:cNvSpPr txBox="1"/>
            <p:nvPr/>
          </p:nvSpPr>
          <p:spPr>
            <a:xfrm>
              <a:off x="2404774" y="4409420"/>
              <a:ext cx="5008772" cy="918167"/>
            </a:xfrm>
            <a:prstGeom prst="rect">
              <a:avLst/>
            </a:prstGeom>
            <a:effectLst>
              <a:outerShdw blurRad="50800" dist="50800" dir="5400000" sx="7000" sy="7000" algn="ctr" rotWithShape="0">
                <a:srgbClr val="000000">
                  <a:alpha val="43137"/>
                </a:srgbClr>
              </a:outerShdw>
            </a:effectLst>
          </p:spPr>
          <p:txBody>
            <a:bodyPr anchor="ctr"/>
            <a:lstStyle>
              <a:defPPr>
                <a:defRPr lang="pt-BR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Segoe UI Variable Display" pitchFamily="2" charset="0"/>
                  <a:ea typeface="+mj-ea"/>
                  <a:cs typeface="+mj-cs"/>
                </a:defRPr>
              </a:lvl1pPr>
              <a:lvl2pPr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2pPr>
              <a:lvl3pPr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3pPr>
              <a:lvl4pPr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4pPr>
              <a:lvl5pPr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pt-BR" sz="6600">
                  <a:solidFill>
                    <a:srgbClr val="F67517"/>
                  </a:solidFill>
                </a:rPr>
                <a:t>R$ 45,7 </a:t>
              </a:r>
              <a:r>
                <a:rPr lang="pt-BR" sz="4000" b="0"/>
                <a:t>Bilhões</a:t>
              </a:r>
              <a:endParaRPr lang="pt-BR" sz="4400" b="0"/>
            </a:p>
          </p:txBody>
        </p:sp>
        <p:pic>
          <p:nvPicPr>
            <p:cNvPr id="37" name="Imagem 36" descr="Ícone&#10;&#10;Descrição gerada automaticamente">
              <a:extLst>
                <a:ext uri="{FF2B5EF4-FFF2-40B4-BE49-F238E27FC236}">
                  <a16:creationId xmlns:a16="http://schemas.microsoft.com/office/drawing/2014/main" xmlns="" id="{E1F6B539-6772-076C-A5AC-32E6BE75E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5" t="23262" r="14911" b="21844"/>
            <a:stretch/>
          </p:blipFill>
          <p:spPr>
            <a:xfrm>
              <a:off x="7450630" y="4336040"/>
              <a:ext cx="1388650" cy="991547"/>
            </a:xfrm>
            <a:prstGeom prst="rect">
              <a:avLst/>
            </a:prstGeom>
          </p:spPr>
        </p:pic>
      </p:grpSp>
      <p:sp>
        <p:nvSpPr>
          <p:cNvPr id="40" name="Elipse 39">
            <a:extLst>
              <a:ext uri="{FF2B5EF4-FFF2-40B4-BE49-F238E27FC236}">
                <a16:creationId xmlns:a16="http://schemas.microsoft.com/office/drawing/2014/main" xmlns="" id="{A6F9B262-E66C-FFF9-4C57-D5A821F699F9}"/>
              </a:ext>
            </a:extLst>
          </p:cNvPr>
          <p:cNvSpPr/>
          <p:nvPr/>
        </p:nvSpPr>
        <p:spPr>
          <a:xfrm>
            <a:off x="7974155" y="4285490"/>
            <a:ext cx="334975" cy="3099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xmlns="" id="{A944000F-A6A9-671C-5D63-36FE199F4936}"/>
              </a:ext>
            </a:extLst>
          </p:cNvPr>
          <p:cNvSpPr/>
          <p:nvPr/>
        </p:nvSpPr>
        <p:spPr>
          <a:xfrm>
            <a:off x="10196611" y="4251214"/>
            <a:ext cx="334975" cy="3099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FD89F538-6A48-7245-C208-18D11041486C}"/>
              </a:ext>
            </a:extLst>
          </p:cNvPr>
          <p:cNvSpPr txBox="1"/>
          <p:nvPr/>
        </p:nvSpPr>
        <p:spPr>
          <a:xfrm>
            <a:off x="163970" y="6586127"/>
            <a:ext cx="5617426" cy="2426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r>
              <a:rPr lang="pt-BR" sz="1000" b="1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rPr>
              <a:t>Fonte:  </a:t>
            </a:r>
            <a:r>
              <a:rPr lang="pt-BR" sz="10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rPr>
              <a:t>Brasscom, estudos da área de Inteligência e Informação</a:t>
            </a:r>
          </a:p>
        </p:txBody>
      </p:sp>
      <p:pic>
        <p:nvPicPr>
          <p:cNvPr id="3" name="Gráfico 35" descr="Lupa estrutura de tópicos">
            <a:extLst>
              <a:ext uri="{FF2B5EF4-FFF2-40B4-BE49-F238E27FC236}">
                <a16:creationId xmlns:a16="http://schemas.microsoft.com/office/drawing/2014/main" xmlns="" id="{EC9093C1-9FB2-7281-4884-431CAAA18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5226126">
            <a:off x="8560694" y="1018560"/>
            <a:ext cx="4012235" cy="40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90642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0A428E7B-33EF-30F9-9C8E-D053B1E574DA}"/>
              </a:ext>
            </a:extLst>
          </p:cNvPr>
          <p:cNvSpPr/>
          <p:nvPr/>
        </p:nvSpPr>
        <p:spPr>
          <a:xfrm>
            <a:off x="1057935" y="996396"/>
            <a:ext cx="10659144" cy="217901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solidFill>
              <a:srgbClr val="F6751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461512-1DEF-16B6-3481-01B0B0B301A0}"/>
              </a:ext>
            </a:extLst>
          </p:cNvPr>
          <p:cNvSpPr txBox="1"/>
          <p:nvPr/>
        </p:nvSpPr>
        <p:spPr>
          <a:xfrm>
            <a:off x="287612" y="6615307"/>
            <a:ext cx="5617426" cy="2426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r>
              <a:rPr lang="pt-BR" sz="1000" b="1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rPr>
              <a:t>Fonte:  </a:t>
            </a:r>
            <a:r>
              <a:rPr lang="pt-BR" sz="1000">
                <a:solidFill>
                  <a:schemeClr val="bg1"/>
                </a:solidFill>
                <a:latin typeface="Segoe UI Variable Display" pitchFamily="2" charset="0"/>
                <a:ea typeface="Segoe UI Symbol" panose="020B0502040204020203" pitchFamily="34" charset="0"/>
              </a:rPr>
              <a:t>Brasscom, estudos da área de Inteligência e Informação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6D90B33A-75B2-CD43-D173-6C2C5F8741D5}"/>
              </a:ext>
            </a:extLst>
          </p:cNvPr>
          <p:cNvSpPr txBox="1"/>
          <p:nvPr/>
        </p:nvSpPr>
        <p:spPr>
          <a:xfrm>
            <a:off x="1057935" y="223335"/>
            <a:ext cx="950568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Variable Display"/>
              </a:rPr>
              <a:t>Arrecadação Adicional de 2022</a:t>
            </a:r>
            <a:endParaRPr lang="pt-BR" sz="3600" b="1">
              <a:solidFill>
                <a:schemeClr val="bg1"/>
              </a:solidFill>
              <a:latin typeface="Segoe UI Variable Display" pitchFamily="2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xmlns="" id="{FAF5D94F-AD3E-3E3B-035B-3F8E56854AFD}"/>
              </a:ext>
            </a:extLst>
          </p:cNvPr>
          <p:cNvSpPr txBox="1"/>
          <p:nvPr/>
        </p:nvSpPr>
        <p:spPr>
          <a:xfrm>
            <a:off x="2629713" y="5469145"/>
            <a:ext cx="3401744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5400" b="1">
                <a:solidFill>
                  <a:srgbClr val="F67517"/>
                </a:solidFill>
                <a:latin typeface="Segoe UI Variable Display" pitchFamily="2" charset="0"/>
              </a:rPr>
              <a:t>R$ 29,8 Bi</a:t>
            </a:r>
            <a:endParaRPr lang="pt-BR" sz="5400" b="1">
              <a:latin typeface="Segoe UI Variable Display" pitchFamily="2" charset="0"/>
            </a:endParaRPr>
          </a:p>
        </p:txBody>
      </p:sp>
      <p:sp>
        <p:nvSpPr>
          <p:cNvPr id="46" name="Igual a 45">
            <a:extLst>
              <a:ext uri="{FF2B5EF4-FFF2-40B4-BE49-F238E27FC236}">
                <a16:creationId xmlns:a16="http://schemas.microsoft.com/office/drawing/2014/main" xmlns="" id="{DE74A5FE-5AE4-F0F8-EA61-4352062841AB}"/>
              </a:ext>
            </a:extLst>
          </p:cNvPr>
          <p:cNvSpPr/>
          <p:nvPr/>
        </p:nvSpPr>
        <p:spPr>
          <a:xfrm>
            <a:off x="1292708" y="5590739"/>
            <a:ext cx="843183" cy="830997"/>
          </a:xfrm>
          <a:prstGeom prst="mathEqual">
            <a:avLst/>
          </a:prstGeom>
          <a:solidFill>
            <a:srgbClr val="F67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77D0A3FB-0265-6CF6-3887-DA4ACD1F1A7B}"/>
              </a:ext>
            </a:extLst>
          </p:cNvPr>
          <p:cNvSpPr txBox="1"/>
          <p:nvPr/>
        </p:nvSpPr>
        <p:spPr>
          <a:xfrm>
            <a:off x="4586522" y="1041710"/>
            <a:ext cx="208706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 Variable Display" pitchFamily="2" charset="0"/>
              </a:rPr>
              <a:t>R$ 16,0 Bi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27F5DE51-3C4F-89C9-CD73-DDF7E5C73641}"/>
              </a:ext>
            </a:extLst>
          </p:cNvPr>
          <p:cNvSpPr txBox="1"/>
          <p:nvPr/>
        </p:nvSpPr>
        <p:spPr>
          <a:xfrm>
            <a:off x="4586522" y="1848951"/>
            <a:ext cx="208706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 Variable Display" pitchFamily="2" charset="0"/>
              </a:rPr>
              <a:t>R$ 2,4 Bi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8AE3F819-B838-0080-7FF9-22EDF8F47300}"/>
              </a:ext>
            </a:extLst>
          </p:cNvPr>
          <p:cNvSpPr txBox="1"/>
          <p:nvPr/>
        </p:nvSpPr>
        <p:spPr>
          <a:xfrm>
            <a:off x="4586522" y="2513411"/>
            <a:ext cx="208706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 Variable Display" pitchFamily="2" charset="0"/>
              </a:rPr>
              <a:t>R$ 5,1 Bi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8247F318-8A8C-94FE-7061-87BF303B8141}"/>
              </a:ext>
            </a:extLst>
          </p:cNvPr>
          <p:cNvSpPr txBox="1"/>
          <p:nvPr/>
        </p:nvSpPr>
        <p:spPr>
          <a:xfrm>
            <a:off x="4586522" y="4525186"/>
            <a:ext cx="208706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 Variable Display" pitchFamily="2" charset="0"/>
              </a:rPr>
              <a:t>R$ 3,9 Bi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27E99CB6-4D21-8A73-405E-3C3160ACEAB9}"/>
              </a:ext>
            </a:extLst>
          </p:cNvPr>
          <p:cNvSpPr txBox="1"/>
          <p:nvPr/>
        </p:nvSpPr>
        <p:spPr>
          <a:xfrm>
            <a:off x="1213496" y="1050830"/>
            <a:ext cx="208706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 Variable Display" pitchFamily="2" charset="0"/>
              </a:rPr>
              <a:t>INSS</a:t>
            </a:r>
            <a:endParaRPr lang="pt-BR" sz="2800">
              <a:solidFill>
                <a:schemeClr val="bg1"/>
              </a:solidFill>
              <a:latin typeface="Segoe UI Variable Display" pitchFamily="2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765F8A58-D7D8-9951-8F40-FBBF1013E138}"/>
              </a:ext>
            </a:extLst>
          </p:cNvPr>
          <p:cNvSpPr txBox="1"/>
          <p:nvPr/>
        </p:nvSpPr>
        <p:spPr>
          <a:xfrm>
            <a:off x="1213496" y="1859154"/>
            <a:ext cx="2832434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 Variable Display" pitchFamily="2" charset="0"/>
              </a:rPr>
              <a:t>IRPF</a:t>
            </a:r>
            <a:endParaRPr lang="pt-BR" sz="2000">
              <a:solidFill>
                <a:schemeClr val="bg1"/>
              </a:solidFill>
              <a:latin typeface="Segoe UI Variable Display" pitchFamily="2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6CFEDE13-9CC0-33C6-5896-1A830ED1DEDF}"/>
              </a:ext>
            </a:extLst>
          </p:cNvPr>
          <p:cNvSpPr txBox="1"/>
          <p:nvPr/>
        </p:nvSpPr>
        <p:spPr>
          <a:xfrm>
            <a:off x="1213496" y="2515106"/>
            <a:ext cx="208706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 Variable Display" pitchFamily="2" charset="0"/>
              </a:rPr>
              <a:t>FGTS</a:t>
            </a:r>
            <a:endParaRPr lang="pt-BR" sz="2800">
              <a:solidFill>
                <a:schemeClr val="bg1"/>
              </a:solidFill>
              <a:latin typeface="Segoe UI Variable Display" pitchFamily="2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77B01037-2B4B-9ADF-091F-67E28EC1DBCE}"/>
              </a:ext>
            </a:extLst>
          </p:cNvPr>
          <p:cNvSpPr txBox="1"/>
          <p:nvPr/>
        </p:nvSpPr>
        <p:spPr>
          <a:xfrm>
            <a:off x="1197856" y="4159630"/>
            <a:ext cx="3416143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 Variable Display" pitchFamily="2" charset="0"/>
              </a:rPr>
              <a:t>PIS/Cofins</a:t>
            </a:r>
            <a:r>
              <a:rPr lang="pt-BR">
                <a:solidFill>
                  <a:schemeClr val="bg1"/>
                </a:solidFill>
                <a:latin typeface="Segoe UI Variable Display" pitchFamily="2" charset="0"/>
              </a:rPr>
              <a:t>,</a:t>
            </a:r>
            <a:r>
              <a:rPr lang="pt-BR" sz="2400" b="1">
                <a:solidFill>
                  <a:schemeClr val="bg1"/>
                </a:solidFill>
                <a:latin typeface="Segoe UI Variable Display" pitchFamily="2" charset="0"/>
              </a:rPr>
              <a:t> </a:t>
            </a:r>
            <a:r>
              <a:rPr lang="pt-BR">
                <a:solidFill>
                  <a:schemeClr val="bg1"/>
                </a:solidFill>
                <a:latin typeface="Segoe UI Variable Display" pitchFamily="2" charset="0"/>
              </a:rPr>
              <a:t>arrecadação indireta gerada pelo maior consumo das famílias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7B8F5258-E111-D6F9-E7FD-1DF05D9A148F}"/>
              </a:ext>
            </a:extLst>
          </p:cNvPr>
          <p:cNvCxnSpPr>
            <a:cxnSpLocks/>
          </p:cNvCxnSpPr>
          <p:nvPr/>
        </p:nvCxnSpPr>
        <p:spPr>
          <a:xfrm>
            <a:off x="1292708" y="1630953"/>
            <a:ext cx="50046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5DF34943-007F-3739-1503-E5F54EA1FB60}"/>
              </a:ext>
            </a:extLst>
          </p:cNvPr>
          <p:cNvSpPr txBox="1"/>
          <p:nvPr/>
        </p:nvSpPr>
        <p:spPr>
          <a:xfrm>
            <a:off x="6318662" y="5757119"/>
            <a:ext cx="565850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800" b="1">
                <a:solidFill>
                  <a:srgbClr val="F67517"/>
                </a:solidFill>
                <a:latin typeface="Segoe UI Variable Display"/>
              </a:rPr>
              <a:t>TOTAL da arrecadação adicional</a:t>
            </a:r>
            <a:endParaRPr lang="pt-BR" sz="2400" b="1">
              <a:solidFill>
                <a:srgbClr val="F67517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A0C60941-F496-A6A3-A008-3A51527C422B}"/>
              </a:ext>
            </a:extLst>
          </p:cNvPr>
          <p:cNvSpPr txBox="1"/>
          <p:nvPr/>
        </p:nvSpPr>
        <p:spPr>
          <a:xfrm>
            <a:off x="4586522" y="3524463"/>
            <a:ext cx="208706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Segoe UI Variable Display" pitchFamily="2" charset="0"/>
              </a:rPr>
              <a:t>R$ 2,4 Bi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A4EB2421-6165-9721-75C0-87D8953923D6}"/>
              </a:ext>
            </a:extLst>
          </p:cNvPr>
          <p:cNvSpPr txBox="1"/>
          <p:nvPr/>
        </p:nvSpPr>
        <p:spPr>
          <a:xfrm>
            <a:off x="1213496" y="3277014"/>
            <a:ext cx="341614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400">
                <a:solidFill>
                  <a:schemeClr val="bg1"/>
                </a:solidFill>
                <a:latin typeface="Segoe UI Variable Display" pitchFamily="2" charset="0"/>
              </a:rPr>
              <a:t>1% alíquota adicional </a:t>
            </a:r>
            <a:r>
              <a:rPr lang="pt-BR" sz="2400" b="1">
                <a:solidFill>
                  <a:schemeClr val="bg1"/>
                </a:solidFill>
                <a:latin typeface="Segoe UI Variable Display" pitchFamily="2" charset="0"/>
              </a:rPr>
              <a:t>Cofins-Importação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xmlns="" id="{04A4C1A7-2B90-4A50-4B0C-538A36DB8C81}"/>
              </a:ext>
            </a:extLst>
          </p:cNvPr>
          <p:cNvSpPr txBox="1"/>
          <p:nvPr/>
        </p:nvSpPr>
        <p:spPr>
          <a:xfrm>
            <a:off x="7987261" y="3424672"/>
            <a:ext cx="372981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Segoe UI Variable Display" pitchFamily="2" charset="0"/>
              </a:rPr>
              <a:t>Arrecadação </a:t>
            </a:r>
            <a:r>
              <a:rPr lang="pt-BR" sz="2000" b="1">
                <a:solidFill>
                  <a:srgbClr val="66FF33"/>
                </a:solidFill>
                <a:latin typeface="Segoe UI Variable Display" pitchFamily="2" charset="0"/>
              </a:rPr>
              <a:t>Compensatória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xmlns="" id="{DB6B584C-0B86-0713-1226-E93713F288FB}"/>
              </a:ext>
            </a:extLst>
          </p:cNvPr>
          <p:cNvSpPr txBox="1"/>
          <p:nvPr/>
        </p:nvSpPr>
        <p:spPr>
          <a:xfrm>
            <a:off x="7953041" y="4278964"/>
            <a:ext cx="348935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Segoe UI Variable Display" pitchFamily="2" charset="0"/>
              </a:rPr>
              <a:t>Dinamismo econômico gerado pelo </a:t>
            </a:r>
            <a:r>
              <a:rPr lang="pt-BR" sz="2000" b="1">
                <a:solidFill>
                  <a:srgbClr val="66FF33"/>
                </a:solidFill>
                <a:latin typeface="Segoe UI Variable Display" pitchFamily="2" charset="0"/>
              </a:rPr>
              <a:t>maior emprego </a:t>
            </a:r>
            <a:r>
              <a:rPr lang="pt-BR" sz="2000">
                <a:solidFill>
                  <a:schemeClr val="bg1"/>
                </a:solidFill>
                <a:latin typeface="Segoe UI Variable Display" pitchFamily="2" charset="0"/>
              </a:rPr>
              <a:t>e</a:t>
            </a:r>
            <a:r>
              <a:rPr lang="pt-BR" sz="2000" b="1">
                <a:solidFill>
                  <a:srgbClr val="66FF33"/>
                </a:solidFill>
                <a:latin typeface="Segoe UI Variable Display" pitchFamily="2" charset="0"/>
              </a:rPr>
              <a:t> maior renda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xmlns="" id="{ED518C7D-D94D-E085-69BA-37ED9F0E94DA}"/>
              </a:ext>
            </a:extLst>
          </p:cNvPr>
          <p:cNvSpPr txBox="1"/>
          <p:nvPr/>
        </p:nvSpPr>
        <p:spPr>
          <a:xfrm>
            <a:off x="7987261" y="1553199"/>
            <a:ext cx="3741888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sz="2000" b="1">
                <a:solidFill>
                  <a:srgbClr val="66FF33"/>
                </a:solidFill>
                <a:latin typeface="Segoe UI Variable Display" pitchFamily="2" charset="0"/>
              </a:rPr>
              <a:t>Maior arrecadação </a:t>
            </a:r>
            <a:r>
              <a:rPr lang="pt-BR" sz="2000">
                <a:solidFill>
                  <a:schemeClr val="bg1"/>
                </a:solidFill>
                <a:latin typeface="Segoe UI Variable Display" pitchFamily="2" charset="0"/>
              </a:rPr>
              <a:t>por </a:t>
            </a:r>
            <a:br>
              <a:rPr lang="pt-BR" sz="2000">
                <a:solidFill>
                  <a:schemeClr val="bg1"/>
                </a:solidFill>
                <a:latin typeface="Segoe UI Variable Display" pitchFamily="2" charset="0"/>
              </a:rPr>
            </a:br>
            <a:r>
              <a:rPr lang="pt-BR" sz="2000">
                <a:solidFill>
                  <a:schemeClr val="bg1"/>
                </a:solidFill>
                <a:latin typeface="Segoe UI Variable Display" pitchFamily="2" charset="0"/>
              </a:rPr>
              <a:t>maior número de </a:t>
            </a:r>
            <a:r>
              <a:rPr lang="pt-BR" sz="2000" b="1">
                <a:solidFill>
                  <a:srgbClr val="66FF33"/>
                </a:solidFill>
                <a:latin typeface="Segoe UI Variable Display" pitchFamily="2" charset="0"/>
              </a:rPr>
              <a:t>empregos</a:t>
            </a:r>
            <a:r>
              <a:rPr lang="pt-BR" sz="2000">
                <a:solidFill>
                  <a:schemeClr val="bg1"/>
                </a:solidFill>
                <a:latin typeface="Segoe UI Variable Display" pitchFamily="2" charset="0"/>
              </a:rPr>
              <a:t> e </a:t>
            </a:r>
            <a:br>
              <a:rPr lang="pt-BR" sz="2000">
                <a:solidFill>
                  <a:schemeClr val="bg1"/>
                </a:solidFill>
                <a:latin typeface="Segoe UI Variable Display" pitchFamily="2" charset="0"/>
              </a:rPr>
            </a:br>
            <a:r>
              <a:rPr lang="pt-BR" sz="2000">
                <a:solidFill>
                  <a:schemeClr val="bg1"/>
                </a:solidFill>
                <a:latin typeface="Segoe UI Variable Display" pitchFamily="2" charset="0"/>
              </a:rPr>
              <a:t>maior</a:t>
            </a:r>
            <a:r>
              <a:rPr lang="pt-BR" sz="2000" b="1">
                <a:solidFill>
                  <a:srgbClr val="66FF33"/>
                </a:solidFill>
                <a:latin typeface="Segoe UI Variable Display" pitchFamily="2" charset="0"/>
              </a:rPr>
              <a:t> média salarial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6702A58B-8221-05F9-27BC-87D6068AAFBD}"/>
              </a:ext>
            </a:extLst>
          </p:cNvPr>
          <p:cNvCxnSpPr>
            <a:cxnSpLocks/>
          </p:cNvCxnSpPr>
          <p:nvPr/>
        </p:nvCxnSpPr>
        <p:spPr>
          <a:xfrm>
            <a:off x="1292708" y="2382374"/>
            <a:ext cx="50046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xmlns="" id="{9397CB4B-1D54-75F2-1B8D-56D37030C02A}"/>
              </a:ext>
            </a:extLst>
          </p:cNvPr>
          <p:cNvCxnSpPr>
            <a:cxnSpLocks/>
          </p:cNvCxnSpPr>
          <p:nvPr/>
        </p:nvCxnSpPr>
        <p:spPr>
          <a:xfrm>
            <a:off x="1292708" y="4129277"/>
            <a:ext cx="50046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B0A6E481-41CE-506D-715E-9E96D6E8CC19}"/>
              </a:ext>
            </a:extLst>
          </p:cNvPr>
          <p:cNvCxnSpPr>
            <a:cxnSpLocks/>
          </p:cNvCxnSpPr>
          <p:nvPr/>
        </p:nvCxnSpPr>
        <p:spPr>
          <a:xfrm>
            <a:off x="1292708" y="5276736"/>
            <a:ext cx="50046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xmlns="" id="{F92DA8A5-E5E5-62B1-4A49-AA4DEBA10E45}"/>
              </a:ext>
            </a:extLst>
          </p:cNvPr>
          <p:cNvCxnSpPr>
            <a:cxnSpLocks/>
          </p:cNvCxnSpPr>
          <p:nvPr/>
        </p:nvCxnSpPr>
        <p:spPr>
          <a:xfrm>
            <a:off x="1292708" y="6478293"/>
            <a:ext cx="10424371" cy="0"/>
          </a:xfrm>
          <a:prstGeom prst="line">
            <a:avLst/>
          </a:prstGeom>
          <a:ln w="25400">
            <a:solidFill>
              <a:srgbClr val="F675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áfico 42" descr="Selo seguir com preenchimento sólido">
            <a:extLst>
              <a:ext uri="{FF2B5EF4-FFF2-40B4-BE49-F238E27FC236}">
                <a16:creationId xmlns:a16="http://schemas.microsoft.com/office/drawing/2014/main" xmlns="" id="{A270124F-20FA-C2B4-2058-1B2510714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43563" y="1783241"/>
            <a:ext cx="486003" cy="486003"/>
          </a:xfrm>
          <a:prstGeom prst="rect">
            <a:avLst/>
          </a:prstGeom>
        </p:spPr>
      </p:pic>
      <p:pic>
        <p:nvPicPr>
          <p:cNvPr id="49" name="Gráfico 48" descr="Crescimento Comercial estrutura de tópicos">
            <a:extLst>
              <a:ext uri="{FF2B5EF4-FFF2-40B4-BE49-F238E27FC236}">
                <a16:creationId xmlns:a16="http://schemas.microsoft.com/office/drawing/2014/main" xmlns="" id="{E0A14286-1B41-446A-9D3C-69BF64A250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89198" y="4343290"/>
            <a:ext cx="914400" cy="914400"/>
          </a:xfrm>
          <a:prstGeom prst="rect">
            <a:avLst/>
          </a:prstGeom>
        </p:spPr>
      </p:pic>
      <p:pic>
        <p:nvPicPr>
          <p:cNvPr id="51" name="Gráfico 50" descr="Cadeira de Escritório estrutura de tópicos">
            <a:extLst>
              <a:ext uri="{FF2B5EF4-FFF2-40B4-BE49-F238E27FC236}">
                <a16:creationId xmlns:a16="http://schemas.microsoft.com/office/drawing/2014/main" xmlns="" id="{A26C779E-9520-B784-C42C-E897580D40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471468" y="1603078"/>
            <a:ext cx="914400" cy="914400"/>
          </a:xfrm>
          <a:prstGeom prst="rect">
            <a:avLst/>
          </a:prstGeom>
        </p:spPr>
      </p:pic>
      <p:pic>
        <p:nvPicPr>
          <p:cNvPr id="53" name="Gráfico 52" descr="Empréstimo estrutura de tópicos">
            <a:extLst>
              <a:ext uri="{FF2B5EF4-FFF2-40B4-BE49-F238E27FC236}">
                <a16:creationId xmlns:a16="http://schemas.microsoft.com/office/drawing/2014/main" xmlns="" id="{5AB55FB2-2F6F-4D66-B227-989DA873BB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586858" y="3251306"/>
            <a:ext cx="856705" cy="856705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11A429BC-BC03-4AE0-1EB8-95B8E609CD75}"/>
              </a:ext>
            </a:extLst>
          </p:cNvPr>
          <p:cNvCxnSpPr>
            <a:cxnSpLocks/>
          </p:cNvCxnSpPr>
          <p:nvPr/>
        </p:nvCxnSpPr>
        <p:spPr>
          <a:xfrm>
            <a:off x="1292708" y="3085448"/>
            <a:ext cx="50046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38794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28362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ema de apresentaçã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brasscom">
      <a:majorFont>
        <a:latin typeface="Bahnschrift"/>
        <a:ea typeface=""/>
        <a:cs typeface="Arial"/>
      </a:majorFont>
      <a:minorFont>
        <a:latin typeface="Bahnschrift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effectLst>
          <a:outerShdw blurRad="50800" dist="50800" dir="13500000" algn="br" rotWithShape="0">
            <a:prstClr val="black">
              <a:alpha val="40000"/>
            </a:prstClr>
          </a:outerShdw>
        </a:effectLst>
      </a:spPr>
      <a:bodyPr wrap="none" rtlCol="0" anchor="ctr">
        <a:noAutofit/>
      </a:bodyPr>
      <a:lstStyle>
        <a:defPPr algn="ctr">
          <a:defRPr sz="2400" b="1" dirty="0" smtClean="0">
            <a:solidFill>
              <a:srgbClr val="265569"/>
            </a:solidFill>
            <a:latin typeface="Bahnschrift" panose="020B0502040204020203" pitchFamily="34" charset="0"/>
            <a:ea typeface="Segoe UI Symbol" panose="020B0502040204020203" pitchFamily="34" charset="0"/>
          </a:defRPr>
        </a:defPPr>
      </a:lstStyle>
    </a:txDef>
  </a:objectDefaults>
  <a:extraClrSchemeLst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apas de Apresentações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apas de Apresentações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brig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b3c687-1447-4aa3-a0a6-5bd0d2b826f5">
      <Terms xmlns="http://schemas.microsoft.com/office/infopath/2007/PartnerControls"/>
    </lcf76f155ced4ddcb4097134ff3c332f>
    <TaxCatchAll xmlns="81f22509-557f-4117-9011-8dea1b2590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485CC6BC79DC54D9A3727B1902C12F0" ma:contentTypeVersion="10" ma:contentTypeDescription="Crie um novo documento." ma:contentTypeScope="" ma:versionID="f4cb95a9e85ceac8df19aac556c69520">
  <xsd:schema xmlns:xsd="http://www.w3.org/2001/XMLSchema" xmlns:xs="http://www.w3.org/2001/XMLSchema" xmlns:p="http://schemas.microsoft.com/office/2006/metadata/properties" xmlns:ns2="f3b3c687-1447-4aa3-a0a6-5bd0d2b826f5" xmlns:ns3="81f22509-557f-4117-9011-8dea1b2590d4" targetNamespace="http://schemas.microsoft.com/office/2006/metadata/properties" ma:root="true" ma:fieldsID="0787c4f7b819114cb0b9f0222ff9374c" ns2:_="" ns3:_="">
    <xsd:import namespace="f3b3c687-1447-4aa3-a0a6-5bd0d2b826f5"/>
    <xsd:import namespace="81f22509-557f-4117-9011-8dea1b2590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b3c687-1447-4aa3-a0a6-5bd0d2b826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Marcações de imagem" ma:readOnly="false" ma:fieldId="{5cf76f15-5ced-4ddc-b409-7134ff3c332f}" ma:taxonomyMulti="true" ma:sspId="00430ded-cfac-4916-aac6-59002952a5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22509-557f-4117-9011-8dea1b2590d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5ef111b-3c69-4043-88e6-e95a87e8145a}" ma:internalName="TaxCatchAll" ma:showField="CatchAllData" ma:web="81f22509-557f-4117-9011-8dea1b2590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71F179-76BF-45E3-8732-91648A9EE795}">
  <ds:schemaRefs>
    <ds:schemaRef ds:uri="http://purl.org/dc/elements/1.1/"/>
    <ds:schemaRef ds:uri="http://schemas.microsoft.com/office/2006/metadata/properties"/>
    <ds:schemaRef ds:uri="f3b3c687-1447-4aa3-a0a6-5bd0d2b826f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1f22509-557f-4117-9011-8dea1b2590d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B307B63-B0DE-45F9-AEB4-E46C61B8A4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C81946-6B57-4A7A-8CDA-2314862DDA18}">
  <ds:schemaRefs>
    <ds:schemaRef ds:uri="81f22509-557f-4117-9011-8dea1b2590d4"/>
    <ds:schemaRef ds:uri="f3b3c687-1447-4aa3-a0a6-5bd0d2b826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757</Words>
  <Application>Microsoft Office PowerPoint</Application>
  <PresentationFormat>Widescreen</PresentationFormat>
  <Paragraphs>118</Paragraphs>
  <Slides>7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7</vt:i4>
      </vt:variant>
    </vt:vector>
  </HeadingPairs>
  <TitlesOfParts>
    <vt:vector size="21" baseType="lpstr">
      <vt:lpstr>Arial</vt:lpstr>
      <vt:lpstr>Bahnschrift</vt:lpstr>
      <vt:lpstr>Calibri</vt:lpstr>
      <vt:lpstr>Segoe UI Semilight</vt:lpstr>
      <vt:lpstr>Segoe UI Symbol</vt:lpstr>
      <vt:lpstr>Segoe UI Variable Display</vt:lpstr>
      <vt:lpstr>Segoe UI Variable Display Semib</vt:lpstr>
      <vt:lpstr>Tahoma</vt:lpstr>
      <vt:lpstr>Times New Roman</vt:lpstr>
      <vt:lpstr>Wingdings</vt:lpstr>
      <vt:lpstr>Tema de apresentação</vt:lpstr>
      <vt:lpstr>Capas de Apresentações</vt:lpstr>
      <vt:lpstr>1_Capas de Apresentações</vt:lpstr>
      <vt:lpstr>Obrigado</vt:lpstr>
      <vt:lpstr>Desoneração da Folha: uma política de preservação e geração de empregos com aumento de arrecadação </vt:lpstr>
      <vt:lpstr>Evolução da Desoneração</vt:lpstr>
      <vt:lpstr>Crescimento de empregos e salários entre 2017 e 2022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Tributação Inteligente para Competitividade</dc:title>
  <dc:creator>luely.barbosa@brasscom.org.br</dc:creator>
  <cp:lastModifiedBy>Anderson Goncalves de Oliveira</cp:lastModifiedBy>
  <cp:revision>4</cp:revision>
  <cp:lastPrinted>2022-05-11T21:23:09Z</cp:lastPrinted>
  <dcterms:created xsi:type="dcterms:W3CDTF">2020-11-26T22:21:56Z</dcterms:created>
  <dcterms:modified xsi:type="dcterms:W3CDTF">2023-05-23T11:07:14Z</dcterms:modified>
  <cp:category>Institucional Brasscom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800.000000000000</vt:lpwstr>
  </property>
  <property fmtid="{D5CDD505-2E9C-101B-9397-08002B2CF9AE}" pid="3" name="ContentTypeId">
    <vt:lpwstr>0x010100F485CC6BC79DC54D9A3727B1902C12F0</vt:lpwstr>
  </property>
  <property fmtid="{D5CDD505-2E9C-101B-9397-08002B2CF9AE}" pid="4" name="MediaServiceImageTags">
    <vt:lpwstr/>
  </property>
</Properties>
</file>