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5"/>
  </p:notesMasterIdLst>
  <p:sldIdLst>
    <p:sldId id="305" r:id="rId2"/>
    <p:sldId id="392" r:id="rId3"/>
    <p:sldId id="403" r:id="rId4"/>
    <p:sldId id="395" r:id="rId5"/>
    <p:sldId id="426" r:id="rId6"/>
    <p:sldId id="398" r:id="rId7"/>
    <p:sldId id="401" r:id="rId8"/>
    <p:sldId id="432" r:id="rId9"/>
    <p:sldId id="399" r:id="rId10"/>
    <p:sldId id="408" r:id="rId11"/>
    <p:sldId id="444" r:id="rId12"/>
    <p:sldId id="443" r:id="rId13"/>
    <p:sldId id="380" r:id="rId14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Alves Natalizi" initials="DAN" lastIdx="2" clrIdx="0">
    <p:extLst>
      <p:ext uri="{19B8F6BF-5375-455C-9EA6-DF929625EA0E}">
        <p15:presenceInfo xmlns:p15="http://schemas.microsoft.com/office/powerpoint/2012/main" userId="Daniel Alves Nataliz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AB"/>
    <a:srgbClr val="0474BB"/>
    <a:srgbClr val="122659"/>
    <a:srgbClr val="005F27"/>
    <a:srgbClr val="2EA427"/>
    <a:srgbClr val="004F9F"/>
    <a:srgbClr val="280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B5891E-9BEE-44BF-A69B-06E6717F0B16}" v="22" dt="2023-02-15T20:28:40.7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660"/>
  </p:normalViewPr>
  <p:slideViewPr>
    <p:cSldViewPr snapToGrid="0">
      <p:cViewPr varScale="1">
        <p:scale>
          <a:sx n="92" d="100"/>
          <a:sy n="92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ia Nascimento" userId="0bd28c8ad0662dc9" providerId="LiveId" clId="{2CB5891E-9BEE-44BF-A69B-06E6717F0B16}"/>
    <pc:docChg chg="undo custSel addSld delSld modSld sldOrd">
      <pc:chgData name="Andreia Nascimento" userId="0bd28c8ad0662dc9" providerId="LiveId" clId="{2CB5891E-9BEE-44BF-A69B-06E6717F0B16}" dt="2023-02-15T20:31:31.958" v="111" actId="2696"/>
      <pc:docMkLst>
        <pc:docMk/>
      </pc:docMkLst>
      <pc:sldChg chg="modSp mod">
        <pc:chgData name="Andreia Nascimento" userId="0bd28c8ad0662dc9" providerId="LiveId" clId="{2CB5891E-9BEE-44BF-A69B-06E6717F0B16}" dt="2023-02-15T19:42:17.319" v="2" actId="1076"/>
        <pc:sldMkLst>
          <pc:docMk/>
          <pc:sldMk cId="4050294010" sldId="263"/>
        </pc:sldMkLst>
        <pc:spChg chg="mod">
          <ac:chgData name="Andreia Nascimento" userId="0bd28c8ad0662dc9" providerId="LiveId" clId="{2CB5891E-9BEE-44BF-A69B-06E6717F0B16}" dt="2023-02-15T19:42:17.319" v="2" actId="1076"/>
          <ac:spMkLst>
            <pc:docMk/>
            <pc:sldMk cId="4050294010" sldId="263"/>
            <ac:spMk id="2" creationId="{00000000-0000-0000-0000-000000000000}"/>
          </ac:spMkLst>
        </pc:spChg>
      </pc:sldChg>
      <pc:sldChg chg="modSp mod">
        <pc:chgData name="Andreia Nascimento" userId="0bd28c8ad0662dc9" providerId="LiveId" clId="{2CB5891E-9BEE-44BF-A69B-06E6717F0B16}" dt="2023-02-15T19:44:05.243" v="14" actId="14100"/>
        <pc:sldMkLst>
          <pc:docMk/>
          <pc:sldMk cId="4151601993" sldId="293"/>
        </pc:sldMkLst>
        <pc:picChg chg="mod">
          <ac:chgData name="Andreia Nascimento" userId="0bd28c8ad0662dc9" providerId="LiveId" clId="{2CB5891E-9BEE-44BF-A69B-06E6717F0B16}" dt="2023-02-15T19:44:05.243" v="14" actId="14100"/>
          <ac:picMkLst>
            <pc:docMk/>
            <pc:sldMk cId="4151601993" sldId="293"/>
            <ac:picMk id="8" creationId="{00000000-0000-0000-0000-000000000000}"/>
          </ac:picMkLst>
        </pc:picChg>
      </pc:sldChg>
      <pc:sldChg chg="modSp mod">
        <pc:chgData name="Andreia Nascimento" userId="0bd28c8ad0662dc9" providerId="LiveId" clId="{2CB5891E-9BEE-44BF-A69B-06E6717F0B16}" dt="2023-02-15T19:42:08.332" v="1" actId="1076"/>
        <pc:sldMkLst>
          <pc:docMk/>
          <pc:sldMk cId="3898569534" sldId="305"/>
        </pc:sldMkLst>
        <pc:spChg chg="mod">
          <ac:chgData name="Andreia Nascimento" userId="0bd28c8ad0662dc9" providerId="LiveId" clId="{2CB5891E-9BEE-44BF-A69B-06E6717F0B16}" dt="2023-02-15T19:42:08.332" v="1" actId="1076"/>
          <ac:spMkLst>
            <pc:docMk/>
            <pc:sldMk cId="3898569534" sldId="305"/>
            <ac:spMk id="20" creationId="{00000000-0000-0000-0000-000000000000}"/>
          </ac:spMkLst>
        </pc:spChg>
      </pc:sldChg>
      <pc:sldChg chg="modSp mod">
        <pc:chgData name="Andreia Nascimento" userId="0bd28c8ad0662dc9" providerId="LiveId" clId="{2CB5891E-9BEE-44BF-A69B-06E6717F0B16}" dt="2023-02-15T19:44:46.705" v="19" actId="1076"/>
        <pc:sldMkLst>
          <pc:docMk/>
          <pc:sldMk cId="508453170" sldId="357"/>
        </pc:sldMkLst>
        <pc:spChg chg="mod">
          <ac:chgData name="Andreia Nascimento" userId="0bd28c8ad0662dc9" providerId="LiveId" clId="{2CB5891E-9BEE-44BF-A69B-06E6717F0B16}" dt="2023-02-15T19:44:46.705" v="19" actId="1076"/>
          <ac:spMkLst>
            <pc:docMk/>
            <pc:sldMk cId="508453170" sldId="357"/>
            <ac:spMk id="34" creationId="{00000000-0000-0000-0000-000000000000}"/>
          </ac:spMkLst>
        </pc:spChg>
        <pc:grpChg chg="mod">
          <ac:chgData name="Andreia Nascimento" userId="0bd28c8ad0662dc9" providerId="LiveId" clId="{2CB5891E-9BEE-44BF-A69B-06E6717F0B16}" dt="2023-02-15T19:44:39.928" v="17" actId="1076"/>
          <ac:grpSpMkLst>
            <pc:docMk/>
            <pc:sldMk cId="508453170" sldId="357"/>
            <ac:grpSpMk id="5" creationId="{00000000-0000-0000-0000-000000000000}"/>
          </ac:grpSpMkLst>
        </pc:grpChg>
        <pc:picChg chg="mod">
          <ac:chgData name="Andreia Nascimento" userId="0bd28c8ad0662dc9" providerId="LiveId" clId="{2CB5891E-9BEE-44BF-A69B-06E6717F0B16}" dt="2023-02-15T19:44:41.636" v="18" actId="1076"/>
          <ac:picMkLst>
            <pc:docMk/>
            <pc:sldMk cId="508453170" sldId="357"/>
            <ac:picMk id="6" creationId="{00000000-0000-0000-0000-000000000000}"/>
          </ac:picMkLst>
        </pc:picChg>
      </pc:sldChg>
      <pc:sldChg chg="modSp mod">
        <pc:chgData name="Andreia Nascimento" userId="0bd28c8ad0662dc9" providerId="LiveId" clId="{2CB5891E-9BEE-44BF-A69B-06E6717F0B16}" dt="2023-02-15T19:44:14.235" v="15" actId="1076"/>
        <pc:sldMkLst>
          <pc:docMk/>
          <pc:sldMk cId="3737835915" sldId="365"/>
        </pc:sldMkLst>
        <pc:picChg chg="mod">
          <ac:chgData name="Andreia Nascimento" userId="0bd28c8ad0662dc9" providerId="LiveId" clId="{2CB5891E-9BEE-44BF-A69B-06E6717F0B16}" dt="2023-02-15T19:44:14.235" v="15" actId="1076"/>
          <ac:picMkLst>
            <pc:docMk/>
            <pc:sldMk cId="3737835915" sldId="365"/>
            <ac:picMk id="14" creationId="{00000000-0000-0000-0000-000000000000}"/>
          </ac:picMkLst>
        </pc:picChg>
      </pc:sldChg>
      <pc:sldChg chg="modSp mod">
        <pc:chgData name="Andreia Nascimento" userId="0bd28c8ad0662dc9" providerId="LiveId" clId="{2CB5891E-9BEE-44BF-A69B-06E6717F0B16}" dt="2023-02-15T19:48:26.130" v="34" actId="20577"/>
        <pc:sldMkLst>
          <pc:docMk/>
          <pc:sldMk cId="3398546070" sldId="368"/>
        </pc:sldMkLst>
        <pc:spChg chg="mod">
          <ac:chgData name="Andreia Nascimento" userId="0bd28c8ad0662dc9" providerId="LiveId" clId="{2CB5891E-9BEE-44BF-A69B-06E6717F0B16}" dt="2023-02-15T19:48:26.130" v="34" actId="20577"/>
          <ac:spMkLst>
            <pc:docMk/>
            <pc:sldMk cId="3398546070" sldId="368"/>
            <ac:spMk id="19" creationId="{00000000-0000-0000-0000-000000000000}"/>
          </ac:spMkLst>
        </pc:spChg>
      </pc:sldChg>
      <pc:sldChg chg="modSp mod">
        <pc:chgData name="Andreia Nascimento" userId="0bd28c8ad0662dc9" providerId="LiveId" clId="{2CB5891E-9BEE-44BF-A69B-06E6717F0B16}" dt="2023-02-15T19:47:48.827" v="32" actId="14100"/>
        <pc:sldMkLst>
          <pc:docMk/>
          <pc:sldMk cId="4066554349" sldId="381"/>
        </pc:sldMkLst>
        <pc:spChg chg="mod">
          <ac:chgData name="Andreia Nascimento" userId="0bd28c8ad0662dc9" providerId="LiveId" clId="{2CB5891E-9BEE-44BF-A69B-06E6717F0B16}" dt="2023-02-15T19:45:52.307" v="24" actId="1076"/>
          <ac:spMkLst>
            <pc:docMk/>
            <pc:sldMk cId="4066554349" sldId="381"/>
            <ac:spMk id="11" creationId="{00000000-0000-0000-0000-000000000000}"/>
          </ac:spMkLst>
        </pc:spChg>
        <pc:spChg chg="mod">
          <ac:chgData name="Andreia Nascimento" userId="0bd28c8ad0662dc9" providerId="LiveId" clId="{2CB5891E-9BEE-44BF-A69B-06E6717F0B16}" dt="2023-02-15T19:46:07.865" v="27" actId="1076"/>
          <ac:spMkLst>
            <pc:docMk/>
            <pc:sldMk cId="4066554349" sldId="381"/>
            <ac:spMk id="28" creationId="{00000000-0000-0000-0000-000000000000}"/>
          </ac:spMkLst>
        </pc:spChg>
        <pc:spChg chg="mod">
          <ac:chgData name="Andreia Nascimento" userId="0bd28c8ad0662dc9" providerId="LiveId" clId="{2CB5891E-9BEE-44BF-A69B-06E6717F0B16}" dt="2023-02-15T19:47:48.827" v="32" actId="14100"/>
          <ac:spMkLst>
            <pc:docMk/>
            <pc:sldMk cId="4066554349" sldId="381"/>
            <ac:spMk id="31" creationId="{00000000-0000-0000-0000-000000000000}"/>
          </ac:spMkLst>
        </pc:spChg>
        <pc:spChg chg="mod">
          <ac:chgData name="Andreia Nascimento" userId="0bd28c8ad0662dc9" providerId="LiveId" clId="{2CB5891E-9BEE-44BF-A69B-06E6717F0B16}" dt="2023-02-15T19:46:17.848" v="28" actId="1076"/>
          <ac:spMkLst>
            <pc:docMk/>
            <pc:sldMk cId="4066554349" sldId="381"/>
            <ac:spMk id="45" creationId="{00000000-0000-0000-0000-000000000000}"/>
          </ac:spMkLst>
        </pc:spChg>
        <pc:spChg chg="mod">
          <ac:chgData name="Andreia Nascimento" userId="0bd28c8ad0662dc9" providerId="LiveId" clId="{2CB5891E-9BEE-44BF-A69B-06E6717F0B16}" dt="2023-02-15T19:46:22.315" v="29" actId="1076"/>
          <ac:spMkLst>
            <pc:docMk/>
            <pc:sldMk cId="4066554349" sldId="381"/>
            <ac:spMk id="48" creationId="{00000000-0000-0000-0000-000000000000}"/>
          </ac:spMkLst>
        </pc:spChg>
      </pc:sldChg>
      <pc:sldChg chg="modSp mod">
        <pc:chgData name="Andreia Nascimento" userId="0bd28c8ad0662dc9" providerId="LiveId" clId="{2CB5891E-9BEE-44BF-A69B-06E6717F0B16}" dt="2023-02-15T19:43:08.623" v="7" actId="1076"/>
        <pc:sldMkLst>
          <pc:docMk/>
          <pc:sldMk cId="2754039848" sldId="382"/>
        </pc:sldMkLst>
        <pc:spChg chg="mod">
          <ac:chgData name="Andreia Nascimento" userId="0bd28c8ad0662dc9" providerId="LiveId" clId="{2CB5891E-9BEE-44BF-A69B-06E6717F0B16}" dt="2023-02-15T19:43:01.516" v="6" actId="14100"/>
          <ac:spMkLst>
            <pc:docMk/>
            <pc:sldMk cId="2754039848" sldId="382"/>
            <ac:spMk id="18" creationId="{00000000-0000-0000-0000-000000000000}"/>
          </ac:spMkLst>
        </pc:spChg>
        <pc:spChg chg="mod">
          <ac:chgData name="Andreia Nascimento" userId="0bd28c8ad0662dc9" providerId="LiveId" clId="{2CB5891E-9BEE-44BF-A69B-06E6717F0B16}" dt="2023-02-15T19:42:56.086" v="5" actId="1076"/>
          <ac:spMkLst>
            <pc:docMk/>
            <pc:sldMk cId="2754039848" sldId="382"/>
            <ac:spMk id="22" creationId="{00000000-0000-0000-0000-000000000000}"/>
          </ac:spMkLst>
        </pc:spChg>
        <pc:picChg chg="mod">
          <ac:chgData name="Andreia Nascimento" userId="0bd28c8ad0662dc9" providerId="LiveId" clId="{2CB5891E-9BEE-44BF-A69B-06E6717F0B16}" dt="2023-02-15T19:43:08.623" v="7" actId="1076"/>
          <ac:picMkLst>
            <pc:docMk/>
            <pc:sldMk cId="2754039848" sldId="382"/>
            <ac:picMk id="2" creationId="{00000000-0000-0000-0000-000000000000}"/>
          </ac:picMkLst>
        </pc:picChg>
      </pc:sldChg>
      <pc:sldChg chg="modSp mod">
        <pc:chgData name="Andreia Nascimento" userId="0bd28c8ad0662dc9" providerId="LiveId" clId="{2CB5891E-9BEE-44BF-A69B-06E6717F0B16}" dt="2023-02-15T19:43:40.729" v="12" actId="1076"/>
        <pc:sldMkLst>
          <pc:docMk/>
          <pc:sldMk cId="2026955432" sldId="383"/>
        </pc:sldMkLst>
        <pc:spChg chg="mod">
          <ac:chgData name="Andreia Nascimento" userId="0bd28c8ad0662dc9" providerId="LiveId" clId="{2CB5891E-9BEE-44BF-A69B-06E6717F0B16}" dt="2023-02-15T19:43:40.729" v="12" actId="1076"/>
          <ac:spMkLst>
            <pc:docMk/>
            <pc:sldMk cId="2026955432" sldId="383"/>
            <ac:spMk id="2" creationId="{00000000-0000-0000-0000-000000000000}"/>
          </ac:spMkLst>
        </pc:spChg>
        <pc:spChg chg="mod">
          <ac:chgData name="Andreia Nascimento" userId="0bd28c8ad0662dc9" providerId="LiveId" clId="{2CB5891E-9BEE-44BF-A69B-06E6717F0B16}" dt="2023-02-15T19:43:26.935" v="10" actId="14100"/>
          <ac:spMkLst>
            <pc:docMk/>
            <pc:sldMk cId="2026955432" sldId="383"/>
            <ac:spMk id="18" creationId="{00000000-0000-0000-0000-000000000000}"/>
          </ac:spMkLst>
        </pc:spChg>
        <pc:spChg chg="mod">
          <ac:chgData name="Andreia Nascimento" userId="0bd28c8ad0662dc9" providerId="LiveId" clId="{2CB5891E-9BEE-44BF-A69B-06E6717F0B16}" dt="2023-02-15T19:43:31.847" v="11" actId="1076"/>
          <ac:spMkLst>
            <pc:docMk/>
            <pc:sldMk cId="2026955432" sldId="383"/>
            <ac:spMk id="22" creationId="{00000000-0000-0000-0000-000000000000}"/>
          </ac:spMkLst>
        </pc:spChg>
      </pc:sldChg>
      <pc:sldChg chg="delSp modSp add del mod ord">
        <pc:chgData name="Andreia Nascimento" userId="0bd28c8ad0662dc9" providerId="LiveId" clId="{2CB5891E-9BEE-44BF-A69B-06E6717F0B16}" dt="2023-02-15T20:19:13.597" v="61" actId="2696"/>
        <pc:sldMkLst>
          <pc:docMk/>
          <pc:sldMk cId="3738478941" sldId="384"/>
        </pc:sldMkLst>
        <pc:spChg chg="del mod">
          <ac:chgData name="Andreia Nascimento" userId="0bd28c8ad0662dc9" providerId="LiveId" clId="{2CB5891E-9BEE-44BF-A69B-06E6717F0B16}" dt="2023-02-15T19:50:41.738" v="39" actId="478"/>
          <ac:spMkLst>
            <pc:docMk/>
            <pc:sldMk cId="3738478941" sldId="384"/>
            <ac:spMk id="9" creationId="{00000000-0000-0000-0000-000000000000}"/>
          </ac:spMkLst>
        </pc:spChg>
        <pc:spChg chg="del mod">
          <ac:chgData name="Andreia Nascimento" userId="0bd28c8ad0662dc9" providerId="LiveId" clId="{2CB5891E-9BEE-44BF-A69B-06E6717F0B16}" dt="2023-02-15T19:50:52.370" v="42" actId="478"/>
          <ac:spMkLst>
            <pc:docMk/>
            <pc:sldMk cId="3738478941" sldId="384"/>
            <ac:spMk id="11" creationId="{00000000-0000-0000-0000-000000000000}"/>
          </ac:spMkLst>
        </pc:spChg>
        <pc:picChg chg="del">
          <ac:chgData name="Andreia Nascimento" userId="0bd28c8ad0662dc9" providerId="LiveId" clId="{2CB5891E-9BEE-44BF-A69B-06E6717F0B16}" dt="2023-02-15T19:50:44.026" v="40" actId="478"/>
          <ac:picMkLst>
            <pc:docMk/>
            <pc:sldMk cId="3738478941" sldId="384"/>
            <ac:picMk id="8" creationId="{00000000-0000-0000-0000-000000000000}"/>
          </ac:picMkLst>
        </pc:picChg>
      </pc:sldChg>
      <pc:sldChg chg="addSp delSp modSp add del mod">
        <pc:chgData name="Andreia Nascimento" userId="0bd28c8ad0662dc9" providerId="LiveId" clId="{2CB5891E-9BEE-44BF-A69B-06E6717F0B16}" dt="2023-02-15T20:25:00.264" v="86" actId="2696"/>
        <pc:sldMkLst>
          <pc:docMk/>
          <pc:sldMk cId="1042729828" sldId="385"/>
        </pc:sldMkLst>
        <pc:spChg chg="mod">
          <ac:chgData name="Andreia Nascimento" userId="0bd28c8ad0662dc9" providerId="LiveId" clId="{2CB5891E-9BEE-44BF-A69B-06E6717F0B16}" dt="2023-02-15T20:21:51.921" v="68" actId="21"/>
          <ac:spMkLst>
            <pc:docMk/>
            <pc:sldMk cId="1042729828" sldId="385"/>
            <ac:spMk id="3" creationId="{86527323-7327-0449-8754-EAA3C9754D9E}"/>
          </ac:spMkLst>
        </pc:spChg>
        <pc:spChg chg="del">
          <ac:chgData name="Andreia Nascimento" userId="0bd28c8ad0662dc9" providerId="LiveId" clId="{2CB5891E-9BEE-44BF-A69B-06E6717F0B16}" dt="2023-02-15T20:23:38.891" v="80" actId="21"/>
          <ac:spMkLst>
            <pc:docMk/>
            <pc:sldMk cId="1042729828" sldId="385"/>
            <ac:spMk id="7" creationId="{00000000-0000-0000-0000-000000000000}"/>
          </ac:spMkLst>
        </pc:spChg>
        <pc:graphicFrameChg chg="add del mod modGraphic">
          <ac:chgData name="Andreia Nascimento" userId="0bd28c8ad0662dc9" providerId="LiveId" clId="{2CB5891E-9BEE-44BF-A69B-06E6717F0B16}" dt="2023-02-15T20:21:54.854" v="70" actId="1032"/>
          <ac:graphicFrameMkLst>
            <pc:docMk/>
            <pc:sldMk cId="1042729828" sldId="385"/>
            <ac:graphicFrameMk id="6" creationId="{A167769C-FBFC-7879-2A7D-595336BD3A7C}"/>
          </ac:graphicFrameMkLst>
        </pc:graphicFrameChg>
      </pc:sldChg>
      <pc:sldChg chg="modSp add del mod">
        <pc:chgData name="Andreia Nascimento" userId="0bd28c8ad0662dc9" providerId="LiveId" clId="{2CB5891E-9BEE-44BF-A69B-06E6717F0B16}" dt="2023-02-15T20:31:31.958" v="111" actId="2696"/>
        <pc:sldMkLst>
          <pc:docMk/>
          <pc:sldMk cId="4053874606" sldId="386"/>
        </pc:sldMkLst>
        <pc:graphicFrameChg chg="mod">
          <ac:chgData name="Andreia Nascimento" userId="0bd28c8ad0662dc9" providerId="LiveId" clId="{2CB5891E-9BEE-44BF-A69B-06E6717F0B16}" dt="2023-02-15T20:30:32.313" v="108" actId="1076"/>
          <ac:graphicFrameMkLst>
            <pc:docMk/>
            <pc:sldMk cId="4053874606" sldId="386"/>
            <ac:graphicFrameMk id="2" creationId="{3B0C212B-C868-BAE5-E9A4-82D789D21DED}"/>
          </ac:graphicFrameMkLst>
        </pc:graphicFrameChg>
      </pc:sldChg>
      <pc:sldChg chg="modSp add mod">
        <pc:chgData name="Andreia Nascimento" userId="0bd28c8ad0662dc9" providerId="LiveId" clId="{2CB5891E-9BEE-44BF-A69B-06E6717F0B16}" dt="2023-02-15T20:29:22.673" v="107" actId="1076"/>
        <pc:sldMkLst>
          <pc:docMk/>
          <pc:sldMk cId="1443482397" sldId="387"/>
        </pc:sldMkLst>
        <pc:graphicFrameChg chg="mod">
          <ac:chgData name="Andreia Nascimento" userId="0bd28c8ad0662dc9" providerId="LiveId" clId="{2CB5891E-9BEE-44BF-A69B-06E6717F0B16}" dt="2023-02-15T20:29:22.673" v="107" actId="1076"/>
          <ac:graphicFrameMkLst>
            <pc:docMk/>
            <pc:sldMk cId="1443482397" sldId="387"/>
            <ac:graphicFrameMk id="2" creationId="{3B0C212B-C868-BAE5-E9A4-82D789D21DED}"/>
          </ac:graphicFrameMkLst>
        </pc:graphicFrameChg>
      </pc:sldChg>
      <pc:sldChg chg="add">
        <pc:chgData name="Andreia Nascimento" userId="0bd28c8ad0662dc9" providerId="LiveId" clId="{2CB5891E-9BEE-44BF-A69B-06E6717F0B16}" dt="2023-02-15T20:19:09.245" v="60"/>
        <pc:sldMkLst>
          <pc:docMk/>
          <pc:sldMk cId="480460016" sldId="388"/>
        </pc:sldMkLst>
      </pc:sldChg>
      <pc:sldChg chg="new del">
        <pc:chgData name="Andreia Nascimento" userId="0bd28c8ad0662dc9" providerId="LiveId" clId="{2CB5891E-9BEE-44BF-A69B-06E6717F0B16}" dt="2023-02-15T20:22:08.398" v="72" actId="680"/>
        <pc:sldMkLst>
          <pc:docMk/>
          <pc:sldMk cId="3010373431" sldId="389"/>
        </pc:sldMkLst>
      </pc:sldChg>
      <pc:sldChg chg="addSp delSp modSp add mod">
        <pc:chgData name="Andreia Nascimento" userId="0bd28c8ad0662dc9" providerId="LiveId" clId="{2CB5891E-9BEE-44BF-A69B-06E6717F0B16}" dt="2023-02-15T20:24:43.031" v="85" actId="1076"/>
        <pc:sldMkLst>
          <pc:docMk/>
          <pc:sldMk cId="4149253030" sldId="389"/>
        </pc:sldMkLst>
        <pc:spChg chg="add mod">
          <ac:chgData name="Andreia Nascimento" userId="0bd28c8ad0662dc9" providerId="LiveId" clId="{2CB5891E-9BEE-44BF-A69B-06E6717F0B16}" dt="2023-02-15T20:23:22.593" v="78"/>
          <ac:spMkLst>
            <pc:docMk/>
            <pc:sldMk cId="4149253030" sldId="389"/>
            <ac:spMk id="2" creationId="{8A11223C-3EF0-DB41-424A-0E6B9FC71EE7}"/>
          </ac:spMkLst>
        </pc:spChg>
        <pc:spChg chg="add mod">
          <ac:chgData name="Andreia Nascimento" userId="0bd28c8ad0662dc9" providerId="LiveId" clId="{2CB5891E-9BEE-44BF-A69B-06E6717F0B16}" dt="2023-02-15T20:23:25.094" v="79"/>
          <ac:spMkLst>
            <pc:docMk/>
            <pc:sldMk cId="4149253030" sldId="389"/>
            <ac:spMk id="3" creationId="{45077FEA-6E80-1700-CA18-2555A22D2A5B}"/>
          </ac:spMkLst>
        </pc:spChg>
        <pc:spChg chg="add mod">
          <ac:chgData name="Andreia Nascimento" userId="0bd28c8ad0662dc9" providerId="LiveId" clId="{2CB5891E-9BEE-44BF-A69B-06E6717F0B16}" dt="2023-02-15T20:23:47.918" v="81"/>
          <ac:spMkLst>
            <pc:docMk/>
            <pc:sldMk cId="4149253030" sldId="389"/>
            <ac:spMk id="4" creationId="{AD18C645-1E79-E905-F8F4-CECB06671E21}"/>
          </ac:spMkLst>
        </pc:spChg>
        <pc:spChg chg="add mod">
          <ac:chgData name="Andreia Nascimento" userId="0bd28c8ad0662dc9" providerId="LiveId" clId="{2CB5891E-9BEE-44BF-A69B-06E6717F0B16}" dt="2023-02-15T20:23:52.269" v="82" actId="571"/>
          <ac:spMkLst>
            <pc:docMk/>
            <pc:sldMk cId="4149253030" sldId="389"/>
            <ac:spMk id="5" creationId="{A386D8C0-A98F-2417-BBAA-795B7A70A9D5}"/>
          </ac:spMkLst>
        </pc:spChg>
        <pc:spChg chg="add mod">
          <ac:chgData name="Andreia Nascimento" userId="0bd28c8ad0662dc9" providerId="LiveId" clId="{2CB5891E-9BEE-44BF-A69B-06E6717F0B16}" dt="2023-02-15T20:24:04.368" v="83"/>
          <ac:spMkLst>
            <pc:docMk/>
            <pc:sldMk cId="4149253030" sldId="389"/>
            <ac:spMk id="6" creationId="{DF2A6BE0-9225-5190-BCE3-5BC7BFF62402}"/>
          </ac:spMkLst>
        </pc:spChg>
        <pc:spChg chg="del mod">
          <ac:chgData name="Andreia Nascimento" userId="0bd28c8ad0662dc9" providerId="LiveId" clId="{2CB5891E-9BEE-44BF-A69B-06E6717F0B16}" dt="2023-02-15T20:22:59.237" v="76" actId="478"/>
          <ac:spMkLst>
            <pc:docMk/>
            <pc:sldMk cId="4149253030" sldId="389"/>
            <ac:spMk id="9" creationId="{00000000-0000-0000-0000-000000000000}"/>
          </ac:spMkLst>
        </pc:spChg>
        <pc:spChg chg="del">
          <ac:chgData name="Andreia Nascimento" userId="0bd28c8ad0662dc9" providerId="LiveId" clId="{2CB5891E-9BEE-44BF-A69B-06E6717F0B16}" dt="2023-02-15T20:23:03.421" v="77" actId="478"/>
          <ac:spMkLst>
            <pc:docMk/>
            <pc:sldMk cId="4149253030" sldId="389"/>
            <ac:spMk id="11" creationId="{00000000-0000-0000-0000-000000000000}"/>
          </ac:spMkLst>
        </pc:spChg>
        <pc:spChg chg="add mod">
          <ac:chgData name="Andreia Nascimento" userId="0bd28c8ad0662dc9" providerId="LiveId" clId="{2CB5891E-9BEE-44BF-A69B-06E6717F0B16}" dt="2023-02-15T20:24:43.031" v="85" actId="1076"/>
          <ac:spMkLst>
            <pc:docMk/>
            <pc:sldMk cId="4149253030" sldId="389"/>
            <ac:spMk id="12" creationId="{0A52CB69-EE61-0690-651D-616A13E19637}"/>
          </ac:spMkLst>
        </pc:spChg>
        <pc:picChg chg="del">
          <ac:chgData name="Andreia Nascimento" userId="0bd28c8ad0662dc9" providerId="LiveId" clId="{2CB5891E-9BEE-44BF-A69B-06E6717F0B16}" dt="2023-02-15T20:22:48.838" v="74" actId="478"/>
          <ac:picMkLst>
            <pc:docMk/>
            <pc:sldMk cId="4149253030" sldId="389"/>
            <ac:picMk id="8" creationId="{00000000-0000-0000-0000-000000000000}"/>
          </ac:picMkLst>
        </pc:picChg>
      </pc:sldChg>
      <pc:sldChg chg="addSp delSp modSp add mod">
        <pc:chgData name="Andreia Nascimento" userId="0bd28c8ad0662dc9" providerId="LiveId" clId="{2CB5891E-9BEE-44BF-A69B-06E6717F0B16}" dt="2023-02-15T20:27:40.479" v="102" actId="1076"/>
        <pc:sldMkLst>
          <pc:docMk/>
          <pc:sldMk cId="162320562" sldId="390"/>
        </pc:sldMkLst>
        <pc:spChg chg="del">
          <ac:chgData name="Andreia Nascimento" userId="0bd28c8ad0662dc9" providerId="LiveId" clId="{2CB5891E-9BEE-44BF-A69B-06E6717F0B16}" dt="2023-02-15T20:25:31.174" v="89" actId="478"/>
          <ac:spMkLst>
            <pc:docMk/>
            <pc:sldMk cId="162320562" sldId="390"/>
            <ac:spMk id="6" creationId="{DF2A6BE0-9225-5190-BCE3-5BC7BFF62402}"/>
          </ac:spMkLst>
        </pc:spChg>
        <pc:spChg chg="add mod">
          <ac:chgData name="Andreia Nascimento" userId="0bd28c8ad0662dc9" providerId="LiveId" clId="{2CB5891E-9BEE-44BF-A69B-06E6717F0B16}" dt="2023-02-15T20:27:10.906" v="100" actId="1076"/>
          <ac:spMkLst>
            <pc:docMk/>
            <pc:sldMk cId="162320562" sldId="390"/>
            <ac:spMk id="9" creationId="{D2053C85-5888-CE02-94FC-EC7195ED6747}"/>
          </ac:spMkLst>
        </pc:spChg>
        <pc:spChg chg="del">
          <ac:chgData name="Andreia Nascimento" userId="0bd28c8ad0662dc9" providerId="LiveId" clId="{2CB5891E-9BEE-44BF-A69B-06E6717F0B16}" dt="2023-02-15T20:25:27.786" v="88" actId="478"/>
          <ac:spMkLst>
            <pc:docMk/>
            <pc:sldMk cId="162320562" sldId="390"/>
            <ac:spMk id="12" creationId="{0A52CB69-EE61-0690-651D-616A13E19637}"/>
          </ac:spMkLst>
        </pc:spChg>
        <pc:graphicFrameChg chg="add mod">
          <ac:chgData name="Andreia Nascimento" userId="0bd28c8ad0662dc9" providerId="LiveId" clId="{2CB5891E-9BEE-44BF-A69B-06E6717F0B16}" dt="2023-02-15T20:27:40.479" v="102" actId="1076"/>
          <ac:graphicFrameMkLst>
            <pc:docMk/>
            <pc:sldMk cId="162320562" sldId="390"/>
            <ac:graphicFrameMk id="11" creationId="{CC558BFA-C93F-5436-D94B-8F45DCA28E4E}"/>
          </ac:graphicFrameMkLst>
        </pc:graphicFrameChg>
        <pc:picChg chg="add del mod">
          <ac:chgData name="Andreia Nascimento" userId="0bd28c8ad0662dc9" providerId="LiveId" clId="{2CB5891E-9BEE-44BF-A69B-06E6717F0B16}" dt="2023-02-15T20:26:34.139" v="98"/>
          <ac:picMkLst>
            <pc:docMk/>
            <pc:sldMk cId="162320562" sldId="390"/>
            <ac:picMk id="8" creationId="{78F035FA-7E60-0353-E759-FCF295726DA3}"/>
          </ac:picMkLst>
        </pc:picChg>
      </pc:sldChg>
      <pc:sldChg chg="addSp modSp add del mod">
        <pc:chgData name="Andreia Nascimento" userId="0bd28c8ad0662dc9" providerId="LiveId" clId="{2CB5891E-9BEE-44BF-A69B-06E6717F0B16}" dt="2023-02-15T20:31:20.148" v="109" actId="2696"/>
        <pc:sldMkLst>
          <pc:docMk/>
          <pc:sldMk cId="1304586010" sldId="391"/>
        </pc:sldMkLst>
        <pc:spChg chg="add mod">
          <ac:chgData name="Andreia Nascimento" userId="0bd28c8ad0662dc9" providerId="LiveId" clId="{2CB5891E-9BEE-44BF-A69B-06E6717F0B16}" dt="2023-02-15T20:28:49.498" v="106" actId="1076"/>
          <ac:spMkLst>
            <pc:docMk/>
            <pc:sldMk cId="1304586010" sldId="391"/>
            <ac:spMk id="6" creationId="{8E0AADDD-2E46-3295-F939-2633224ACC4B}"/>
          </ac:spMkLst>
        </pc:spChg>
      </pc:sldChg>
      <pc:sldChg chg="add del">
        <pc:chgData name="Andreia Nascimento" userId="0bd28c8ad0662dc9" providerId="LiveId" clId="{2CB5891E-9BEE-44BF-A69B-06E6717F0B16}" dt="2023-02-15T20:31:23.993" v="110" actId="2696"/>
        <pc:sldMkLst>
          <pc:docMk/>
          <pc:sldMk cId="2507416686" sldId="392"/>
        </pc:sldMkLst>
      </pc:sldChg>
      <pc:sldChg chg="add del">
        <pc:chgData name="Andreia Nascimento" userId="0bd28c8ad0662dc9" providerId="LiveId" clId="{2CB5891E-9BEE-44BF-A69B-06E6717F0B16}" dt="2023-02-15T20:28:15.291" v="103" actId="2696"/>
        <pc:sldMkLst>
          <pc:docMk/>
          <pc:sldMk cId="1505130385" sldId="3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l">
              <a:defRPr sz="8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530" y="0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r">
              <a:defRPr sz="800"/>
            </a:lvl1pPr>
          </a:lstStyle>
          <a:p>
            <a:fld id="{6F766E81-F628-42F8-98D2-6E37186EB0A8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975" tIns="31487" rIns="62975" bIns="31487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42" y="4777256"/>
            <a:ext cx="5438792" cy="3908964"/>
          </a:xfrm>
          <a:prstGeom prst="rect">
            <a:avLst/>
          </a:prstGeom>
        </p:spPr>
        <p:txBody>
          <a:bodyPr vert="horz" lIns="62975" tIns="31487" rIns="62975" bIns="31487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373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l">
              <a:defRPr sz="8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530" y="9429373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r">
              <a:defRPr sz="800"/>
            </a:lvl1pPr>
          </a:lstStyle>
          <a:p>
            <a:fld id="{E23C8FC9-56F7-471E-91E2-1BA3B34F13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818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146AE-0E5E-4C5E-8E15-8977D6A1EC6B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06696-B13E-4A19-AE50-D889B26C052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812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326882AF-45FF-634F-8010-0ABF9BEA66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4375" y="1844999"/>
            <a:ext cx="5263919" cy="373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8335" indent="0">
              <a:buNone/>
              <a:tabLst/>
              <a:defRPr sz="2700">
                <a:solidFill>
                  <a:schemeClr val="bg2">
                    <a:lumMod val="50000"/>
                  </a:schemeClr>
                </a:solidFill>
                <a:latin typeface="Walbaum Display" panose="02070503090703020303" pitchFamily="18" charset="0"/>
              </a:defRPr>
            </a:lvl1pPr>
            <a:lvl2pPr marL="8335" indent="0">
              <a:buNone/>
              <a:tabLst/>
              <a:defRPr sz="2700">
                <a:solidFill>
                  <a:schemeClr val="bg2">
                    <a:lumMod val="50000"/>
                  </a:schemeClr>
                </a:solidFill>
                <a:latin typeface="Walbaum Display" panose="02070503090703020303" pitchFamily="18" charset="0"/>
              </a:defRPr>
            </a:lvl2pPr>
            <a:lvl3pPr marL="8335" indent="0">
              <a:buNone/>
              <a:tabLst/>
              <a:defRPr sz="2700">
                <a:solidFill>
                  <a:schemeClr val="bg2">
                    <a:lumMod val="50000"/>
                  </a:schemeClr>
                </a:solidFill>
                <a:latin typeface="Walbaum Display" panose="02070503090703020303" pitchFamily="18" charset="0"/>
              </a:defRPr>
            </a:lvl3pPr>
            <a:lvl4pPr marL="8335" indent="0">
              <a:buNone/>
              <a:tabLst/>
              <a:defRPr sz="2700">
                <a:solidFill>
                  <a:schemeClr val="bg2">
                    <a:lumMod val="50000"/>
                  </a:schemeClr>
                </a:solidFill>
                <a:latin typeface="Walbaum Display" panose="02070503090703020303" pitchFamily="18" charset="0"/>
              </a:defRPr>
            </a:lvl4pPr>
            <a:lvl5pPr marL="8335" indent="0">
              <a:buNone/>
              <a:tabLst/>
              <a:defRPr sz="2700">
                <a:solidFill>
                  <a:schemeClr val="bg2">
                    <a:lumMod val="50000"/>
                  </a:schemeClr>
                </a:solidFill>
                <a:latin typeface="Walbaum Display" panose="02070503090703020303" pitchFamily="18" charset="0"/>
              </a:defRPr>
            </a:lvl5pPr>
          </a:lstStyle>
          <a:p>
            <a:pPr lvl="0"/>
            <a:r>
              <a:rPr lang="en-US"/>
              <a:t>Type a Section Title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D990199F-B78A-1A44-8BDC-CD78E1E177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84375" y="2847052"/>
            <a:ext cx="5530851" cy="2077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8335" indent="-8335">
              <a:buNone/>
              <a:tabLst/>
              <a:defRPr sz="1500" b="1" i="0">
                <a:latin typeface="Avenir Next Demi Bold" panose="020B0503020202020204" pitchFamily="34" charset="0"/>
              </a:defRPr>
            </a:lvl1pPr>
            <a:lvl2pPr marL="8335" indent="-8335">
              <a:buNone/>
              <a:tabLst/>
              <a:defRPr sz="1500" b="1" i="0">
                <a:latin typeface="Avenir Next" panose="020B0503020202020204" pitchFamily="34" charset="0"/>
              </a:defRPr>
            </a:lvl2pPr>
            <a:lvl3pPr marL="8335" indent="-8335">
              <a:buNone/>
              <a:tabLst/>
              <a:defRPr sz="1500" b="1" i="0">
                <a:latin typeface="Avenir Next" panose="020B0503020202020204" pitchFamily="34" charset="0"/>
              </a:defRPr>
            </a:lvl3pPr>
            <a:lvl4pPr marL="8335" indent="-8335">
              <a:buNone/>
              <a:tabLst/>
              <a:defRPr sz="1500" b="1" i="0">
                <a:latin typeface="Avenir Next" panose="020B0503020202020204" pitchFamily="34" charset="0"/>
              </a:defRPr>
            </a:lvl4pPr>
            <a:lvl5pPr marL="8335" indent="-8335">
              <a:buNone/>
              <a:tabLst/>
              <a:defRPr sz="1500" b="1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Type a subhead here. It’s okay to use two lines if necessary.</a:t>
            </a:r>
          </a:p>
        </p:txBody>
      </p:sp>
    </p:spTree>
    <p:extLst>
      <p:ext uri="{BB962C8B-B14F-4D97-AF65-F5344CB8AC3E}">
        <p14:creationId xmlns:p14="http://schemas.microsoft.com/office/powerpoint/2010/main" val="61928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82772575-5B36-F6D8-2727-BD2B3965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1D89411-64A8-62CE-66AD-F4FA2E1EF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5275322-1148-B265-45D7-4DBC521A9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146AE-0E5E-4C5E-8E15-8977D6A1EC6B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06/03/2024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DA157E1-7FF1-7CB0-2255-5F2AB5C14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33C1A72-E9D4-C55E-724F-02E911DDD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06696-B13E-4A19-AE50-D889B26C052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AA728608-D31B-F17E-2D00-2DA7351B9E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AED15ECB-2FBE-D456-C29D-E9ABA34526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28" y="317691"/>
            <a:ext cx="3578384" cy="90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8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hiago.Moraes@mcti.gov.b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519955" y="1568545"/>
            <a:ext cx="705170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Ações </a:t>
            </a: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Coordenação Geral de Ciências da Saúde, Biotecnológicas e </a:t>
            </a: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Agrárias</a:t>
            </a:r>
          </a:p>
          <a:p>
            <a:pPr algn="ctr"/>
            <a:endParaRPr lang="pt-BR" sz="20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Departamento de Programas Temáticos</a:t>
            </a:r>
          </a:p>
          <a:p>
            <a:pPr algn="ctr"/>
            <a:endParaRPr lang="pt-BR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Secretaria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Políticas e Programas </a:t>
            </a: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Estratégicos</a:t>
            </a:r>
          </a:p>
          <a:p>
            <a:pPr algn="ctr"/>
            <a:endParaRPr lang="pt-BR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CGSB/DEPTE/SEPPE</a:t>
            </a:r>
          </a:p>
          <a:p>
            <a:pPr algn="ctr"/>
            <a:endParaRPr lang="pt-BR" sz="2000" b="1" dirty="0">
              <a:solidFill>
                <a:srgbClr val="92D05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Thiago de Mello Moraes</a:t>
            </a:r>
          </a:p>
          <a:p>
            <a:pPr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Coordenador-Geral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solidFill>
                <a:srgbClr val="0474BB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3065" y="0"/>
            <a:ext cx="4478935" cy="381582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440" y="5856085"/>
            <a:ext cx="3877559" cy="100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6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95" y="513891"/>
            <a:ext cx="2005762" cy="70176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700" y="1519355"/>
            <a:ext cx="8754615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9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95" y="513891"/>
            <a:ext cx="2005762" cy="70176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124" y="1350868"/>
            <a:ext cx="9230144" cy="52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8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51" y="643769"/>
            <a:ext cx="2005762" cy="70176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827" y="1708635"/>
            <a:ext cx="8480271" cy="42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673" y="1574784"/>
            <a:ext cx="7742266" cy="2012989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547225" y="4158734"/>
            <a:ext cx="2889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hlinkClick r:id="rId4"/>
              </a:rPr>
              <a:t>thiago.moraes@mcti.gov.br</a:t>
            </a:r>
            <a:r>
              <a:rPr lang="pt-BR" dirty="0" smtClean="0"/>
              <a:t>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964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582" y="3003684"/>
            <a:ext cx="2459640" cy="147578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61042" y="401975"/>
            <a:ext cx="9772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Coordenação Geral de Ciências da Saúde, Biotecnológicas e Agrárias – </a:t>
            </a:r>
            <a:r>
              <a:rPr lang="pt-BR" sz="2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CGSB</a:t>
            </a:r>
            <a:endParaRPr lang="pt-BR" sz="28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pt-BR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4058" y="973663"/>
            <a:ext cx="5761455" cy="5776616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34" y="3351211"/>
            <a:ext cx="1988811" cy="72000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633" y="1808509"/>
            <a:ext cx="3213399" cy="904512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9776" y="1603156"/>
            <a:ext cx="2202913" cy="110986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8513" y="3131709"/>
            <a:ext cx="1202525" cy="993179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905" y="4763078"/>
            <a:ext cx="3988896" cy="163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5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576387" y="1325258"/>
            <a:ext cx="116156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“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Coronavírus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e viroses emergentes: 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 quê a ciência pode fazer?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617" y="3029119"/>
            <a:ext cx="3987130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8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05741" y="1365490"/>
            <a:ext cx="116156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SEQUENCIAMENTO EM LARGA ESCALA DO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VÍRUS CIRCULANTE NO PAÍS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203112" y="4752785"/>
            <a:ext cx="84208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REDE NACIONAL DE GENOMAS, EXOMA E TRANSCRIPTOMA DE COVID-19 PARA IDENTIFICAÇÃO DE FATORES ASSOCIADOS À DISPERSÃO DA EPIDEMIA E SEVERIDADE” 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E83524A9-7327-4C7A-88B9-036E5E2A6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837" y="2574585"/>
            <a:ext cx="4189420" cy="128737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76" y="91035"/>
            <a:ext cx="2418759" cy="99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3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82" y="103009"/>
            <a:ext cx="1939401" cy="794859"/>
          </a:xfrm>
          <a:prstGeom prst="rect">
            <a:avLst/>
          </a:prstGeom>
        </p:spPr>
      </p:pic>
      <p:grpSp>
        <p:nvGrpSpPr>
          <p:cNvPr id="15" name="Agrupar 14"/>
          <p:cNvGrpSpPr/>
          <p:nvPr/>
        </p:nvGrpSpPr>
        <p:grpSpPr>
          <a:xfrm>
            <a:off x="10183164" y="1074637"/>
            <a:ext cx="1894109" cy="1518026"/>
            <a:chOff x="2720844" y="4634817"/>
            <a:chExt cx="1355389" cy="1086271"/>
          </a:xfrm>
        </p:grpSpPr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989962" y="4634817"/>
              <a:ext cx="1086271" cy="1086271"/>
            </a:xfrm>
            <a:prstGeom prst="rect">
              <a:avLst/>
            </a:prstGeom>
          </p:spPr>
        </p:pic>
        <p:grpSp>
          <p:nvGrpSpPr>
            <p:cNvPr id="19" name="Google Shape;1222;p62"/>
            <p:cNvGrpSpPr/>
            <p:nvPr/>
          </p:nvGrpSpPr>
          <p:grpSpPr>
            <a:xfrm>
              <a:off x="2720844" y="4984396"/>
              <a:ext cx="538235" cy="538319"/>
              <a:chOff x="2576675" y="238025"/>
              <a:chExt cx="615175" cy="615200"/>
            </a:xfrm>
            <a:solidFill>
              <a:schemeClr val="accent6"/>
            </a:solidFill>
          </p:grpSpPr>
          <p:sp>
            <p:nvSpPr>
              <p:cNvPr id="20" name="Google Shape;1223;p62"/>
              <p:cNvSpPr/>
              <p:nvPr/>
            </p:nvSpPr>
            <p:spPr>
              <a:xfrm>
                <a:off x="2652825" y="314175"/>
                <a:ext cx="539025" cy="539050"/>
              </a:xfrm>
              <a:custGeom>
                <a:avLst/>
                <a:gdLst/>
                <a:ahLst/>
                <a:cxnLst/>
                <a:rect l="l" t="t" r="r" b="b"/>
                <a:pathLst>
                  <a:path w="21561" h="21562" extrusionOk="0">
                    <a:moveTo>
                      <a:pt x="16612" y="724"/>
                    </a:moveTo>
                    <a:cubicBezTo>
                      <a:pt x="16928" y="724"/>
                      <a:pt x="17224" y="846"/>
                      <a:pt x="17447" y="1069"/>
                    </a:cubicBezTo>
                    <a:cubicBezTo>
                      <a:pt x="17670" y="1292"/>
                      <a:pt x="17792" y="1587"/>
                      <a:pt x="17792" y="1904"/>
                    </a:cubicBezTo>
                    <a:cubicBezTo>
                      <a:pt x="17792" y="2217"/>
                      <a:pt x="17670" y="2513"/>
                      <a:pt x="17447" y="2736"/>
                    </a:cubicBezTo>
                    <a:cubicBezTo>
                      <a:pt x="17217" y="2967"/>
                      <a:pt x="16915" y="3083"/>
                      <a:pt x="16614" y="3083"/>
                    </a:cubicBezTo>
                    <a:cubicBezTo>
                      <a:pt x="16312" y="3083"/>
                      <a:pt x="16010" y="2967"/>
                      <a:pt x="15780" y="2736"/>
                    </a:cubicBezTo>
                    <a:cubicBezTo>
                      <a:pt x="15318" y="2276"/>
                      <a:pt x="15318" y="1528"/>
                      <a:pt x="15780" y="1069"/>
                    </a:cubicBezTo>
                    <a:cubicBezTo>
                      <a:pt x="16003" y="846"/>
                      <a:pt x="16299" y="724"/>
                      <a:pt x="16612" y="724"/>
                    </a:cubicBezTo>
                    <a:close/>
                    <a:moveTo>
                      <a:pt x="17802" y="8847"/>
                    </a:moveTo>
                    <a:cubicBezTo>
                      <a:pt x="17774" y="8980"/>
                      <a:pt x="17757" y="9119"/>
                      <a:pt x="17757" y="9258"/>
                    </a:cubicBezTo>
                    <a:cubicBezTo>
                      <a:pt x="17757" y="9398"/>
                      <a:pt x="17774" y="9536"/>
                      <a:pt x="17802" y="9666"/>
                    </a:cubicBezTo>
                    <a:lnTo>
                      <a:pt x="15770" y="9666"/>
                    </a:lnTo>
                    <a:cubicBezTo>
                      <a:pt x="15777" y="9530"/>
                      <a:pt x="15784" y="9394"/>
                      <a:pt x="15784" y="9258"/>
                    </a:cubicBezTo>
                    <a:cubicBezTo>
                      <a:pt x="15784" y="9123"/>
                      <a:pt x="15777" y="8983"/>
                      <a:pt x="15770" y="8847"/>
                    </a:cubicBezTo>
                    <a:close/>
                    <a:moveTo>
                      <a:pt x="19657" y="8079"/>
                    </a:moveTo>
                    <a:cubicBezTo>
                      <a:pt x="20308" y="8079"/>
                      <a:pt x="20837" y="8607"/>
                      <a:pt x="20837" y="9258"/>
                    </a:cubicBezTo>
                    <a:cubicBezTo>
                      <a:pt x="20837" y="9909"/>
                      <a:pt x="20308" y="10438"/>
                      <a:pt x="19657" y="10438"/>
                    </a:cubicBezTo>
                    <a:cubicBezTo>
                      <a:pt x="19010" y="10438"/>
                      <a:pt x="18481" y="9909"/>
                      <a:pt x="18481" y="9258"/>
                    </a:cubicBezTo>
                    <a:cubicBezTo>
                      <a:pt x="18481" y="8607"/>
                      <a:pt x="19010" y="8079"/>
                      <a:pt x="19657" y="8079"/>
                    </a:cubicBezTo>
                    <a:close/>
                    <a:moveTo>
                      <a:pt x="1904" y="15433"/>
                    </a:moveTo>
                    <a:cubicBezTo>
                      <a:pt x="2207" y="15433"/>
                      <a:pt x="2510" y="15547"/>
                      <a:pt x="2739" y="15777"/>
                    </a:cubicBezTo>
                    <a:cubicBezTo>
                      <a:pt x="3199" y="16240"/>
                      <a:pt x="3199" y="16988"/>
                      <a:pt x="2739" y="17447"/>
                    </a:cubicBezTo>
                    <a:cubicBezTo>
                      <a:pt x="2516" y="17671"/>
                      <a:pt x="2217" y="17792"/>
                      <a:pt x="1904" y="17792"/>
                    </a:cubicBezTo>
                    <a:cubicBezTo>
                      <a:pt x="1588" y="17792"/>
                      <a:pt x="1291" y="17671"/>
                      <a:pt x="1069" y="17447"/>
                    </a:cubicBezTo>
                    <a:cubicBezTo>
                      <a:pt x="846" y="17225"/>
                      <a:pt x="724" y="16929"/>
                      <a:pt x="724" y="16612"/>
                    </a:cubicBezTo>
                    <a:cubicBezTo>
                      <a:pt x="724" y="16296"/>
                      <a:pt x="846" y="16000"/>
                      <a:pt x="1069" y="15777"/>
                    </a:cubicBezTo>
                    <a:cubicBezTo>
                      <a:pt x="1299" y="15547"/>
                      <a:pt x="1601" y="15433"/>
                      <a:pt x="1904" y="15433"/>
                    </a:cubicBezTo>
                    <a:close/>
                    <a:moveTo>
                      <a:pt x="16612" y="15433"/>
                    </a:moveTo>
                    <a:cubicBezTo>
                      <a:pt x="16915" y="15433"/>
                      <a:pt x="17217" y="15547"/>
                      <a:pt x="17447" y="15777"/>
                    </a:cubicBezTo>
                    <a:cubicBezTo>
                      <a:pt x="17670" y="16000"/>
                      <a:pt x="17792" y="16296"/>
                      <a:pt x="17792" y="16612"/>
                    </a:cubicBezTo>
                    <a:cubicBezTo>
                      <a:pt x="17792" y="16929"/>
                      <a:pt x="17670" y="17225"/>
                      <a:pt x="17447" y="17447"/>
                    </a:cubicBezTo>
                    <a:cubicBezTo>
                      <a:pt x="17224" y="17671"/>
                      <a:pt x="16928" y="17792"/>
                      <a:pt x="16612" y="17792"/>
                    </a:cubicBezTo>
                    <a:cubicBezTo>
                      <a:pt x="16299" y="17792"/>
                      <a:pt x="16003" y="17671"/>
                      <a:pt x="15780" y="17447"/>
                    </a:cubicBezTo>
                    <a:cubicBezTo>
                      <a:pt x="15318" y="16988"/>
                      <a:pt x="15318" y="16240"/>
                      <a:pt x="15780" y="15777"/>
                    </a:cubicBezTo>
                    <a:cubicBezTo>
                      <a:pt x="16010" y="15547"/>
                      <a:pt x="16310" y="15433"/>
                      <a:pt x="16612" y="15433"/>
                    </a:cubicBezTo>
                    <a:close/>
                    <a:moveTo>
                      <a:pt x="9669" y="15770"/>
                    </a:moveTo>
                    <a:lnTo>
                      <a:pt x="9669" y="17802"/>
                    </a:lnTo>
                    <a:cubicBezTo>
                      <a:pt x="9536" y="17772"/>
                      <a:pt x="9398" y="17757"/>
                      <a:pt x="9258" y="17757"/>
                    </a:cubicBezTo>
                    <a:cubicBezTo>
                      <a:pt x="9119" y="17757"/>
                      <a:pt x="8980" y="17772"/>
                      <a:pt x="8847" y="17802"/>
                    </a:cubicBezTo>
                    <a:lnTo>
                      <a:pt x="8847" y="15770"/>
                    </a:lnTo>
                    <a:cubicBezTo>
                      <a:pt x="8987" y="15777"/>
                      <a:pt x="9122" y="15784"/>
                      <a:pt x="9258" y="15784"/>
                    </a:cubicBezTo>
                    <a:cubicBezTo>
                      <a:pt x="9394" y="15784"/>
                      <a:pt x="9533" y="15777"/>
                      <a:pt x="9669" y="15770"/>
                    </a:cubicBezTo>
                    <a:close/>
                    <a:moveTo>
                      <a:pt x="9258" y="18478"/>
                    </a:moveTo>
                    <a:cubicBezTo>
                      <a:pt x="9909" y="18478"/>
                      <a:pt x="10438" y="19007"/>
                      <a:pt x="10438" y="19658"/>
                    </a:cubicBezTo>
                    <a:cubicBezTo>
                      <a:pt x="10438" y="20308"/>
                      <a:pt x="9909" y="20838"/>
                      <a:pt x="9258" y="20838"/>
                    </a:cubicBezTo>
                    <a:cubicBezTo>
                      <a:pt x="8608" y="20838"/>
                      <a:pt x="8078" y="20308"/>
                      <a:pt x="8078" y="19658"/>
                    </a:cubicBezTo>
                    <a:cubicBezTo>
                      <a:pt x="8078" y="19007"/>
                      <a:pt x="8608" y="18478"/>
                      <a:pt x="9258" y="18478"/>
                    </a:cubicBezTo>
                    <a:close/>
                    <a:moveTo>
                      <a:pt x="16612" y="0"/>
                    </a:moveTo>
                    <a:cubicBezTo>
                      <a:pt x="16105" y="0"/>
                      <a:pt x="15628" y="198"/>
                      <a:pt x="15269" y="557"/>
                    </a:cubicBezTo>
                    <a:cubicBezTo>
                      <a:pt x="14827" y="999"/>
                      <a:pt x="14649" y="1608"/>
                      <a:pt x="14733" y="2182"/>
                    </a:cubicBezTo>
                    <a:lnTo>
                      <a:pt x="11726" y="5189"/>
                    </a:lnTo>
                    <a:lnTo>
                      <a:pt x="12238" y="5701"/>
                    </a:lnTo>
                    <a:lnTo>
                      <a:pt x="15011" y="2927"/>
                    </a:lnTo>
                    <a:cubicBezTo>
                      <a:pt x="15085" y="3042"/>
                      <a:pt x="15168" y="3150"/>
                      <a:pt x="15269" y="3247"/>
                    </a:cubicBezTo>
                    <a:cubicBezTo>
                      <a:pt x="15366" y="3348"/>
                      <a:pt x="15475" y="3432"/>
                      <a:pt x="15589" y="3505"/>
                    </a:cubicBezTo>
                    <a:lnTo>
                      <a:pt x="12815" y="6278"/>
                    </a:lnTo>
                    <a:lnTo>
                      <a:pt x="13327" y="6791"/>
                    </a:lnTo>
                    <a:lnTo>
                      <a:pt x="14082" y="6032"/>
                    </a:lnTo>
                    <a:cubicBezTo>
                      <a:pt x="14726" y="6985"/>
                      <a:pt x="15060" y="8092"/>
                      <a:pt x="15060" y="9258"/>
                    </a:cubicBezTo>
                    <a:cubicBezTo>
                      <a:pt x="15060" y="10424"/>
                      <a:pt x="14726" y="11531"/>
                      <a:pt x="14082" y="12481"/>
                    </a:cubicBezTo>
                    <a:lnTo>
                      <a:pt x="13327" y="11726"/>
                    </a:lnTo>
                    <a:lnTo>
                      <a:pt x="12815" y="12238"/>
                    </a:lnTo>
                    <a:lnTo>
                      <a:pt x="15589" y="15012"/>
                    </a:lnTo>
                    <a:cubicBezTo>
                      <a:pt x="15475" y="15081"/>
                      <a:pt x="15366" y="15168"/>
                      <a:pt x="15269" y="15269"/>
                    </a:cubicBezTo>
                    <a:cubicBezTo>
                      <a:pt x="15168" y="15367"/>
                      <a:pt x="15085" y="15474"/>
                      <a:pt x="15011" y="15589"/>
                    </a:cubicBezTo>
                    <a:lnTo>
                      <a:pt x="12238" y="12815"/>
                    </a:lnTo>
                    <a:lnTo>
                      <a:pt x="11726" y="13327"/>
                    </a:lnTo>
                    <a:lnTo>
                      <a:pt x="12484" y="14082"/>
                    </a:lnTo>
                    <a:cubicBezTo>
                      <a:pt x="11531" y="14723"/>
                      <a:pt x="10424" y="15060"/>
                      <a:pt x="9258" y="15060"/>
                    </a:cubicBezTo>
                    <a:cubicBezTo>
                      <a:pt x="8092" y="15060"/>
                      <a:pt x="6985" y="14723"/>
                      <a:pt x="6036" y="14082"/>
                    </a:cubicBezTo>
                    <a:lnTo>
                      <a:pt x="6791" y="13327"/>
                    </a:lnTo>
                    <a:lnTo>
                      <a:pt x="6279" y="12815"/>
                    </a:lnTo>
                    <a:lnTo>
                      <a:pt x="3505" y="15589"/>
                    </a:lnTo>
                    <a:cubicBezTo>
                      <a:pt x="3435" y="15474"/>
                      <a:pt x="3348" y="15367"/>
                      <a:pt x="3247" y="15269"/>
                    </a:cubicBezTo>
                    <a:cubicBezTo>
                      <a:pt x="2877" y="14898"/>
                      <a:pt x="2391" y="14713"/>
                      <a:pt x="1904" y="14713"/>
                    </a:cubicBezTo>
                    <a:cubicBezTo>
                      <a:pt x="1418" y="14713"/>
                      <a:pt x="931" y="14898"/>
                      <a:pt x="560" y="15269"/>
                    </a:cubicBezTo>
                    <a:cubicBezTo>
                      <a:pt x="198" y="15627"/>
                      <a:pt x="0" y="16104"/>
                      <a:pt x="0" y="16612"/>
                    </a:cubicBezTo>
                    <a:cubicBezTo>
                      <a:pt x="0" y="17121"/>
                      <a:pt x="198" y="17597"/>
                      <a:pt x="560" y="17956"/>
                    </a:cubicBezTo>
                    <a:cubicBezTo>
                      <a:pt x="919" y="18318"/>
                      <a:pt x="1395" y="18516"/>
                      <a:pt x="1904" y="18516"/>
                    </a:cubicBezTo>
                    <a:cubicBezTo>
                      <a:pt x="2412" y="18516"/>
                      <a:pt x="2889" y="18318"/>
                      <a:pt x="3247" y="17956"/>
                    </a:cubicBezTo>
                    <a:cubicBezTo>
                      <a:pt x="3689" y="17513"/>
                      <a:pt x="3871" y="16908"/>
                      <a:pt x="3784" y="16334"/>
                    </a:cubicBezTo>
                    <a:lnTo>
                      <a:pt x="5514" y="14601"/>
                    </a:lnTo>
                    <a:cubicBezTo>
                      <a:pt x="6296" y="15147"/>
                      <a:pt x="7191" y="15516"/>
                      <a:pt x="8127" y="15683"/>
                    </a:cubicBezTo>
                    <a:lnTo>
                      <a:pt x="8127" y="18130"/>
                    </a:lnTo>
                    <a:cubicBezTo>
                      <a:pt x="7660" y="18478"/>
                      <a:pt x="7358" y="19035"/>
                      <a:pt x="7358" y="19658"/>
                    </a:cubicBezTo>
                    <a:cubicBezTo>
                      <a:pt x="7358" y="20709"/>
                      <a:pt x="8211" y="21561"/>
                      <a:pt x="9258" y="21561"/>
                    </a:cubicBezTo>
                    <a:cubicBezTo>
                      <a:pt x="10306" y="21561"/>
                      <a:pt x="11162" y="20709"/>
                      <a:pt x="11162" y="19658"/>
                    </a:cubicBezTo>
                    <a:cubicBezTo>
                      <a:pt x="11162" y="19035"/>
                      <a:pt x="10855" y="18478"/>
                      <a:pt x="10389" y="18130"/>
                    </a:cubicBezTo>
                    <a:lnTo>
                      <a:pt x="10389" y="15683"/>
                    </a:lnTo>
                    <a:cubicBezTo>
                      <a:pt x="11326" y="15516"/>
                      <a:pt x="12220" y="15147"/>
                      <a:pt x="13003" y="14601"/>
                    </a:cubicBezTo>
                    <a:lnTo>
                      <a:pt x="14733" y="16334"/>
                    </a:lnTo>
                    <a:cubicBezTo>
                      <a:pt x="14649" y="16908"/>
                      <a:pt x="14827" y="17513"/>
                      <a:pt x="15269" y="17956"/>
                    </a:cubicBezTo>
                    <a:cubicBezTo>
                      <a:pt x="15628" y="18318"/>
                      <a:pt x="16105" y="18516"/>
                      <a:pt x="16612" y="18516"/>
                    </a:cubicBezTo>
                    <a:cubicBezTo>
                      <a:pt x="17119" y="18516"/>
                      <a:pt x="17596" y="18318"/>
                      <a:pt x="17959" y="17956"/>
                    </a:cubicBezTo>
                    <a:cubicBezTo>
                      <a:pt x="18317" y="17597"/>
                      <a:pt x="18515" y="17121"/>
                      <a:pt x="18515" y="16612"/>
                    </a:cubicBezTo>
                    <a:cubicBezTo>
                      <a:pt x="18515" y="16104"/>
                      <a:pt x="18317" y="15627"/>
                      <a:pt x="17959" y="15269"/>
                    </a:cubicBezTo>
                    <a:cubicBezTo>
                      <a:pt x="17588" y="14899"/>
                      <a:pt x="17101" y="14712"/>
                      <a:pt x="16615" y="14712"/>
                    </a:cubicBezTo>
                    <a:cubicBezTo>
                      <a:pt x="16521" y="14712"/>
                      <a:pt x="16427" y="14719"/>
                      <a:pt x="16334" y="14733"/>
                    </a:cubicBezTo>
                    <a:lnTo>
                      <a:pt x="14604" y="13003"/>
                    </a:lnTo>
                    <a:cubicBezTo>
                      <a:pt x="15151" y="12220"/>
                      <a:pt x="15520" y="11325"/>
                      <a:pt x="15684" y="10389"/>
                    </a:cubicBezTo>
                    <a:lnTo>
                      <a:pt x="18133" y="10389"/>
                    </a:lnTo>
                    <a:cubicBezTo>
                      <a:pt x="18477" y="10856"/>
                      <a:pt x="19034" y="11158"/>
                      <a:pt x="19657" y="11158"/>
                    </a:cubicBezTo>
                    <a:cubicBezTo>
                      <a:pt x="20708" y="11158"/>
                      <a:pt x="21561" y="10306"/>
                      <a:pt x="21561" y="9258"/>
                    </a:cubicBezTo>
                    <a:cubicBezTo>
                      <a:pt x="21561" y="8211"/>
                      <a:pt x="20708" y="7354"/>
                      <a:pt x="19657" y="7354"/>
                    </a:cubicBezTo>
                    <a:cubicBezTo>
                      <a:pt x="19034" y="7354"/>
                      <a:pt x="18477" y="7661"/>
                      <a:pt x="18133" y="8127"/>
                    </a:cubicBezTo>
                    <a:lnTo>
                      <a:pt x="15684" y="8127"/>
                    </a:lnTo>
                    <a:cubicBezTo>
                      <a:pt x="15520" y="7191"/>
                      <a:pt x="15151" y="6296"/>
                      <a:pt x="14604" y="5513"/>
                    </a:cubicBezTo>
                    <a:lnTo>
                      <a:pt x="16334" y="3783"/>
                    </a:lnTo>
                    <a:cubicBezTo>
                      <a:pt x="16424" y="3798"/>
                      <a:pt x="16518" y="3804"/>
                      <a:pt x="16612" y="3804"/>
                    </a:cubicBezTo>
                    <a:cubicBezTo>
                      <a:pt x="17099" y="3804"/>
                      <a:pt x="17586" y="3620"/>
                      <a:pt x="17959" y="3247"/>
                    </a:cubicBezTo>
                    <a:cubicBezTo>
                      <a:pt x="18317" y="2889"/>
                      <a:pt x="18515" y="2412"/>
                      <a:pt x="18515" y="1904"/>
                    </a:cubicBezTo>
                    <a:cubicBezTo>
                      <a:pt x="18515" y="1396"/>
                      <a:pt x="18317" y="919"/>
                      <a:pt x="17959" y="557"/>
                    </a:cubicBezTo>
                    <a:cubicBezTo>
                      <a:pt x="17596" y="198"/>
                      <a:pt x="17119" y="0"/>
                      <a:pt x="1661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224;p62"/>
              <p:cNvSpPr/>
              <p:nvPr/>
            </p:nvSpPr>
            <p:spPr>
              <a:xfrm>
                <a:off x="2576675" y="238025"/>
                <a:ext cx="381925" cy="439250"/>
              </a:xfrm>
              <a:custGeom>
                <a:avLst/>
                <a:gdLst/>
                <a:ahLst/>
                <a:cxnLst/>
                <a:rect l="l" t="t" r="r" b="b"/>
                <a:pathLst>
                  <a:path w="15277" h="17570" extrusionOk="0">
                    <a:moveTo>
                      <a:pt x="12304" y="725"/>
                    </a:moveTo>
                    <a:cubicBezTo>
                      <a:pt x="12955" y="725"/>
                      <a:pt x="13484" y="1254"/>
                      <a:pt x="13484" y="1901"/>
                    </a:cubicBezTo>
                    <a:cubicBezTo>
                      <a:pt x="13484" y="2552"/>
                      <a:pt x="12955" y="3080"/>
                      <a:pt x="12304" y="3080"/>
                    </a:cubicBezTo>
                    <a:cubicBezTo>
                      <a:pt x="11654" y="3080"/>
                      <a:pt x="11124" y="2552"/>
                      <a:pt x="11124" y="1901"/>
                    </a:cubicBezTo>
                    <a:cubicBezTo>
                      <a:pt x="11124" y="1254"/>
                      <a:pt x="11654" y="725"/>
                      <a:pt x="12304" y="725"/>
                    </a:cubicBezTo>
                    <a:close/>
                    <a:moveTo>
                      <a:pt x="12715" y="3760"/>
                    </a:moveTo>
                    <a:lnTo>
                      <a:pt x="12715" y="5792"/>
                    </a:lnTo>
                    <a:cubicBezTo>
                      <a:pt x="12579" y="5782"/>
                      <a:pt x="12444" y="5779"/>
                      <a:pt x="12304" y="5779"/>
                    </a:cubicBezTo>
                    <a:cubicBezTo>
                      <a:pt x="12168" y="5779"/>
                      <a:pt x="12033" y="5782"/>
                      <a:pt x="11893" y="5792"/>
                    </a:cubicBezTo>
                    <a:lnTo>
                      <a:pt x="11893" y="3760"/>
                    </a:lnTo>
                    <a:cubicBezTo>
                      <a:pt x="12026" y="3787"/>
                      <a:pt x="12165" y="3805"/>
                      <a:pt x="12304" y="3805"/>
                    </a:cubicBezTo>
                    <a:cubicBezTo>
                      <a:pt x="12444" y="3805"/>
                      <a:pt x="12582" y="3787"/>
                      <a:pt x="12715" y="3760"/>
                    </a:cubicBezTo>
                    <a:close/>
                    <a:moveTo>
                      <a:pt x="4950" y="3770"/>
                    </a:moveTo>
                    <a:cubicBezTo>
                      <a:pt x="5263" y="3770"/>
                      <a:pt x="5562" y="3892"/>
                      <a:pt x="5785" y="4115"/>
                    </a:cubicBezTo>
                    <a:cubicBezTo>
                      <a:pt x="6245" y="4574"/>
                      <a:pt x="6245" y="5322"/>
                      <a:pt x="5785" y="5782"/>
                    </a:cubicBezTo>
                    <a:cubicBezTo>
                      <a:pt x="5554" y="6013"/>
                      <a:pt x="5251" y="6129"/>
                      <a:pt x="4949" y="6129"/>
                    </a:cubicBezTo>
                    <a:cubicBezTo>
                      <a:pt x="4647" y="6129"/>
                      <a:pt x="4345" y="6013"/>
                      <a:pt x="4115" y="5782"/>
                    </a:cubicBezTo>
                    <a:cubicBezTo>
                      <a:pt x="3892" y="5559"/>
                      <a:pt x="3770" y="5263"/>
                      <a:pt x="3770" y="4950"/>
                    </a:cubicBezTo>
                    <a:cubicBezTo>
                      <a:pt x="3770" y="4633"/>
                      <a:pt x="3892" y="4338"/>
                      <a:pt x="4115" y="4115"/>
                    </a:cubicBezTo>
                    <a:cubicBezTo>
                      <a:pt x="4337" y="3892"/>
                      <a:pt x="4634" y="3770"/>
                      <a:pt x="4950" y="3770"/>
                    </a:cubicBezTo>
                    <a:close/>
                    <a:moveTo>
                      <a:pt x="5792" y="11893"/>
                    </a:moveTo>
                    <a:cubicBezTo>
                      <a:pt x="5785" y="12029"/>
                      <a:pt x="5778" y="12169"/>
                      <a:pt x="5778" y="12304"/>
                    </a:cubicBezTo>
                    <a:cubicBezTo>
                      <a:pt x="5778" y="12440"/>
                      <a:pt x="5785" y="12576"/>
                      <a:pt x="5792" y="12712"/>
                    </a:cubicBezTo>
                    <a:lnTo>
                      <a:pt x="3760" y="12712"/>
                    </a:lnTo>
                    <a:cubicBezTo>
                      <a:pt x="3791" y="12582"/>
                      <a:pt x="3805" y="12444"/>
                      <a:pt x="3805" y="12304"/>
                    </a:cubicBezTo>
                    <a:cubicBezTo>
                      <a:pt x="3805" y="12165"/>
                      <a:pt x="3791" y="12026"/>
                      <a:pt x="3760" y="11893"/>
                    </a:cubicBezTo>
                    <a:close/>
                    <a:moveTo>
                      <a:pt x="1905" y="11125"/>
                    </a:moveTo>
                    <a:cubicBezTo>
                      <a:pt x="2555" y="11125"/>
                      <a:pt x="3084" y="11653"/>
                      <a:pt x="3084" y="12304"/>
                    </a:cubicBezTo>
                    <a:cubicBezTo>
                      <a:pt x="3084" y="12955"/>
                      <a:pt x="2555" y="13484"/>
                      <a:pt x="1905" y="13484"/>
                    </a:cubicBezTo>
                    <a:cubicBezTo>
                      <a:pt x="1254" y="13484"/>
                      <a:pt x="724" y="12955"/>
                      <a:pt x="724" y="12304"/>
                    </a:cubicBezTo>
                    <a:cubicBezTo>
                      <a:pt x="724" y="11653"/>
                      <a:pt x="1254" y="11125"/>
                      <a:pt x="1905" y="11125"/>
                    </a:cubicBezTo>
                    <a:close/>
                    <a:moveTo>
                      <a:pt x="12304" y="1"/>
                    </a:moveTo>
                    <a:cubicBezTo>
                      <a:pt x="11257" y="1"/>
                      <a:pt x="10404" y="854"/>
                      <a:pt x="10404" y="1901"/>
                    </a:cubicBezTo>
                    <a:cubicBezTo>
                      <a:pt x="10404" y="2527"/>
                      <a:pt x="10706" y="3085"/>
                      <a:pt x="11173" y="3429"/>
                    </a:cubicBezTo>
                    <a:lnTo>
                      <a:pt x="11173" y="5879"/>
                    </a:lnTo>
                    <a:cubicBezTo>
                      <a:pt x="10237" y="6043"/>
                      <a:pt x="9342" y="6412"/>
                      <a:pt x="8560" y="6958"/>
                    </a:cubicBezTo>
                    <a:lnTo>
                      <a:pt x="6830" y="5228"/>
                    </a:lnTo>
                    <a:cubicBezTo>
                      <a:pt x="6917" y="4654"/>
                      <a:pt x="6735" y="4045"/>
                      <a:pt x="6293" y="3603"/>
                    </a:cubicBezTo>
                    <a:cubicBezTo>
                      <a:pt x="5935" y="3244"/>
                      <a:pt x="5458" y="3046"/>
                      <a:pt x="4950" y="3046"/>
                    </a:cubicBezTo>
                    <a:cubicBezTo>
                      <a:pt x="4441" y="3046"/>
                      <a:pt x="3965" y="3244"/>
                      <a:pt x="3606" y="3603"/>
                    </a:cubicBezTo>
                    <a:cubicBezTo>
                      <a:pt x="3244" y="3965"/>
                      <a:pt x="3046" y="4442"/>
                      <a:pt x="3046" y="4950"/>
                    </a:cubicBezTo>
                    <a:cubicBezTo>
                      <a:pt x="3046" y="5458"/>
                      <a:pt x="3244" y="5935"/>
                      <a:pt x="3606" y="6293"/>
                    </a:cubicBezTo>
                    <a:cubicBezTo>
                      <a:pt x="3975" y="6666"/>
                      <a:pt x="4462" y="6850"/>
                      <a:pt x="4950" y="6850"/>
                    </a:cubicBezTo>
                    <a:cubicBezTo>
                      <a:pt x="5044" y="6850"/>
                      <a:pt x="5138" y="6844"/>
                      <a:pt x="5228" y="6829"/>
                    </a:cubicBezTo>
                    <a:lnTo>
                      <a:pt x="6962" y="8559"/>
                    </a:lnTo>
                    <a:cubicBezTo>
                      <a:pt x="6415" y="9342"/>
                      <a:pt x="6046" y="10237"/>
                      <a:pt x="5879" y="11173"/>
                    </a:cubicBezTo>
                    <a:lnTo>
                      <a:pt x="3432" y="11173"/>
                    </a:lnTo>
                    <a:cubicBezTo>
                      <a:pt x="3084" y="10707"/>
                      <a:pt x="2528" y="10400"/>
                      <a:pt x="1905" y="10400"/>
                    </a:cubicBezTo>
                    <a:cubicBezTo>
                      <a:pt x="854" y="10400"/>
                      <a:pt x="1" y="11257"/>
                      <a:pt x="1" y="12304"/>
                    </a:cubicBezTo>
                    <a:cubicBezTo>
                      <a:pt x="1" y="13352"/>
                      <a:pt x="854" y="14204"/>
                      <a:pt x="1905" y="14204"/>
                    </a:cubicBezTo>
                    <a:cubicBezTo>
                      <a:pt x="2528" y="14204"/>
                      <a:pt x="3084" y="13902"/>
                      <a:pt x="3432" y="13435"/>
                    </a:cubicBezTo>
                    <a:lnTo>
                      <a:pt x="5879" y="13435"/>
                    </a:lnTo>
                    <a:cubicBezTo>
                      <a:pt x="6043" y="14365"/>
                      <a:pt x="6409" y="15249"/>
                      <a:pt x="6944" y="16025"/>
                    </a:cubicBezTo>
                    <a:lnTo>
                      <a:pt x="5890" y="17051"/>
                    </a:lnTo>
                    <a:lnTo>
                      <a:pt x="6391" y="17570"/>
                    </a:lnTo>
                    <a:lnTo>
                      <a:pt x="8743" y="15287"/>
                    </a:lnTo>
                    <a:lnTo>
                      <a:pt x="8239" y="14768"/>
                    </a:lnTo>
                    <a:lnTo>
                      <a:pt x="7469" y="15517"/>
                    </a:lnTo>
                    <a:cubicBezTo>
                      <a:pt x="6836" y="14566"/>
                      <a:pt x="6502" y="13463"/>
                      <a:pt x="6502" y="12304"/>
                    </a:cubicBezTo>
                    <a:cubicBezTo>
                      <a:pt x="6502" y="11138"/>
                      <a:pt x="6840" y="10031"/>
                      <a:pt x="7480" y="9078"/>
                    </a:cubicBezTo>
                    <a:lnTo>
                      <a:pt x="8235" y="9837"/>
                    </a:lnTo>
                    <a:lnTo>
                      <a:pt x="8748" y="9324"/>
                    </a:lnTo>
                    <a:lnTo>
                      <a:pt x="5973" y="6551"/>
                    </a:lnTo>
                    <a:cubicBezTo>
                      <a:pt x="6088" y="6478"/>
                      <a:pt x="6196" y="6394"/>
                      <a:pt x="6293" y="6293"/>
                    </a:cubicBezTo>
                    <a:cubicBezTo>
                      <a:pt x="6394" y="6196"/>
                      <a:pt x="6481" y="6088"/>
                      <a:pt x="6551" y="5973"/>
                    </a:cubicBezTo>
                    <a:lnTo>
                      <a:pt x="9325" y="8747"/>
                    </a:lnTo>
                    <a:lnTo>
                      <a:pt x="9837" y="8235"/>
                    </a:lnTo>
                    <a:lnTo>
                      <a:pt x="9082" y="7480"/>
                    </a:lnTo>
                    <a:cubicBezTo>
                      <a:pt x="10031" y="6836"/>
                      <a:pt x="11138" y="6502"/>
                      <a:pt x="12304" y="6502"/>
                    </a:cubicBezTo>
                    <a:cubicBezTo>
                      <a:pt x="13233" y="6502"/>
                      <a:pt x="14124" y="6714"/>
                      <a:pt x="14946" y="7136"/>
                    </a:cubicBezTo>
                    <a:lnTo>
                      <a:pt x="15276" y="6492"/>
                    </a:lnTo>
                    <a:cubicBezTo>
                      <a:pt x="14688" y="6192"/>
                      <a:pt x="14076" y="5987"/>
                      <a:pt x="13435" y="5875"/>
                    </a:cubicBezTo>
                    <a:lnTo>
                      <a:pt x="13435" y="3429"/>
                    </a:lnTo>
                    <a:cubicBezTo>
                      <a:pt x="13901" y="3085"/>
                      <a:pt x="14208" y="2527"/>
                      <a:pt x="14208" y="1901"/>
                    </a:cubicBezTo>
                    <a:cubicBezTo>
                      <a:pt x="14208" y="854"/>
                      <a:pt x="13352" y="1"/>
                      <a:pt x="1230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Google Shape;1225;p62"/>
              <p:cNvSpPr/>
              <p:nvPr/>
            </p:nvSpPr>
            <p:spPr>
              <a:xfrm>
                <a:off x="2798200" y="536575"/>
                <a:ext cx="95125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3805" extrusionOk="0">
                    <a:moveTo>
                      <a:pt x="1901" y="724"/>
                    </a:moveTo>
                    <a:cubicBezTo>
                      <a:pt x="2552" y="724"/>
                      <a:pt x="3082" y="1253"/>
                      <a:pt x="3082" y="1904"/>
                    </a:cubicBezTo>
                    <a:cubicBezTo>
                      <a:pt x="3082" y="2555"/>
                      <a:pt x="2552" y="3083"/>
                      <a:pt x="1901" y="3083"/>
                    </a:cubicBezTo>
                    <a:cubicBezTo>
                      <a:pt x="1251" y="3083"/>
                      <a:pt x="722" y="2555"/>
                      <a:pt x="722" y="1904"/>
                    </a:cubicBezTo>
                    <a:cubicBezTo>
                      <a:pt x="722" y="1253"/>
                      <a:pt x="1251" y="724"/>
                      <a:pt x="1901" y="724"/>
                    </a:cubicBezTo>
                    <a:close/>
                    <a:moveTo>
                      <a:pt x="1901" y="0"/>
                    </a:moveTo>
                    <a:cubicBezTo>
                      <a:pt x="854" y="0"/>
                      <a:pt x="1" y="853"/>
                      <a:pt x="1" y="1904"/>
                    </a:cubicBezTo>
                    <a:cubicBezTo>
                      <a:pt x="1" y="2952"/>
                      <a:pt x="854" y="3804"/>
                      <a:pt x="1901" y="3804"/>
                    </a:cubicBezTo>
                    <a:cubicBezTo>
                      <a:pt x="2952" y="3804"/>
                      <a:pt x="3805" y="2952"/>
                      <a:pt x="3805" y="1904"/>
                    </a:cubicBezTo>
                    <a:cubicBezTo>
                      <a:pt x="3805" y="853"/>
                      <a:pt x="2952" y="0"/>
                      <a:pt x="19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226;p62"/>
              <p:cNvSpPr/>
              <p:nvPr/>
            </p:nvSpPr>
            <p:spPr>
              <a:xfrm>
                <a:off x="2904100" y="488450"/>
                <a:ext cx="75900" cy="75825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3033" extrusionOk="0">
                    <a:moveTo>
                      <a:pt x="1519" y="721"/>
                    </a:moveTo>
                    <a:cubicBezTo>
                      <a:pt x="1957" y="721"/>
                      <a:pt x="2312" y="1079"/>
                      <a:pt x="2312" y="1518"/>
                    </a:cubicBezTo>
                    <a:cubicBezTo>
                      <a:pt x="2312" y="1953"/>
                      <a:pt x="1957" y="2311"/>
                      <a:pt x="1519" y="2311"/>
                    </a:cubicBezTo>
                    <a:cubicBezTo>
                      <a:pt x="1080" y="2311"/>
                      <a:pt x="725" y="1953"/>
                      <a:pt x="725" y="1518"/>
                    </a:cubicBezTo>
                    <a:cubicBezTo>
                      <a:pt x="725" y="1079"/>
                      <a:pt x="1080" y="721"/>
                      <a:pt x="1519" y="721"/>
                    </a:cubicBezTo>
                    <a:close/>
                    <a:moveTo>
                      <a:pt x="1519" y="1"/>
                    </a:moveTo>
                    <a:cubicBezTo>
                      <a:pt x="683" y="1"/>
                      <a:pt x="1" y="679"/>
                      <a:pt x="1" y="1518"/>
                    </a:cubicBezTo>
                    <a:cubicBezTo>
                      <a:pt x="1" y="2353"/>
                      <a:pt x="683" y="3032"/>
                      <a:pt x="1519" y="3032"/>
                    </a:cubicBezTo>
                    <a:cubicBezTo>
                      <a:pt x="2354" y="3032"/>
                      <a:pt x="3036" y="2353"/>
                      <a:pt x="3036" y="1518"/>
                    </a:cubicBezTo>
                    <a:cubicBezTo>
                      <a:pt x="3036" y="679"/>
                      <a:pt x="2354" y="1"/>
                      <a:pt x="15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Google Shape;1227;p62"/>
              <p:cNvSpPr/>
              <p:nvPr/>
            </p:nvSpPr>
            <p:spPr>
              <a:xfrm>
                <a:off x="2836750" y="449900"/>
                <a:ext cx="56575" cy="56575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2263" extrusionOk="0">
                    <a:moveTo>
                      <a:pt x="1132" y="724"/>
                    </a:moveTo>
                    <a:cubicBezTo>
                      <a:pt x="1358" y="724"/>
                      <a:pt x="1540" y="905"/>
                      <a:pt x="1540" y="1132"/>
                    </a:cubicBezTo>
                    <a:cubicBezTo>
                      <a:pt x="1540" y="1358"/>
                      <a:pt x="1358" y="1543"/>
                      <a:pt x="1132" y="1543"/>
                    </a:cubicBezTo>
                    <a:cubicBezTo>
                      <a:pt x="906" y="1543"/>
                      <a:pt x="721" y="1358"/>
                      <a:pt x="721" y="1132"/>
                    </a:cubicBezTo>
                    <a:cubicBezTo>
                      <a:pt x="721" y="905"/>
                      <a:pt x="906" y="724"/>
                      <a:pt x="1132" y="724"/>
                    </a:cubicBezTo>
                    <a:close/>
                    <a:moveTo>
                      <a:pt x="1132" y="1"/>
                    </a:moveTo>
                    <a:cubicBezTo>
                      <a:pt x="505" y="1"/>
                      <a:pt x="1" y="509"/>
                      <a:pt x="1" y="1132"/>
                    </a:cubicBezTo>
                    <a:cubicBezTo>
                      <a:pt x="1" y="1755"/>
                      <a:pt x="505" y="2263"/>
                      <a:pt x="1132" y="2263"/>
                    </a:cubicBezTo>
                    <a:cubicBezTo>
                      <a:pt x="1755" y="2263"/>
                      <a:pt x="2263" y="1755"/>
                      <a:pt x="2263" y="1132"/>
                    </a:cubicBezTo>
                    <a:cubicBezTo>
                      <a:pt x="2263" y="509"/>
                      <a:pt x="1755" y="1"/>
                      <a:pt x="11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Google Shape;1228;p62"/>
              <p:cNvSpPr/>
              <p:nvPr/>
            </p:nvSpPr>
            <p:spPr>
              <a:xfrm>
                <a:off x="2787925" y="507675"/>
                <a:ext cx="193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25" extrusionOk="0">
                    <a:moveTo>
                      <a:pt x="1" y="0"/>
                    </a:moveTo>
                    <a:lnTo>
                      <a:pt x="1" y="724"/>
                    </a:lnTo>
                    <a:lnTo>
                      <a:pt x="774" y="724"/>
                    </a:lnTo>
                    <a:lnTo>
                      <a:pt x="77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229;p62"/>
              <p:cNvSpPr/>
              <p:nvPr/>
            </p:nvSpPr>
            <p:spPr>
              <a:xfrm>
                <a:off x="2768725" y="526900"/>
                <a:ext cx="19225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25" extrusionOk="0">
                    <a:moveTo>
                      <a:pt x="0" y="1"/>
                    </a:moveTo>
                    <a:lnTo>
                      <a:pt x="0" y="725"/>
                    </a:lnTo>
                    <a:lnTo>
                      <a:pt x="769" y="725"/>
                    </a:lnTo>
                    <a:lnTo>
                      <a:pt x="76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Google Shape;1230;p62"/>
              <p:cNvSpPr/>
              <p:nvPr/>
            </p:nvSpPr>
            <p:spPr>
              <a:xfrm>
                <a:off x="2990250" y="555800"/>
                <a:ext cx="192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770" h="725" extrusionOk="0">
                    <a:moveTo>
                      <a:pt x="1" y="1"/>
                    </a:moveTo>
                    <a:lnTo>
                      <a:pt x="1" y="724"/>
                    </a:lnTo>
                    <a:lnTo>
                      <a:pt x="770" y="724"/>
                    </a:lnTo>
                    <a:lnTo>
                      <a:pt x="77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1231;p62"/>
              <p:cNvSpPr/>
              <p:nvPr/>
            </p:nvSpPr>
            <p:spPr>
              <a:xfrm>
                <a:off x="2970925" y="575125"/>
                <a:ext cx="19350" cy="1802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21" extrusionOk="0">
                    <a:moveTo>
                      <a:pt x="1" y="0"/>
                    </a:moveTo>
                    <a:lnTo>
                      <a:pt x="1" y="720"/>
                    </a:lnTo>
                    <a:lnTo>
                      <a:pt x="774" y="720"/>
                    </a:lnTo>
                    <a:lnTo>
                      <a:pt x="77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Retângulo 1"/>
          <p:cNvSpPr/>
          <p:nvPr/>
        </p:nvSpPr>
        <p:spPr>
          <a:xfrm>
            <a:off x="582382" y="1306003"/>
            <a:ext cx="89689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 DE MONITORAMENTO DE COVID-19 EM ÁGUAS RESIDUAIS – MCTI (REMONAR)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94" y="2758918"/>
            <a:ext cx="11062213" cy="376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0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EF5FA199-F619-4AA0-8449-BE6567D15E24}"/>
              </a:ext>
            </a:extLst>
          </p:cNvPr>
          <p:cNvSpPr/>
          <p:nvPr/>
        </p:nvSpPr>
        <p:spPr>
          <a:xfrm>
            <a:off x="438760" y="3444643"/>
            <a:ext cx="11090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Projetos de Vacinas financiados pelo MCTI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586" y="1245632"/>
            <a:ext cx="2676453" cy="109693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38760" y="4341772"/>
            <a:ext cx="11332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VACINAS </a:t>
            </a:r>
            <a:r>
              <a:rPr lang="pt-BR" dirty="0"/>
              <a:t>PARA DENGUE: ABORDAGEM EM FRENTE </a:t>
            </a:r>
            <a:r>
              <a:rPr lang="pt-BR" dirty="0" smtClean="0"/>
              <a:t>MÚLTIPLA, COM </a:t>
            </a:r>
            <a:r>
              <a:rPr lang="pt-BR" dirty="0"/>
              <a:t>VACINA VETORIAL E VACINA DE </a:t>
            </a:r>
            <a:r>
              <a:rPr lang="pt-BR" dirty="0" err="1" smtClean="0"/>
              <a:t>mRNA</a:t>
            </a:r>
            <a:r>
              <a:rPr lang="pt-BR" dirty="0" smtClean="0"/>
              <a:t> – CT-Vacinas.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870" y="933279"/>
            <a:ext cx="1721646" cy="172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9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218" y="1335347"/>
            <a:ext cx="5202092" cy="214802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206431" y="3718679"/>
            <a:ext cx="97785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b="1" u="sng" dirty="0" smtClean="0"/>
              <a:t>Vacinas: </a:t>
            </a:r>
            <a:r>
              <a:rPr lang="pt-BR" dirty="0" smtClean="0"/>
              <a:t>O </a:t>
            </a:r>
            <a:r>
              <a:rPr lang="pt-BR" dirty="0"/>
              <a:t>INCT dengue </a:t>
            </a:r>
            <a:r>
              <a:rPr lang="pt-BR" dirty="0" smtClean="0"/>
              <a:t>tem contribuído de </a:t>
            </a:r>
            <a:r>
              <a:rPr lang="pt-BR" dirty="0"/>
              <a:t>forma muito importante para os testes </a:t>
            </a:r>
            <a:r>
              <a:rPr lang="pt-BR" dirty="0" smtClean="0"/>
              <a:t>clínicos </a:t>
            </a:r>
            <a:r>
              <a:rPr lang="pt-BR" dirty="0"/>
              <a:t>da vacina do </a:t>
            </a:r>
            <a:r>
              <a:rPr lang="pt-BR" dirty="0" smtClean="0"/>
              <a:t>Instituto </a:t>
            </a:r>
            <a:r>
              <a:rPr lang="pt-BR" dirty="0" err="1" smtClean="0"/>
              <a:t>Butantan</a:t>
            </a:r>
            <a:r>
              <a:rPr lang="pt-BR" dirty="0" smtClean="0"/>
              <a:t>;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/>
              <a:t>Estudo com </a:t>
            </a:r>
            <a:r>
              <a:rPr lang="pt-BR" dirty="0"/>
              <a:t>a vacina da Takeda, comparando a resposta imune em </a:t>
            </a:r>
            <a:r>
              <a:rPr lang="pt-BR" dirty="0" smtClean="0"/>
              <a:t>indivíduos </a:t>
            </a:r>
            <a:r>
              <a:rPr lang="pt-BR" dirty="0"/>
              <a:t>acima de 60 anos com aqueles mais </a:t>
            </a:r>
            <a:r>
              <a:rPr lang="pt-BR" dirty="0" smtClean="0"/>
              <a:t>jovens</a:t>
            </a:r>
            <a:r>
              <a:rPr lang="pt-BR" dirty="0"/>
              <a:t> </a:t>
            </a:r>
            <a:r>
              <a:rPr lang="pt-BR" dirty="0" smtClean="0"/>
              <a:t>(em </a:t>
            </a:r>
            <a:r>
              <a:rPr lang="pt-BR" dirty="0"/>
              <a:t>andamento</a:t>
            </a:r>
            <a:r>
              <a:rPr lang="pt-BR" dirty="0" smtClean="0"/>
              <a:t>);</a:t>
            </a:r>
          </a:p>
          <a:p>
            <a:pPr marL="285750" indent="-285750" algn="just">
              <a:buFontTx/>
              <a:buChar char="-"/>
            </a:pPr>
            <a:endParaRPr lang="pt-BR" dirty="0" smtClean="0"/>
          </a:p>
          <a:p>
            <a:pPr marL="285750" indent="-285750" algn="just">
              <a:buFontTx/>
              <a:buChar char="-"/>
            </a:pPr>
            <a:r>
              <a:rPr lang="pt-BR" b="1" dirty="0" smtClean="0"/>
              <a:t>Controle vetorial: </a:t>
            </a:r>
            <a:r>
              <a:rPr lang="pt-BR" dirty="0" smtClean="0"/>
              <a:t>maior </a:t>
            </a:r>
            <a:r>
              <a:rPr lang="pt-BR" dirty="0"/>
              <a:t>estudo hoje no mundo avaliando o impacto da liberação de mosquitos com </a:t>
            </a:r>
            <a:r>
              <a:rPr lang="pt-BR" i="1" dirty="0" err="1"/>
              <a:t>Wolbachia</a:t>
            </a:r>
            <a:r>
              <a:rPr lang="pt-BR" dirty="0"/>
              <a:t> na infecção por </a:t>
            </a:r>
            <a:r>
              <a:rPr lang="pt-BR" dirty="0" err="1"/>
              <a:t>arbovirus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marL="285750" indent="-285750" algn="just">
              <a:buFontTx/>
              <a:buChar char="-"/>
            </a:pPr>
            <a:r>
              <a:rPr lang="pt-BR" b="1" u="sng" dirty="0"/>
              <a:t>Fármacos: </a:t>
            </a:r>
            <a:r>
              <a:rPr lang="pt-BR" dirty="0" smtClean="0"/>
              <a:t>vários estudos </a:t>
            </a:r>
            <a:r>
              <a:rPr lang="pt-BR" dirty="0"/>
              <a:t>de prova de conceito demonstrando que fármacos que modificam a resposta do hospedeiro podem ser uteis no tratamento da dengue.</a:t>
            </a:r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913" y="1941898"/>
            <a:ext cx="2139127" cy="87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7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23"/>
          <p:cNvSpPr txBox="1"/>
          <p:nvPr/>
        </p:nvSpPr>
        <p:spPr>
          <a:xfrm>
            <a:off x="1938231" y="911309"/>
            <a:ext cx="65190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423" y="1584085"/>
            <a:ext cx="3291287" cy="184928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095" y="1591340"/>
            <a:ext cx="4451137" cy="184203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363287" y="4139567"/>
            <a:ext cx="10515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- UFMG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(via INCT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Dengue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), a Fiocruz e mais outros 3 </a:t>
            </a:r>
            <a:r>
              <a:rPr lang="pt-BR" b="1" dirty="0" err="1">
                <a:solidFill>
                  <a:schemeClr val="accent1">
                    <a:lumMod val="75000"/>
                  </a:schemeClr>
                </a:solidFill>
              </a:rPr>
              <a:t>paises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(Malásia, Índia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e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Tailândia)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juntamente com a </a:t>
            </a:r>
            <a:r>
              <a:rPr lang="pt-BR" b="1" i="1" dirty="0" err="1">
                <a:solidFill>
                  <a:schemeClr val="accent1">
                    <a:lumMod val="75000"/>
                  </a:schemeClr>
                </a:solidFill>
              </a:rPr>
              <a:t>Drugs</a:t>
            </a:r>
            <a:r>
              <a:rPr lang="pt-BR" b="1" i="1" dirty="0">
                <a:solidFill>
                  <a:schemeClr val="accent1">
                    <a:lumMod val="75000"/>
                  </a:schemeClr>
                </a:solidFill>
              </a:rPr>
              <a:t> for </a:t>
            </a:r>
            <a:r>
              <a:rPr lang="pt-BR" b="1" i="1" dirty="0" err="1">
                <a:solidFill>
                  <a:schemeClr val="accent1">
                    <a:lumMod val="75000"/>
                  </a:schemeClr>
                </a:solidFill>
              </a:rPr>
              <a:t>Neglected</a:t>
            </a:r>
            <a:r>
              <a:rPr lang="pt-BR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b="1" i="1" dirty="0" err="1">
                <a:solidFill>
                  <a:schemeClr val="accent1">
                    <a:lumMod val="75000"/>
                  </a:schemeClr>
                </a:solidFill>
              </a:rPr>
              <a:t>Diseases</a:t>
            </a:r>
            <a:r>
              <a:rPr lang="pt-BR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b="1" i="1" dirty="0" err="1">
                <a:solidFill>
                  <a:schemeClr val="accent1">
                    <a:lumMod val="75000"/>
                  </a:schemeClr>
                </a:solidFill>
              </a:rPr>
              <a:t>Initiative</a:t>
            </a:r>
            <a:r>
              <a:rPr lang="pt-BR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pt-BR" b="1" dirty="0" err="1">
                <a:solidFill>
                  <a:schemeClr val="accent1">
                    <a:lumMod val="75000"/>
                  </a:schemeClr>
                </a:solidFill>
              </a:rPr>
              <a:t>DNDi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) criaram a dengue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Alliance.</a:t>
            </a:r>
          </a:p>
          <a:p>
            <a:pPr algn="just"/>
            <a:endParaRPr lang="pt-B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Desenvolvimento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os testes clínicos para termos tratamentos eficazes para a dengue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endParaRPr lang="pt-B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https</a:t>
            </a: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://dndi.org/global-networks/dengue-alliance</a:t>
            </a: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endParaRPr lang="pt-B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78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043" y="5925826"/>
            <a:ext cx="2005762" cy="701762"/>
          </a:xfrm>
          <a:prstGeom prst="rect">
            <a:avLst/>
          </a:prstGeom>
        </p:spPr>
      </p:pic>
      <p:grpSp>
        <p:nvGrpSpPr>
          <p:cNvPr id="11" name="Agrupar 10"/>
          <p:cNvGrpSpPr/>
          <p:nvPr/>
        </p:nvGrpSpPr>
        <p:grpSpPr>
          <a:xfrm>
            <a:off x="2322499" y="1024081"/>
            <a:ext cx="8286849" cy="4526230"/>
            <a:chOff x="1480928" y="810541"/>
            <a:chExt cx="9230144" cy="5236918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0928" y="810541"/>
              <a:ext cx="9230144" cy="523691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3603" y="1112319"/>
              <a:ext cx="9144793" cy="463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56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21929</TotalTime>
  <Words>247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2" baseType="lpstr">
      <vt:lpstr>Arial</vt:lpstr>
      <vt:lpstr>Avenir Next</vt:lpstr>
      <vt:lpstr>Avenir Next Demi Bold</vt:lpstr>
      <vt:lpstr>Calibri</vt:lpstr>
      <vt:lpstr>Calibri Light</vt:lpstr>
      <vt:lpstr>Open Sans</vt:lpstr>
      <vt:lpstr>Verdana</vt:lpstr>
      <vt:lpstr>Walbaum Display</vt:lpstr>
      <vt:lpstr>4_Tema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Fabio Larotonda</dc:creator>
  <cp:lastModifiedBy>Felipe Luiz da Silva</cp:lastModifiedBy>
  <cp:revision>256</cp:revision>
  <cp:lastPrinted>2021-01-29T13:33:47Z</cp:lastPrinted>
  <dcterms:created xsi:type="dcterms:W3CDTF">2020-09-22T14:13:05Z</dcterms:created>
  <dcterms:modified xsi:type="dcterms:W3CDTF">2024-03-06T12:57:05Z</dcterms:modified>
</cp:coreProperties>
</file>